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60" r:id="rId4"/>
    <p:sldId id="261" r:id="rId5"/>
    <p:sldId id="267" r:id="rId6"/>
    <p:sldId id="295" r:id="rId7"/>
    <p:sldId id="296" r:id="rId8"/>
    <p:sldId id="269" r:id="rId9"/>
    <p:sldId id="270" r:id="rId10"/>
    <p:sldId id="293" r:id="rId11"/>
    <p:sldId id="294" r:id="rId12"/>
    <p:sldId id="25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2ACB7-2067-456A-AACD-085350D8E735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CA738BC7-22FD-4163-B4F2-EEBD458FE4DB}">
      <dgm:prSet/>
      <dgm:spPr/>
      <dgm:t>
        <a:bodyPr/>
        <a:lstStyle/>
        <a:p>
          <a:r>
            <a:rPr lang="fr-FR" dirty="0"/>
            <a:t>Classeur avec deux intercalaires</a:t>
          </a:r>
          <a:endParaRPr lang="en-US" dirty="0"/>
        </a:p>
      </dgm:t>
    </dgm:pt>
    <dgm:pt modelId="{57F9399E-B19B-4ACB-8564-70AB7FEE9389}" type="parTrans" cxnId="{2D57763E-4CE7-4A75-879C-34C3C5E7A98E}">
      <dgm:prSet/>
      <dgm:spPr/>
      <dgm:t>
        <a:bodyPr/>
        <a:lstStyle/>
        <a:p>
          <a:endParaRPr lang="en-US"/>
        </a:p>
      </dgm:t>
    </dgm:pt>
    <dgm:pt modelId="{5004B66F-FC41-4AD2-BD90-E2663F532E69}" type="sibTrans" cxnId="{2D57763E-4CE7-4A75-879C-34C3C5E7A98E}">
      <dgm:prSet/>
      <dgm:spPr/>
      <dgm:t>
        <a:bodyPr/>
        <a:lstStyle/>
        <a:p>
          <a:endParaRPr lang="en-US"/>
        </a:p>
      </dgm:t>
    </dgm:pt>
    <dgm:pt modelId="{3E39ED1A-2383-4EA5-AF49-E9806C93D5E2}">
      <dgm:prSet/>
      <dgm:spPr/>
      <dgm:t>
        <a:bodyPr/>
        <a:lstStyle/>
        <a:p>
          <a:r>
            <a:rPr lang="fr-FR" dirty="0"/>
            <a:t>Histoire, géographie</a:t>
          </a:r>
          <a:endParaRPr lang="en-US" dirty="0"/>
        </a:p>
      </dgm:t>
    </dgm:pt>
    <dgm:pt modelId="{03FC4874-DA88-48D7-B48C-2475B36D8FF4}" type="parTrans" cxnId="{1062F982-946B-430C-B0BB-BF1C0D055398}">
      <dgm:prSet/>
      <dgm:spPr/>
      <dgm:t>
        <a:bodyPr/>
        <a:lstStyle/>
        <a:p>
          <a:endParaRPr lang="en-US"/>
        </a:p>
      </dgm:t>
    </dgm:pt>
    <dgm:pt modelId="{1833879F-0497-4D0F-AE0F-E1256051922F}" type="sibTrans" cxnId="{1062F982-946B-430C-B0BB-BF1C0D055398}">
      <dgm:prSet/>
      <dgm:spPr/>
      <dgm:t>
        <a:bodyPr/>
        <a:lstStyle/>
        <a:p>
          <a:endParaRPr lang="en-US"/>
        </a:p>
      </dgm:t>
    </dgm:pt>
    <dgm:pt modelId="{420A2965-9B21-42F5-A1D3-0587601E783E}">
      <dgm:prSet/>
      <dgm:spPr/>
      <dgm:t>
        <a:bodyPr/>
        <a:lstStyle/>
        <a:p>
          <a:r>
            <a:rPr lang="fr-FR" dirty="0"/>
            <a:t>Le livre : un par binôme</a:t>
          </a:r>
          <a:endParaRPr lang="en-US" dirty="0"/>
        </a:p>
      </dgm:t>
    </dgm:pt>
    <dgm:pt modelId="{6E087983-2C0D-43E0-89E9-5B532336712C}" type="parTrans" cxnId="{E16842AD-E878-4833-9C20-8376FD185024}">
      <dgm:prSet/>
      <dgm:spPr/>
      <dgm:t>
        <a:bodyPr/>
        <a:lstStyle/>
        <a:p>
          <a:endParaRPr lang="en-US"/>
        </a:p>
      </dgm:t>
    </dgm:pt>
    <dgm:pt modelId="{B7072BDE-3A28-4F70-A6C8-E927347FA323}" type="sibTrans" cxnId="{E16842AD-E878-4833-9C20-8376FD185024}">
      <dgm:prSet/>
      <dgm:spPr/>
      <dgm:t>
        <a:bodyPr/>
        <a:lstStyle/>
        <a:p>
          <a:endParaRPr lang="en-US"/>
        </a:p>
      </dgm:t>
    </dgm:pt>
    <dgm:pt modelId="{772FD8BA-5366-485A-9DE9-8EF4A6AB0861}">
      <dgm:prSet/>
      <dgm:spPr/>
      <dgm:t>
        <a:bodyPr/>
        <a:lstStyle/>
        <a:p>
          <a:r>
            <a:rPr lang="fr-FR"/>
            <a:t>Feutres, crayons de couleur pour les cartes de géographie</a:t>
          </a:r>
          <a:endParaRPr lang="en-US"/>
        </a:p>
      </dgm:t>
    </dgm:pt>
    <dgm:pt modelId="{8ABB648B-037A-4247-BF59-7564D85C9883}" type="parTrans" cxnId="{FD983C5A-B401-4CDF-B62C-0C651FB053FE}">
      <dgm:prSet/>
      <dgm:spPr/>
      <dgm:t>
        <a:bodyPr/>
        <a:lstStyle/>
        <a:p>
          <a:endParaRPr lang="en-US"/>
        </a:p>
      </dgm:t>
    </dgm:pt>
    <dgm:pt modelId="{01AF918F-1BE7-428E-B303-69AC5EB3AC9E}" type="sibTrans" cxnId="{FD983C5A-B401-4CDF-B62C-0C651FB053FE}">
      <dgm:prSet/>
      <dgm:spPr/>
      <dgm:t>
        <a:bodyPr/>
        <a:lstStyle/>
        <a:p>
          <a:endParaRPr lang="en-US"/>
        </a:p>
      </dgm:t>
    </dgm:pt>
    <dgm:pt modelId="{DFEEA14B-E268-4F2C-A793-3C3DE473A3ED}">
      <dgm:prSet/>
      <dgm:spPr/>
      <dgm:t>
        <a:bodyPr/>
        <a:lstStyle/>
        <a:p>
          <a:r>
            <a:rPr lang="fr-FR"/>
            <a:t>Un normographe à commander en papeterie ou par internet et à conserver pendant ses études au lycée</a:t>
          </a:r>
          <a:endParaRPr lang="en-US"/>
        </a:p>
      </dgm:t>
    </dgm:pt>
    <dgm:pt modelId="{6ED31E7B-7F46-4537-A9CE-6A46335B147C}" type="parTrans" cxnId="{4FC032CE-9AA6-49AA-9BC4-C599AE3096A4}">
      <dgm:prSet/>
      <dgm:spPr/>
      <dgm:t>
        <a:bodyPr/>
        <a:lstStyle/>
        <a:p>
          <a:endParaRPr lang="en-US"/>
        </a:p>
      </dgm:t>
    </dgm:pt>
    <dgm:pt modelId="{B5692D8E-5526-4129-998B-33EF27A7A80F}" type="sibTrans" cxnId="{4FC032CE-9AA6-49AA-9BC4-C599AE3096A4}">
      <dgm:prSet/>
      <dgm:spPr/>
      <dgm:t>
        <a:bodyPr/>
        <a:lstStyle/>
        <a:p>
          <a:endParaRPr lang="en-US"/>
        </a:p>
      </dgm:t>
    </dgm:pt>
    <dgm:pt modelId="{1531638A-A3E4-B744-859E-5C36F5FCCBDF}" type="pres">
      <dgm:prSet presAssocID="{F722ACB7-2067-456A-AACD-085350D8E735}" presName="linear" presStyleCnt="0">
        <dgm:presLayoutVars>
          <dgm:animLvl val="lvl"/>
          <dgm:resizeHandles val="exact"/>
        </dgm:presLayoutVars>
      </dgm:prSet>
      <dgm:spPr/>
    </dgm:pt>
    <dgm:pt modelId="{EB3B71FC-8170-6546-AF94-89E4DE59204D}" type="pres">
      <dgm:prSet presAssocID="{CA738BC7-22FD-4163-B4F2-EEBD458FE4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822890E-7CD4-874D-B083-9522C69B0A5F}" type="pres">
      <dgm:prSet presAssocID="{5004B66F-FC41-4AD2-BD90-E2663F532E69}" presName="spacer" presStyleCnt="0"/>
      <dgm:spPr/>
    </dgm:pt>
    <dgm:pt modelId="{FA6FDE75-0302-5D4E-814F-F1B146E95E05}" type="pres">
      <dgm:prSet presAssocID="{3E39ED1A-2383-4EA5-AF49-E9806C93D5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3569682-1D83-F74B-AA93-0F8CAC1CC584}" type="pres">
      <dgm:prSet presAssocID="{1833879F-0497-4D0F-AE0F-E1256051922F}" presName="spacer" presStyleCnt="0"/>
      <dgm:spPr/>
    </dgm:pt>
    <dgm:pt modelId="{89EA35A4-A569-2842-849D-D7BD44F103C4}" type="pres">
      <dgm:prSet presAssocID="{420A2965-9B21-42F5-A1D3-0587601E783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61DC4A4-A9F2-9347-8B7A-5AE59AE709E3}" type="pres">
      <dgm:prSet presAssocID="{B7072BDE-3A28-4F70-A6C8-E927347FA323}" presName="spacer" presStyleCnt="0"/>
      <dgm:spPr/>
    </dgm:pt>
    <dgm:pt modelId="{D15679AE-0B0B-2845-9518-C31649318679}" type="pres">
      <dgm:prSet presAssocID="{772FD8BA-5366-485A-9DE9-8EF4A6AB08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0F7880-2064-1B4D-A926-5BEDEAAB329C}" type="pres">
      <dgm:prSet presAssocID="{01AF918F-1BE7-428E-B303-69AC5EB3AC9E}" presName="spacer" presStyleCnt="0"/>
      <dgm:spPr/>
    </dgm:pt>
    <dgm:pt modelId="{98B64848-54E7-6248-BE60-BD215CAA533D}" type="pres">
      <dgm:prSet presAssocID="{DFEEA14B-E268-4F2C-A793-3C3DE473A3E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6C82C24-D858-3841-A08D-50F780172164}" type="presOf" srcId="{420A2965-9B21-42F5-A1D3-0587601E783E}" destId="{89EA35A4-A569-2842-849D-D7BD44F103C4}" srcOrd="0" destOrd="0" presId="urn:microsoft.com/office/officeart/2005/8/layout/vList2"/>
    <dgm:cxn modelId="{AA9A6F30-57AB-8342-8D3A-DDA0874F7B9C}" type="presOf" srcId="{3E39ED1A-2383-4EA5-AF49-E9806C93D5E2}" destId="{FA6FDE75-0302-5D4E-814F-F1B146E95E05}" srcOrd="0" destOrd="0" presId="urn:microsoft.com/office/officeart/2005/8/layout/vList2"/>
    <dgm:cxn modelId="{2D57763E-4CE7-4A75-879C-34C3C5E7A98E}" srcId="{F722ACB7-2067-456A-AACD-085350D8E735}" destId="{CA738BC7-22FD-4163-B4F2-EEBD458FE4DB}" srcOrd="0" destOrd="0" parTransId="{57F9399E-B19B-4ACB-8564-70AB7FEE9389}" sibTransId="{5004B66F-FC41-4AD2-BD90-E2663F532E69}"/>
    <dgm:cxn modelId="{B714EB49-8110-7345-8192-8EAD23922BF0}" type="presOf" srcId="{772FD8BA-5366-485A-9DE9-8EF4A6AB0861}" destId="{D15679AE-0B0B-2845-9518-C31649318679}" srcOrd="0" destOrd="0" presId="urn:microsoft.com/office/officeart/2005/8/layout/vList2"/>
    <dgm:cxn modelId="{FD983C5A-B401-4CDF-B62C-0C651FB053FE}" srcId="{F722ACB7-2067-456A-AACD-085350D8E735}" destId="{772FD8BA-5366-485A-9DE9-8EF4A6AB0861}" srcOrd="3" destOrd="0" parTransId="{8ABB648B-037A-4247-BF59-7564D85C9883}" sibTransId="{01AF918F-1BE7-428E-B303-69AC5EB3AC9E}"/>
    <dgm:cxn modelId="{1062F982-946B-430C-B0BB-BF1C0D055398}" srcId="{F722ACB7-2067-456A-AACD-085350D8E735}" destId="{3E39ED1A-2383-4EA5-AF49-E9806C93D5E2}" srcOrd="1" destOrd="0" parTransId="{03FC4874-DA88-48D7-B48C-2475B36D8FF4}" sibTransId="{1833879F-0497-4D0F-AE0F-E1256051922F}"/>
    <dgm:cxn modelId="{454D6F92-3BF0-3E4E-B7A4-AAA94129E75C}" type="presOf" srcId="{DFEEA14B-E268-4F2C-A793-3C3DE473A3ED}" destId="{98B64848-54E7-6248-BE60-BD215CAA533D}" srcOrd="0" destOrd="0" presId="urn:microsoft.com/office/officeart/2005/8/layout/vList2"/>
    <dgm:cxn modelId="{E16842AD-E878-4833-9C20-8376FD185024}" srcId="{F722ACB7-2067-456A-AACD-085350D8E735}" destId="{420A2965-9B21-42F5-A1D3-0587601E783E}" srcOrd="2" destOrd="0" parTransId="{6E087983-2C0D-43E0-89E9-5B532336712C}" sibTransId="{B7072BDE-3A28-4F70-A6C8-E927347FA323}"/>
    <dgm:cxn modelId="{54A55EB2-02BB-DB4E-9ACA-6B4B8DF30179}" type="presOf" srcId="{CA738BC7-22FD-4163-B4F2-EEBD458FE4DB}" destId="{EB3B71FC-8170-6546-AF94-89E4DE59204D}" srcOrd="0" destOrd="0" presId="urn:microsoft.com/office/officeart/2005/8/layout/vList2"/>
    <dgm:cxn modelId="{4FC032CE-9AA6-49AA-9BC4-C599AE3096A4}" srcId="{F722ACB7-2067-456A-AACD-085350D8E735}" destId="{DFEEA14B-E268-4F2C-A793-3C3DE473A3ED}" srcOrd="4" destOrd="0" parTransId="{6ED31E7B-7F46-4537-A9CE-6A46335B147C}" sibTransId="{B5692D8E-5526-4129-998B-33EF27A7A80F}"/>
    <dgm:cxn modelId="{5460CBFA-83DD-7441-B719-ED61EEC35773}" type="presOf" srcId="{F722ACB7-2067-456A-AACD-085350D8E735}" destId="{1531638A-A3E4-B744-859E-5C36F5FCCBDF}" srcOrd="0" destOrd="0" presId="urn:microsoft.com/office/officeart/2005/8/layout/vList2"/>
    <dgm:cxn modelId="{60DD395E-C605-344D-BEDD-C9BE27481209}" type="presParOf" srcId="{1531638A-A3E4-B744-859E-5C36F5FCCBDF}" destId="{EB3B71FC-8170-6546-AF94-89E4DE59204D}" srcOrd="0" destOrd="0" presId="urn:microsoft.com/office/officeart/2005/8/layout/vList2"/>
    <dgm:cxn modelId="{424CC799-1FCD-9248-8CE5-1C9DF2EEDBAC}" type="presParOf" srcId="{1531638A-A3E4-B744-859E-5C36F5FCCBDF}" destId="{D822890E-7CD4-874D-B083-9522C69B0A5F}" srcOrd="1" destOrd="0" presId="urn:microsoft.com/office/officeart/2005/8/layout/vList2"/>
    <dgm:cxn modelId="{F55BC1C9-02C3-6B45-ADAA-201F2D9A5ECE}" type="presParOf" srcId="{1531638A-A3E4-B744-859E-5C36F5FCCBDF}" destId="{FA6FDE75-0302-5D4E-814F-F1B146E95E05}" srcOrd="2" destOrd="0" presId="urn:microsoft.com/office/officeart/2005/8/layout/vList2"/>
    <dgm:cxn modelId="{77AC6634-9206-0C43-BA32-6FFB31DACB7A}" type="presParOf" srcId="{1531638A-A3E4-B744-859E-5C36F5FCCBDF}" destId="{13569682-1D83-F74B-AA93-0F8CAC1CC584}" srcOrd="3" destOrd="0" presId="urn:microsoft.com/office/officeart/2005/8/layout/vList2"/>
    <dgm:cxn modelId="{CE5DF122-90F0-3D4D-9FB4-89C4A51AF244}" type="presParOf" srcId="{1531638A-A3E4-B744-859E-5C36F5FCCBDF}" destId="{89EA35A4-A569-2842-849D-D7BD44F103C4}" srcOrd="4" destOrd="0" presId="urn:microsoft.com/office/officeart/2005/8/layout/vList2"/>
    <dgm:cxn modelId="{DD6B03E5-18D2-BB4C-96CD-2D89C518F399}" type="presParOf" srcId="{1531638A-A3E4-B744-859E-5C36F5FCCBDF}" destId="{561DC4A4-A9F2-9347-8B7A-5AE59AE709E3}" srcOrd="5" destOrd="0" presId="urn:microsoft.com/office/officeart/2005/8/layout/vList2"/>
    <dgm:cxn modelId="{1B887FB9-5099-9742-9CAC-DD0DA67CD5F2}" type="presParOf" srcId="{1531638A-A3E4-B744-859E-5C36F5FCCBDF}" destId="{D15679AE-0B0B-2845-9518-C31649318679}" srcOrd="6" destOrd="0" presId="urn:microsoft.com/office/officeart/2005/8/layout/vList2"/>
    <dgm:cxn modelId="{5FA82BBC-2FA1-8B45-AFF9-D3C3FFB90129}" type="presParOf" srcId="{1531638A-A3E4-B744-859E-5C36F5FCCBDF}" destId="{E00F7880-2064-1B4D-A926-5BEDEAAB329C}" srcOrd="7" destOrd="0" presId="urn:microsoft.com/office/officeart/2005/8/layout/vList2"/>
    <dgm:cxn modelId="{1E4BE886-EB66-1746-BD8D-CDF2955E16EB}" type="presParOf" srcId="{1531638A-A3E4-B744-859E-5C36F5FCCBDF}" destId="{98B64848-54E7-6248-BE60-BD215CAA53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FC0ADD-FC24-8441-9048-E74F7104FE7F}" type="doc">
      <dgm:prSet loTypeId="urn:microsoft.com/office/officeart/2008/layout/LinedList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fr-FR"/>
        </a:p>
      </dgm:t>
    </dgm:pt>
    <dgm:pt modelId="{9C327598-684C-F844-9F69-BFB23A771173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56866893-C27C-F94D-83E5-15827CB5382F}" type="parTrans" cxnId="{9574BBD8-11CC-4A4A-9AB1-1C9650058536}">
      <dgm:prSet/>
      <dgm:spPr/>
      <dgm:t>
        <a:bodyPr/>
        <a:lstStyle/>
        <a:p>
          <a:endParaRPr lang="fr-FR"/>
        </a:p>
      </dgm:t>
    </dgm:pt>
    <dgm:pt modelId="{78F7BAC8-A60A-B54C-8E3D-FE2D19C44A54}" type="sibTrans" cxnId="{9574BBD8-11CC-4A4A-9AB1-1C9650058536}">
      <dgm:prSet/>
      <dgm:spPr/>
      <dgm:t>
        <a:bodyPr/>
        <a:lstStyle/>
        <a:p>
          <a:endParaRPr lang="fr-FR"/>
        </a:p>
      </dgm:t>
    </dgm:pt>
    <dgm:pt modelId="{F498EBB0-B7D0-F046-B6D3-C1F6508173AB}">
      <dgm:prSet phldrT="[Texte]"/>
      <dgm:spPr/>
      <dgm:t>
        <a:bodyPr/>
        <a:lstStyle/>
        <a:p>
          <a:r>
            <a:rPr lang="fr-FR" dirty="0"/>
            <a:t>Fragilités des démocraties, totalitarismes et Seconde Guerre mondiale (1929-1945) </a:t>
          </a:r>
        </a:p>
      </dgm:t>
    </dgm:pt>
    <dgm:pt modelId="{FB48E5E7-EA41-3A41-AD0E-9D96AE0851A5}" type="parTrans" cxnId="{A16367FD-D7AE-6F4E-AACB-9F360D889FA2}">
      <dgm:prSet/>
      <dgm:spPr/>
      <dgm:t>
        <a:bodyPr/>
        <a:lstStyle/>
        <a:p>
          <a:endParaRPr lang="fr-FR"/>
        </a:p>
      </dgm:t>
    </dgm:pt>
    <dgm:pt modelId="{AAF0A9EC-26C8-9C45-AC60-DC0505DF5539}" type="sibTrans" cxnId="{A16367FD-D7AE-6F4E-AACB-9F360D889FA2}">
      <dgm:prSet/>
      <dgm:spPr/>
      <dgm:t>
        <a:bodyPr/>
        <a:lstStyle/>
        <a:p>
          <a:endParaRPr lang="fr-FR"/>
        </a:p>
      </dgm:t>
    </dgm:pt>
    <dgm:pt modelId="{C2F1C29F-B4C9-7648-A3C2-C525B4D7688E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57593493-BB4C-C64F-80A8-095127908A24}" type="parTrans" cxnId="{D86C1498-02CA-514A-BE47-C6ADB370CCFD}">
      <dgm:prSet/>
      <dgm:spPr/>
      <dgm:t>
        <a:bodyPr/>
        <a:lstStyle/>
        <a:p>
          <a:endParaRPr lang="fr-FR"/>
        </a:p>
      </dgm:t>
    </dgm:pt>
    <dgm:pt modelId="{BFD4A856-D0B7-0445-89A3-808098174A46}" type="sibTrans" cxnId="{D86C1498-02CA-514A-BE47-C6ADB370CCFD}">
      <dgm:prSet/>
      <dgm:spPr/>
      <dgm:t>
        <a:bodyPr/>
        <a:lstStyle/>
        <a:p>
          <a:endParaRPr lang="fr-FR"/>
        </a:p>
      </dgm:t>
    </dgm:pt>
    <dgm:pt modelId="{4E594381-AB9A-F344-BF1A-D1F8E978E51B}">
      <dgm:prSet phldrT="[Texte]"/>
      <dgm:spPr/>
      <dgm:t>
        <a:bodyPr/>
        <a:lstStyle/>
        <a:p>
          <a:r>
            <a:rPr lang="fr-FR" dirty="0"/>
            <a:t>La multiplication des acteurs internationaux dans un monde bipolaire (1945-1970)</a:t>
          </a:r>
        </a:p>
      </dgm:t>
    </dgm:pt>
    <dgm:pt modelId="{2E8E7B0B-2DAC-3747-AC67-026116B7BE9F}" type="parTrans" cxnId="{F47FC2EA-2920-8E49-81EB-65D3259C860A}">
      <dgm:prSet/>
      <dgm:spPr/>
      <dgm:t>
        <a:bodyPr/>
        <a:lstStyle/>
        <a:p>
          <a:endParaRPr lang="fr-FR"/>
        </a:p>
      </dgm:t>
    </dgm:pt>
    <dgm:pt modelId="{BB6D3F39-7341-B24A-B6DF-42023DB92471}" type="sibTrans" cxnId="{F47FC2EA-2920-8E49-81EB-65D3259C860A}">
      <dgm:prSet/>
      <dgm:spPr/>
      <dgm:t>
        <a:bodyPr/>
        <a:lstStyle/>
        <a:p>
          <a:endParaRPr lang="fr-FR"/>
        </a:p>
      </dgm:t>
    </dgm:pt>
    <dgm:pt modelId="{B1AF96A9-CE48-BD49-94B4-BFC17933FEEF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030A3D2B-A1B7-994F-A2D5-CE27CA0951C8}" type="parTrans" cxnId="{8C1A3E51-3045-F545-8598-600BB05F9E66}">
      <dgm:prSet/>
      <dgm:spPr/>
      <dgm:t>
        <a:bodyPr/>
        <a:lstStyle/>
        <a:p>
          <a:endParaRPr lang="fr-FR"/>
        </a:p>
      </dgm:t>
    </dgm:pt>
    <dgm:pt modelId="{670EA1E2-6A62-D741-A6DE-389117A88BCE}" type="sibTrans" cxnId="{8C1A3E51-3045-F545-8598-600BB05F9E66}">
      <dgm:prSet/>
      <dgm:spPr/>
      <dgm:t>
        <a:bodyPr/>
        <a:lstStyle/>
        <a:p>
          <a:endParaRPr lang="fr-FR"/>
        </a:p>
      </dgm:t>
    </dgm:pt>
    <dgm:pt modelId="{3D332777-F0D4-EA47-9AC4-FF5EAC7FB98C}">
      <dgm:prSet phldrT="[Texte]"/>
      <dgm:spPr/>
      <dgm:t>
        <a:bodyPr/>
        <a:lstStyle/>
        <a:p>
          <a:r>
            <a:rPr lang="fr-FR" dirty="0"/>
            <a:t>Les remises en cause économiques, politiques et sociales des années 1970 à 1991</a:t>
          </a:r>
        </a:p>
      </dgm:t>
    </dgm:pt>
    <dgm:pt modelId="{C9292DC5-5CB3-8441-9747-B454824982B3}" type="parTrans" cxnId="{3E67CD4A-3E76-6D4A-837A-9CEE80C2A1EC}">
      <dgm:prSet/>
      <dgm:spPr/>
      <dgm:t>
        <a:bodyPr/>
        <a:lstStyle/>
        <a:p>
          <a:endParaRPr lang="fr-FR"/>
        </a:p>
      </dgm:t>
    </dgm:pt>
    <dgm:pt modelId="{57A27B9F-6A5E-BE42-A08F-743F140470B9}" type="sibTrans" cxnId="{3E67CD4A-3E76-6D4A-837A-9CEE80C2A1EC}">
      <dgm:prSet/>
      <dgm:spPr/>
      <dgm:t>
        <a:bodyPr/>
        <a:lstStyle/>
        <a:p>
          <a:endParaRPr lang="fr-FR"/>
        </a:p>
      </dgm:t>
    </dgm:pt>
    <dgm:pt modelId="{AEF32841-14B9-F24F-BAA0-4F0E7A892C85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8CA12807-00A3-3D4F-B825-384E2C8A85EF}" type="parTrans" cxnId="{74B9BA5F-A172-C646-A0D2-338573760277}">
      <dgm:prSet/>
      <dgm:spPr/>
      <dgm:t>
        <a:bodyPr/>
        <a:lstStyle/>
        <a:p>
          <a:endParaRPr lang="fr-FR"/>
        </a:p>
      </dgm:t>
    </dgm:pt>
    <dgm:pt modelId="{1D9C2B68-AB6B-B44F-9A71-0CE6CAB1B06A}" type="sibTrans" cxnId="{74B9BA5F-A172-C646-A0D2-338573760277}">
      <dgm:prSet/>
      <dgm:spPr/>
      <dgm:t>
        <a:bodyPr/>
        <a:lstStyle/>
        <a:p>
          <a:endParaRPr lang="fr-FR"/>
        </a:p>
      </dgm:t>
    </dgm:pt>
    <dgm:pt modelId="{A8423A49-A844-524C-97F7-ABCDC6F5E5A9}">
      <dgm:prSet/>
      <dgm:spPr/>
      <dgm:t>
        <a:bodyPr/>
        <a:lstStyle/>
        <a:p>
          <a:r>
            <a:rPr lang="fr-FR"/>
            <a:t>Le monde, l’Europe et la France depuis les années 1990, entre coopérations et conflits</a:t>
          </a:r>
          <a:endParaRPr lang="fr-FR" dirty="0"/>
        </a:p>
      </dgm:t>
    </dgm:pt>
    <dgm:pt modelId="{54556D69-364C-484A-B726-09B1A88C00CE}" type="parTrans" cxnId="{20773272-7DE6-DB40-81EB-CE8B019E85E3}">
      <dgm:prSet/>
      <dgm:spPr/>
      <dgm:t>
        <a:bodyPr/>
        <a:lstStyle/>
        <a:p>
          <a:endParaRPr lang="fr-FR"/>
        </a:p>
      </dgm:t>
    </dgm:pt>
    <dgm:pt modelId="{78A7E433-8CC8-7E43-84FD-F280EB8D7114}" type="sibTrans" cxnId="{20773272-7DE6-DB40-81EB-CE8B019E85E3}">
      <dgm:prSet/>
      <dgm:spPr/>
      <dgm:t>
        <a:bodyPr/>
        <a:lstStyle/>
        <a:p>
          <a:endParaRPr lang="fr-FR"/>
        </a:p>
      </dgm:t>
    </dgm:pt>
    <dgm:pt modelId="{3AF2DE96-D9EC-6C46-AB3C-E81BB6F9A25E}" type="pres">
      <dgm:prSet presAssocID="{19FC0ADD-FC24-8441-9048-E74F7104FE7F}" presName="vert0" presStyleCnt="0">
        <dgm:presLayoutVars>
          <dgm:dir/>
          <dgm:animOne val="branch"/>
          <dgm:animLvl val="lvl"/>
        </dgm:presLayoutVars>
      </dgm:prSet>
      <dgm:spPr/>
    </dgm:pt>
    <dgm:pt modelId="{B3314784-8750-B14D-9569-5362B2A0D3C4}" type="pres">
      <dgm:prSet presAssocID="{9C327598-684C-F844-9F69-BFB23A771173}" presName="thickLine" presStyleLbl="alignNode1" presStyleIdx="0" presStyleCnt="4"/>
      <dgm:spPr/>
    </dgm:pt>
    <dgm:pt modelId="{B739C3BB-07BD-384C-A6AB-323A4A2B5822}" type="pres">
      <dgm:prSet presAssocID="{9C327598-684C-F844-9F69-BFB23A771173}" presName="horz1" presStyleCnt="0"/>
      <dgm:spPr/>
    </dgm:pt>
    <dgm:pt modelId="{3A708DF2-DD78-014C-A564-C7415E3F2CB9}" type="pres">
      <dgm:prSet presAssocID="{9C327598-684C-F844-9F69-BFB23A771173}" presName="tx1" presStyleLbl="revTx" presStyleIdx="0" presStyleCnt="8"/>
      <dgm:spPr/>
    </dgm:pt>
    <dgm:pt modelId="{610BC12C-83DB-7C47-82CD-8550C39A4972}" type="pres">
      <dgm:prSet presAssocID="{9C327598-684C-F844-9F69-BFB23A771173}" presName="vert1" presStyleCnt="0"/>
      <dgm:spPr/>
    </dgm:pt>
    <dgm:pt modelId="{6EB59E36-D929-6244-B933-691F44566E2D}" type="pres">
      <dgm:prSet presAssocID="{F498EBB0-B7D0-F046-B6D3-C1F6508173AB}" presName="vertSpace2a" presStyleCnt="0"/>
      <dgm:spPr/>
    </dgm:pt>
    <dgm:pt modelId="{8E3B917C-580F-B349-B5BF-EF7DFAF9377D}" type="pres">
      <dgm:prSet presAssocID="{F498EBB0-B7D0-F046-B6D3-C1F6508173AB}" presName="horz2" presStyleCnt="0"/>
      <dgm:spPr/>
    </dgm:pt>
    <dgm:pt modelId="{8D375F2E-F375-F346-B9CE-67675D548788}" type="pres">
      <dgm:prSet presAssocID="{F498EBB0-B7D0-F046-B6D3-C1F6508173AB}" presName="horzSpace2" presStyleCnt="0"/>
      <dgm:spPr/>
    </dgm:pt>
    <dgm:pt modelId="{8D9664B5-30B4-674A-8A35-F91FAC97339B}" type="pres">
      <dgm:prSet presAssocID="{F498EBB0-B7D0-F046-B6D3-C1F6508173AB}" presName="tx2" presStyleLbl="revTx" presStyleIdx="1" presStyleCnt="8"/>
      <dgm:spPr/>
    </dgm:pt>
    <dgm:pt modelId="{CABFD213-3649-7F41-BAD8-21576F3DA6DB}" type="pres">
      <dgm:prSet presAssocID="{F498EBB0-B7D0-F046-B6D3-C1F6508173AB}" presName="vert2" presStyleCnt="0"/>
      <dgm:spPr/>
    </dgm:pt>
    <dgm:pt modelId="{D2D437D2-C5C8-EE4A-8D28-DB4203A92E26}" type="pres">
      <dgm:prSet presAssocID="{F498EBB0-B7D0-F046-B6D3-C1F6508173AB}" presName="thinLine2b" presStyleLbl="callout" presStyleIdx="0" presStyleCnt="4"/>
      <dgm:spPr/>
    </dgm:pt>
    <dgm:pt modelId="{C6F46551-628A-1E4A-8471-D912F54A9818}" type="pres">
      <dgm:prSet presAssocID="{F498EBB0-B7D0-F046-B6D3-C1F6508173AB}" presName="vertSpace2b" presStyleCnt="0"/>
      <dgm:spPr/>
    </dgm:pt>
    <dgm:pt modelId="{5E492BA9-5748-404A-97B0-B53B671C5EC6}" type="pres">
      <dgm:prSet presAssocID="{C2F1C29F-B4C9-7648-A3C2-C525B4D7688E}" presName="thickLine" presStyleLbl="alignNode1" presStyleIdx="1" presStyleCnt="4"/>
      <dgm:spPr/>
    </dgm:pt>
    <dgm:pt modelId="{B2A912A8-2050-1D4F-B0E9-B6C5718C44CC}" type="pres">
      <dgm:prSet presAssocID="{C2F1C29F-B4C9-7648-A3C2-C525B4D7688E}" presName="horz1" presStyleCnt="0"/>
      <dgm:spPr/>
    </dgm:pt>
    <dgm:pt modelId="{8D50F32D-497F-C74E-BC35-C5F0BBB90B12}" type="pres">
      <dgm:prSet presAssocID="{C2F1C29F-B4C9-7648-A3C2-C525B4D7688E}" presName="tx1" presStyleLbl="revTx" presStyleIdx="2" presStyleCnt="8"/>
      <dgm:spPr/>
    </dgm:pt>
    <dgm:pt modelId="{8AACD0EA-9191-5A4C-8D19-A3D06BCE2D4D}" type="pres">
      <dgm:prSet presAssocID="{C2F1C29F-B4C9-7648-A3C2-C525B4D7688E}" presName="vert1" presStyleCnt="0"/>
      <dgm:spPr/>
    </dgm:pt>
    <dgm:pt modelId="{53157951-EF04-2A45-B563-0E0226353BB5}" type="pres">
      <dgm:prSet presAssocID="{4E594381-AB9A-F344-BF1A-D1F8E978E51B}" presName="vertSpace2a" presStyleCnt="0"/>
      <dgm:spPr/>
    </dgm:pt>
    <dgm:pt modelId="{EAC31DD6-943E-2D47-AF64-BC7D8443B55C}" type="pres">
      <dgm:prSet presAssocID="{4E594381-AB9A-F344-BF1A-D1F8E978E51B}" presName="horz2" presStyleCnt="0"/>
      <dgm:spPr/>
    </dgm:pt>
    <dgm:pt modelId="{9E339751-FFF1-EC4C-87E5-D4325A4C6AED}" type="pres">
      <dgm:prSet presAssocID="{4E594381-AB9A-F344-BF1A-D1F8E978E51B}" presName="horzSpace2" presStyleCnt="0"/>
      <dgm:spPr/>
    </dgm:pt>
    <dgm:pt modelId="{3D76E7EF-C927-ED4D-90B8-C83EBA0A157F}" type="pres">
      <dgm:prSet presAssocID="{4E594381-AB9A-F344-BF1A-D1F8E978E51B}" presName="tx2" presStyleLbl="revTx" presStyleIdx="3" presStyleCnt="8"/>
      <dgm:spPr/>
    </dgm:pt>
    <dgm:pt modelId="{269CC6D0-AA5A-494B-993B-E2F2E0C2A873}" type="pres">
      <dgm:prSet presAssocID="{4E594381-AB9A-F344-BF1A-D1F8E978E51B}" presName="vert2" presStyleCnt="0"/>
      <dgm:spPr/>
    </dgm:pt>
    <dgm:pt modelId="{D509B0BD-924F-484A-B074-E1750C4E96A4}" type="pres">
      <dgm:prSet presAssocID="{4E594381-AB9A-F344-BF1A-D1F8E978E51B}" presName="thinLine2b" presStyleLbl="callout" presStyleIdx="1" presStyleCnt="4"/>
      <dgm:spPr/>
    </dgm:pt>
    <dgm:pt modelId="{FAE8B31E-18CD-5D46-8416-E09CB8618E3E}" type="pres">
      <dgm:prSet presAssocID="{4E594381-AB9A-F344-BF1A-D1F8E978E51B}" presName="vertSpace2b" presStyleCnt="0"/>
      <dgm:spPr/>
    </dgm:pt>
    <dgm:pt modelId="{90B39B66-1586-3D42-A097-3F25CBE36911}" type="pres">
      <dgm:prSet presAssocID="{B1AF96A9-CE48-BD49-94B4-BFC17933FEEF}" presName="thickLine" presStyleLbl="alignNode1" presStyleIdx="2" presStyleCnt="4"/>
      <dgm:spPr/>
    </dgm:pt>
    <dgm:pt modelId="{7210F733-A7A9-C745-8AEF-5B76A0FDB4F9}" type="pres">
      <dgm:prSet presAssocID="{B1AF96A9-CE48-BD49-94B4-BFC17933FEEF}" presName="horz1" presStyleCnt="0"/>
      <dgm:spPr/>
    </dgm:pt>
    <dgm:pt modelId="{45B29EE1-3E54-4747-AFBF-BD2A7F665AB8}" type="pres">
      <dgm:prSet presAssocID="{B1AF96A9-CE48-BD49-94B4-BFC17933FEEF}" presName="tx1" presStyleLbl="revTx" presStyleIdx="4" presStyleCnt="8"/>
      <dgm:spPr/>
    </dgm:pt>
    <dgm:pt modelId="{00D444EC-1816-2048-921A-3E2E315886FC}" type="pres">
      <dgm:prSet presAssocID="{B1AF96A9-CE48-BD49-94B4-BFC17933FEEF}" presName="vert1" presStyleCnt="0"/>
      <dgm:spPr/>
    </dgm:pt>
    <dgm:pt modelId="{37641BFE-24DC-1145-8F22-3DE4E5ED4ED1}" type="pres">
      <dgm:prSet presAssocID="{3D332777-F0D4-EA47-9AC4-FF5EAC7FB98C}" presName="vertSpace2a" presStyleCnt="0"/>
      <dgm:spPr/>
    </dgm:pt>
    <dgm:pt modelId="{368729A3-F682-D04D-81A6-D09A7E5640B0}" type="pres">
      <dgm:prSet presAssocID="{3D332777-F0D4-EA47-9AC4-FF5EAC7FB98C}" presName="horz2" presStyleCnt="0"/>
      <dgm:spPr/>
    </dgm:pt>
    <dgm:pt modelId="{EA791A06-6404-1747-B7AE-8B2C54A524F2}" type="pres">
      <dgm:prSet presAssocID="{3D332777-F0D4-EA47-9AC4-FF5EAC7FB98C}" presName="horzSpace2" presStyleCnt="0"/>
      <dgm:spPr/>
    </dgm:pt>
    <dgm:pt modelId="{26F46986-D15A-9C4E-AF96-F09E11A3C868}" type="pres">
      <dgm:prSet presAssocID="{3D332777-F0D4-EA47-9AC4-FF5EAC7FB98C}" presName="tx2" presStyleLbl="revTx" presStyleIdx="5" presStyleCnt="8"/>
      <dgm:spPr/>
    </dgm:pt>
    <dgm:pt modelId="{0325CA9C-3E43-064B-8C06-A67EC9AB40AB}" type="pres">
      <dgm:prSet presAssocID="{3D332777-F0D4-EA47-9AC4-FF5EAC7FB98C}" presName="vert2" presStyleCnt="0"/>
      <dgm:spPr/>
    </dgm:pt>
    <dgm:pt modelId="{7170F7BF-5257-354F-B71A-64321248336E}" type="pres">
      <dgm:prSet presAssocID="{3D332777-F0D4-EA47-9AC4-FF5EAC7FB98C}" presName="thinLine2b" presStyleLbl="callout" presStyleIdx="2" presStyleCnt="4"/>
      <dgm:spPr/>
    </dgm:pt>
    <dgm:pt modelId="{030E708F-9576-204E-A5EC-022E5C04E6F6}" type="pres">
      <dgm:prSet presAssocID="{3D332777-F0D4-EA47-9AC4-FF5EAC7FB98C}" presName="vertSpace2b" presStyleCnt="0"/>
      <dgm:spPr/>
    </dgm:pt>
    <dgm:pt modelId="{042AD239-E08F-804D-BC0E-277816B966F5}" type="pres">
      <dgm:prSet presAssocID="{AEF32841-14B9-F24F-BAA0-4F0E7A892C85}" presName="thickLine" presStyleLbl="alignNode1" presStyleIdx="3" presStyleCnt="4"/>
      <dgm:spPr/>
    </dgm:pt>
    <dgm:pt modelId="{DA48D7C1-8CE3-A340-B8FD-86EED3FD4980}" type="pres">
      <dgm:prSet presAssocID="{AEF32841-14B9-F24F-BAA0-4F0E7A892C85}" presName="horz1" presStyleCnt="0"/>
      <dgm:spPr/>
    </dgm:pt>
    <dgm:pt modelId="{BDBF568D-79FD-8847-8252-0B4544EED42C}" type="pres">
      <dgm:prSet presAssocID="{AEF32841-14B9-F24F-BAA0-4F0E7A892C85}" presName="tx1" presStyleLbl="revTx" presStyleIdx="6" presStyleCnt="8"/>
      <dgm:spPr/>
    </dgm:pt>
    <dgm:pt modelId="{FBD38503-4E09-1D46-A4BC-702B82903DD4}" type="pres">
      <dgm:prSet presAssocID="{AEF32841-14B9-F24F-BAA0-4F0E7A892C85}" presName="vert1" presStyleCnt="0"/>
      <dgm:spPr/>
    </dgm:pt>
    <dgm:pt modelId="{4A9BDEB8-8563-9B4A-B9A1-30A32AEB5132}" type="pres">
      <dgm:prSet presAssocID="{A8423A49-A844-524C-97F7-ABCDC6F5E5A9}" presName="vertSpace2a" presStyleCnt="0"/>
      <dgm:spPr/>
    </dgm:pt>
    <dgm:pt modelId="{A9B79635-B884-EC4A-A587-552302D86079}" type="pres">
      <dgm:prSet presAssocID="{A8423A49-A844-524C-97F7-ABCDC6F5E5A9}" presName="horz2" presStyleCnt="0"/>
      <dgm:spPr/>
    </dgm:pt>
    <dgm:pt modelId="{5EC84623-2AE1-BB4D-A2F7-EEC413DE3475}" type="pres">
      <dgm:prSet presAssocID="{A8423A49-A844-524C-97F7-ABCDC6F5E5A9}" presName="horzSpace2" presStyleCnt="0"/>
      <dgm:spPr/>
    </dgm:pt>
    <dgm:pt modelId="{6684735B-5229-754D-8CA7-5617D12C2864}" type="pres">
      <dgm:prSet presAssocID="{A8423A49-A844-524C-97F7-ABCDC6F5E5A9}" presName="tx2" presStyleLbl="revTx" presStyleIdx="7" presStyleCnt="8"/>
      <dgm:spPr/>
    </dgm:pt>
    <dgm:pt modelId="{39528C09-6FE5-FA4B-A6D1-1794C8E9C8DC}" type="pres">
      <dgm:prSet presAssocID="{A8423A49-A844-524C-97F7-ABCDC6F5E5A9}" presName="vert2" presStyleCnt="0"/>
      <dgm:spPr/>
    </dgm:pt>
    <dgm:pt modelId="{A8DACBB4-03E5-AC46-A9A0-FA066428957C}" type="pres">
      <dgm:prSet presAssocID="{A8423A49-A844-524C-97F7-ABCDC6F5E5A9}" presName="thinLine2b" presStyleLbl="callout" presStyleIdx="3" presStyleCnt="4"/>
      <dgm:spPr/>
    </dgm:pt>
    <dgm:pt modelId="{EFC353B6-E161-4C4B-B9A9-7651F22B2F8B}" type="pres">
      <dgm:prSet presAssocID="{A8423A49-A844-524C-97F7-ABCDC6F5E5A9}" presName="vertSpace2b" presStyleCnt="0"/>
      <dgm:spPr/>
    </dgm:pt>
  </dgm:ptLst>
  <dgm:cxnLst>
    <dgm:cxn modelId="{A30D7311-14B3-AD49-BDA5-9B9FAAA9CD06}" type="presOf" srcId="{9C327598-684C-F844-9F69-BFB23A771173}" destId="{3A708DF2-DD78-014C-A564-C7415E3F2CB9}" srcOrd="0" destOrd="0" presId="urn:microsoft.com/office/officeart/2008/layout/LinedList"/>
    <dgm:cxn modelId="{3E67CD4A-3E76-6D4A-837A-9CEE80C2A1EC}" srcId="{B1AF96A9-CE48-BD49-94B4-BFC17933FEEF}" destId="{3D332777-F0D4-EA47-9AC4-FF5EAC7FB98C}" srcOrd="0" destOrd="0" parTransId="{C9292DC5-5CB3-8441-9747-B454824982B3}" sibTransId="{57A27B9F-6A5E-BE42-A08F-743F140470B9}"/>
    <dgm:cxn modelId="{8C1A3E51-3045-F545-8598-600BB05F9E66}" srcId="{19FC0ADD-FC24-8441-9048-E74F7104FE7F}" destId="{B1AF96A9-CE48-BD49-94B4-BFC17933FEEF}" srcOrd="2" destOrd="0" parTransId="{030A3D2B-A1B7-994F-A2D5-CE27CA0951C8}" sibTransId="{670EA1E2-6A62-D741-A6DE-389117A88BCE}"/>
    <dgm:cxn modelId="{58B4AD5B-D272-0B44-B478-8DEBA4EDB20F}" type="presOf" srcId="{AEF32841-14B9-F24F-BAA0-4F0E7A892C85}" destId="{BDBF568D-79FD-8847-8252-0B4544EED42C}" srcOrd="0" destOrd="0" presId="urn:microsoft.com/office/officeart/2008/layout/LinedList"/>
    <dgm:cxn modelId="{74B9BA5F-A172-C646-A0D2-338573760277}" srcId="{19FC0ADD-FC24-8441-9048-E74F7104FE7F}" destId="{AEF32841-14B9-F24F-BAA0-4F0E7A892C85}" srcOrd="3" destOrd="0" parTransId="{8CA12807-00A3-3D4F-B825-384E2C8A85EF}" sibTransId="{1D9C2B68-AB6B-B44F-9A71-0CE6CAB1B06A}"/>
    <dgm:cxn modelId="{157AF062-5ABD-E745-8CA0-CE5233B636D3}" type="presOf" srcId="{19FC0ADD-FC24-8441-9048-E74F7104FE7F}" destId="{3AF2DE96-D9EC-6C46-AB3C-E81BB6F9A25E}" srcOrd="0" destOrd="0" presId="urn:microsoft.com/office/officeart/2008/layout/LinedList"/>
    <dgm:cxn modelId="{20773272-7DE6-DB40-81EB-CE8B019E85E3}" srcId="{AEF32841-14B9-F24F-BAA0-4F0E7A892C85}" destId="{A8423A49-A844-524C-97F7-ABCDC6F5E5A9}" srcOrd="0" destOrd="0" parTransId="{54556D69-364C-484A-B726-09B1A88C00CE}" sibTransId="{78A7E433-8CC8-7E43-84FD-F280EB8D7114}"/>
    <dgm:cxn modelId="{D2719773-E02F-0240-A2A6-3C52F4B886D2}" type="presOf" srcId="{B1AF96A9-CE48-BD49-94B4-BFC17933FEEF}" destId="{45B29EE1-3E54-4747-AFBF-BD2A7F665AB8}" srcOrd="0" destOrd="0" presId="urn:microsoft.com/office/officeart/2008/layout/LinedList"/>
    <dgm:cxn modelId="{85273180-AED5-D146-9180-781636FB0EDF}" type="presOf" srcId="{A8423A49-A844-524C-97F7-ABCDC6F5E5A9}" destId="{6684735B-5229-754D-8CA7-5617D12C2864}" srcOrd="0" destOrd="0" presId="urn:microsoft.com/office/officeart/2008/layout/LinedList"/>
    <dgm:cxn modelId="{D86C1498-02CA-514A-BE47-C6ADB370CCFD}" srcId="{19FC0ADD-FC24-8441-9048-E74F7104FE7F}" destId="{C2F1C29F-B4C9-7648-A3C2-C525B4D7688E}" srcOrd="1" destOrd="0" parTransId="{57593493-BB4C-C64F-80A8-095127908A24}" sibTransId="{BFD4A856-D0B7-0445-89A3-808098174A46}"/>
    <dgm:cxn modelId="{8E40A3C7-14DE-ED4A-8CCE-F18B2115B597}" type="presOf" srcId="{F498EBB0-B7D0-F046-B6D3-C1F6508173AB}" destId="{8D9664B5-30B4-674A-8A35-F91FAC97339B}" srcOrd="0" destOrd="0" presId="urn:microsoft.com/office/officeart/2008/layout/LinedList"/>
    <dgm:cxn modelId="{9574BBD8-11CC-4A4A-9AB1-1C9650058536}" srcId="{19FC0ADD-FC24-8441-9048-E74F7104FE7F}" destId="{9C327598-684C-F844-9F69-BFB23A771173}" srcOrd="0" destOrd="0" parTransId="{56866893-C27C-F94D-83E5-15827CB5382F}" sibTransId="{78F7BAC8-A60A-B54C-8E3D-FE2D19C44A54}"/>
    <dgm:cxn modelId="{F47FC2EA-2920-8E49-81EB-65D3259C860A}" srcId="{C2F1C29F-B4C9-7648-A3C2-C525B4D7688E}" destId="{4E594381-AB9A-F344-BF1A-D1F8E978E51B}" srcOrd="0" destOrd="0" parTransId="{2E8E7B0B-2DAC-3747-AC67-026116B7BE9F}" sibTransId="{BB6D3F39-7341-B24A-B6DF-42023DB92471}"/>
    <dgm:cxn modelId="{C07581EE-5B29-B54C-BBD2-0E266BE40EDA}" type="presOf" srcId="{C2F1C29F-B4C9-7648-A3C2-C525B4D7688E}" destId="{8D50F32D-497F-C74E-BC35-C5F0BBB90B12}" srcOrd="0" destOrd="0" presId="urn:microsoft.com/office/officeart/2008/layout/LinedList"/>
    <dgm:cxn modelId="{632909F4-9CBA-2244-9357-522E3A025184}" type="presOf" srcId="{3D332777-F0D4-EA47-9AC4-FF5EAC7FB98C}" destId="{26F46986-D15A-9C4E-AF96-F09E11A3C868}" srcOrd="0" destOrd="0" presId="urn:microsoft.com/office/officeart/2008/layout/LinedList"/>
    <dgm:cxn modelId="{80BBCFF8-06EA-CD46-BE6A-470E9E39E7A3}" type="presOf" srcId="{4E594381-AB9A-F344-BF1A-D1F8E978E51B}" destId="{3D76E7EF-C927-ED4D-90B8-C83EBA0A157F}" srcOrd="0" destOrd="0" presId="urn:microsoft.com/office/officeart/2008/layout/LinedList"/>
    <dgm:cxn modelId="{A16367FD-D7AE-6F4E-AACB-9F360D889FA2}" srcId="{9C327598-684C-F844-9F69-BFB23A771173}" destId="{F498EBB0-B7D0-F046-B6D3-C1F6508173AB}" srcOrd="0" destOrd="0" parTransId="{FB48E5E7-EA41-3A41-AD0E-9D96AE0851A5}" sibTransId="{AAF0A9EC-26C8-9C45-AC60-DC0505DF5539}"/>
    <dgm:cxn modelId="{C76CC780-2BBA-C041-99A5-342F321EEF3C}" type="presParOf" srcId="{3AF2DE96-D9EC-6C46-AB3C-E81BB6F9A25E}" destId="{B3314784-8750-B14D-9569-5362B2A0D3C4}" srcOrd="0" destOrd="0" presId="urn:microsoft.com/office/officeart/2008/layout/LinedList"/>
    <dgm:cxn modelId="{7184A7D7-1045-E54A-B0F7-864D0C6F889C}" type="presParOf" srcId="{3AF2DE96-D9EC-6C46-AB3C-E81BB6F9A25E}" destId="{B739C3BB-07BD-384C-A6AB-323A4A2B5822}" srcOrd="1" destOrd="0" presId="urn:microsoft.com/office/officeart/2008/layout/LinedList"/>
    <dgm:cxn modelId="{4ACA9703-D995-4642-9108-B0FEC8F29ACB}" type="presParOf" srcId="{B739C3BB-07BD-384C-A6AB-323A4A2B5822}" destId="{3A708DF2-DD78-014C-A564-C7415E3F2CB9}" srcOrd="0" destOrd="0" presId="urn:microsoft.com/office/officeart/2008/layout/LinedList"/>
    <dgm:cxn modelId="{CA64A6C0-0D36-4744-B355-8FD3FF3EFC46}" type="presParOf" srcId="{B739C3BB-07BD-384C-A6AB-323A4A2B5822}" destId="{610BC12C-83DB-7C47-82CD-8550C39A4972}" srcOrd="1" destOrd="0" presId="urn:microsoft.com/office/officeart/2008/layout/LinedList"/>
    <dgm:cxn modelId="{47E65992-D10D-8947-AA4A-54CA707DA455}" type="presParOf" srcId="{610BC12C-83DB-7C47-82CD-8550C39A4972}" destId="{6EB59E36-D929-6244-B933-691F44566E2D}" srcOrd="0" destOrd="0" presId="urn:microsoft.com/office/officeart/2008/layout/LinedList"/>
    <dgm:cxn modelId="{74B8F7C5-BE48-2845-9847-BC2D55B2B22A}" type="presParOf" srcId="{610BC12C-83DB-7C47-82CD-8550C39A4972}" destId="{8E3B917C-580F-B349-B5BF-EF7DFAF9377D}" srcOrd="1" destOrd="0" presId="urn:microsoft.com/office/officeart/2008/layout/LinedList"/>
    <dgm:cxn modelId="{916CC156-61AD-7543-9E2B-1E7579A5B374}" type="presParOf" srcId="{8E3B917C-580F-B349-B5BF-EF7DFAF9377D}" destId="{8D375F2E-F375-F346-B9CE-67675D548788}" srcOrd="0" destOrd="0" presId="urn:microsoft.com/office/officeart/2008/layout/LinedList"/>
    <dgm:cxn modelId="{401867D4-2677-5942-920E-299DF86AA28C}" type="presParOf" srcId="{8E3B917C-580F-B349-B5BF-EF7DFAF9377D}" destId="{8D9664B5-30B4-674A-8A35-F91FAC97339B}" srcOrd="1" destOrd="0" presId="urn:microsoft.com/office/officeart/2008/layout/LinedList"/>
    <dgm:cxn modelId="{187BE66E-CD5A-394E-A4F4-BC6924A5EF5F}" type="presParOf" srcId="{8E3B917C-580F-B349-B5BF-EF7DFAF9377D}" destId="{CABFD213-3649-7F41-BAD8-21576F3DA6DB}" srcOrd="2" destOrd="0" presId="urn:microsoft.com/office/officeart/2008/layout/LinedList"/>
    <dgm:cxn modelId="{FACACCAD-1A57-A54F-BFEC-B6B23001FA7A}" type="presParOf" srcId="{610BC12C-83DB-7C47-82CD-8550C39A4972}" destId="{D2D437D2-C5C8-EE4A-8D28-DB4203A92E26}" srcOrd="2" destOrd="0" presId="urn:microsoft.com/office/officeart/2008/layout/LinedList"/>
    <dgm:cxn modelId="{FB7F915C-FBAC-FD4A-8AEC-09658AFA147A}" type="presParOf" srcId="{610BC12C-83DB-7C47-82CD-8550C39A4972}" destId="{C6F46551-628A-1E4A-8471-D912F54A9818}" srcOrd="3" destOrd="0" presId="urn:microsoft.com/office/officeart/2008/layout/LinedList"/>
    <dgm:cxn modelId="{121BBA1D-ABCC-F849-88D5-D1193411A4F3}" type="presParOf" srcId="{3AF2DE96-D9EC-6C46-AB3C-E81BB6F9A25E}" destId="{5E492BA9-5748-404A-97B0-B53B671C5EC6}" srcOrd="2" destOrd="0" presId="urn:microsoft.com/office/officeart/2008/layout/LinedList"/>
    <dgm:cxn modelId="{1D074BBF-B9BC-9A49-BD75-3901C7CEEB49}" type="presParOf" srcId="{3AF2DE96-D9EC-6C46-AB3C-E81BB6F9A25E}" destId="{B2A912A8-2050-1D4F-B0E9-B6C5718C44CC}" srcOrd="3" destOrd="0" presId="urn:microsoft.com/office/officeart/2008/layout/LinedList"/>
    <dgm:cxn modelId="{5D4C219B-8722-5349-AF2D-6DD7C6799B8A}" type="presParOf" srcId="{B2A912A8-2050-1D4F-B0E9-B6C5718C44CC}" destId="{8D50F32D-497F-C74E-BC35-C5F0BBB90B12}" srcOrd="0" destOrd="0" presId="urn:microsoft.com/office/officeart/2008/layout/LinedList"/>
    <dgm:cxn modelId="{BB5A2C08-194C-AE41-9C70-160CDCAD5C7D}" type="presParOf" srcId="{B2A912A8-2050-1D4F-B0E9-B6C5718C44CC}" destId="{8AACD0EA-9191-5A4C-8D19-A3D06BCE2D4D}" srcOrd="1" destOrd="0" presId="urn:microsoft.com/office/officeart/2008/layout/LinedList"/>
    <dgm:cxn modelId="{1C9AAD7C-643F-1B4D-A3EF-8C95DF556155}" type="presParOf" srcId="{8AACD0EA-9191-5A4C-8D19-A3D06BCE2D4D}" destId="{53157951-EF04-2A45-B563-0E0226353BB5}" srcOrd="0" destOrd="0" presId="urn:microsoft.com/office/officeart/2008/layout/LinedList"/>
    <dgm:cxn modelId="{E6468A67-FE66-1946-96ED-83C8E10B4545}" type="presParOf" srcId="{8AACD0EA-9191-5A4C-8D19-A3D06BCE2D4D}" destId="{EAC31DD6-943E-2D47-AF64-BC7D8443B55C}" srcOrd="1" destOrd="0" presId="urn:microsoft.com/office/officeart/2008/layout/LinedList"/>
    <dgm:cxn modelId="{7DC5CD26-5CFF-9B48-A2B9-D57FFBAC241A}" type="presParOf" srcId="{EAC31DD6-943E-2D47-AF64-BC7D8443B55C}" destId="{9E339751-FFF1-EC4C-87E5-D4325A4C6AED}" srcOrd="0" destOrd="0" presId="urn:microsoft.com/office/officeart/2008/layout/LinedList"/>
    <dgm:cxn modelId="{8F71CC4F-CE23-4844-9A69-297A188FCBBA}" type="presParOf" srcId="{EAC31DD6-943E-2D47-AF64-BC7D8443B55C}" destId="{3D76E7EF-C927-ED4D-90B8-C83EBA0A157F}" srcOrd="1" destOrd="0" presId="urn:microsoft.com/office/officeart/2008/layout/LinedList"/>
    <dgm:cxn modelId="{1FBEDAD3-2A4D-E74C-B209-5C8BD8F7BD10}" type="presParOf" srcId="{EAC31DD6-943E-2D47-AF64-BC7D8443B55C}" destId="{269CC6D0-AA5A-494B-993B-E2F2E0C2A873}" srcOrd="2" destOrd="0" presId="urn:microsoft.com/office/officeart/2008/layout/LinedList"/>
    <dgm:cxn modelId="{73D0B4FF-4D14-3A4E-BE03-03DA37C7F152}" type="presParOf" srcId="{8AACD0EA-9191-5A4C-8D19-A3D06BCE2D4D}" destId="{D509B0BD-924F-484A-B074-E1750C4E96A4}" srcOrd="2" destOrd="0" presId="urn:microsoft.com/office/officeart/2008/layout/LinedList"/>
    <dgm:cxn modelId="{9064EB70-6A24-E742-939A-575A88DFE937}" type="presParOf" srcId="{8AACD0EA-9191-5A4C-8D19-A3D06BCE2D4D}" destId="{FAE8B31E-18CD-5D46-8416-E09CB8618E3E}" srcOrd="3" destOrd="0" presId="urn:microsoft.com/office/officeart/2008/layout/LinedList"/>
    <dgm:cxn modelId="{79D046BB-6C93-2E4B-9F79-C9972FDFCEBB}" type="presParOf" srcId="{3AF2DE96-D9EC-6C46-AB3C-E81BB6F9A25E}" destId="{90B39B66-1586-3D42-A097-3F25CBE36911}" srcOrd="4" destOrd="0" presId="urn:microsoft.com/office/officeart/2008/layout/LinedList"/>
    <dgm:cxn modelId="{901225AB-6626-404C-BBAA-E40516FF4FD0}" type="presParOf" srcId="{3AF2DE96-D9EC-6C46-AB3C-E81BB6F9A25E}" destId="{7210F733-A7A9-C745-8AEF-5B76A0FDB4F9}" srcOrd="5" destOrd="0" presId="urn:microsoft.com/office/officeart/2008/layout/LinedList"/>
    <dgm:cxn modelId="{A0F0C343-AAF2-314B-9FBD-2C2F0C7A1757}" type="presParOf" srcId="{7210F733-A7A9-C745-8AEF-5B76A0FDB4F9}" destId="{45B29EE1-3E54-4747-AFBF-BD2A7F665AB8}" srcOrd="0" destOrd="0" presId="urn:microsoft.com/office/officeart/2008/layout/LinedList"/>
    <dgm:cxn modelId="{E7EFAA51-2E8A-EE47-9ECD-75C5B5FA3104}" type="presParOf" srcId="{7210F733-A7A9-C745-8AEF-5B76A0FDB4F9}" destId="{00D444EC-1816-2048-921A-3E2E315886FC}" srcOrd="1" destOrd="0" presId="urn:microsoft.com/office/officeart/2008/layout/LinedList"/>
    <dgm:cxn modelId="{E5151CEC-30D5-8D4C-8963-BA3D5555A6E5}" type="presParOf" srcId="{00D444EC-1816-2048-921A-3E2E315886FC}" destId="{37641BFE-24DC-1145-8F22-3DE4E5ED4ED1}" srcOrd="0" destOrd="0" presId="urn:microsoft.com/office/officeart/2008/layout/LinedList"/>
    <dgm:cxn modelId="{48713DA4-9AC8-2F4C-87C9-6D5D7EB11541}" type="presParOf" srcId="{00D444EC-1816-2048-921A-3E2E315886FC}" destId="{368729A3-F682-D04D-81A6-D09A7E5640B0}" srcOrd="1" destOrd="0" presId="urn:microsoft.com/office/officeart/2008/layout/LinedList"/>
    <dgm:cxn modelId="{4E0FB59F-EFB2-7148-871A-3E5377421078}" type="presParOf" srcId="{368729A3-F682-D04D-81A6-D09A7E5640B0}" destId="{EA791A06-6404-1747-B7AE-8B2C54A524F2}" srcOrd="0" destOrd="0" presId="urn:microsoft.com/office/officeart/2008/layout/LinedList"/>
    <dgm:cxn modelId="{F9A08D73-CC53-3641-9298-64B0F485FF9E}" type="presParOf" srcId="{368729A3-F682-D04D-81A6-D09A7E5640B0}" destId="{26F46986-D15A-9C4E-AF96-F09E11A3C868}" srcOrd="1" destOrd="0" presId="urn:microsoft.com/office/officeart/2008/layout/LinedList"/>
    <dgm:cxn modelId="{0E4B4415-E4E5-BD4C-8042-42C2F376BD65}" type="presParOf" srcId="{368729A3-F682-D04D-81A6-D09A7E5640B0}" destId="{0325CA9C-3E43-064B-8C06-A67EC9AB40AB}" srcOrd="2" destOrd="0" presId="urn:microsoft.com/office/officeart/2008/layout/LinedList"/>
    <dgm:cxn modelId="{FB486D7C-7E77-054D-B5EB-AB850D9480F4}" type="presParOf" srcId="{00D444EC-1816-2048-921A-3E2E315886FC}" destId="{7170F7BF-5257-354F-B71A-64321248336E}" srcOrd="2" destOrd="0" presId="urn:microsoft.com/office/officeart/2008/layout/LinedList"/>
    <dgm:cxn modelId="{5D303591-52AB-C046-B00C-C484E782E9C9}" type="presParOf" srcId="{00D444EC-1816-2048-921A-3E2E315886FC}" destId="{030E708F-9576-204E-A5EC-022E5C04E6F6}" srcOrd="3" destOrd="0" presId="urn:microsoft.com/office/officeart/2008/layout/LinedList"/>
    <dgm:cxn modelId="{AD38CBA7-DE28-0D47-855B-645D9D6DA973}" type="presParOf" srcId="{3AF2DE96-D9EC-6C46-AB3C-E81BB6F9A25E}" destId="{042AD239-E08F-804D-BC0E-277816B966F5}" srcOrd="6" destOrd="0" presId="urn:microsoft.com/office/officeart/2008/layout/LinedList"/>
    <dgm:cxn modelId="{9B5D3937-E7B7-A04C-A79E-228F3D68271B}" type="presParOf" srcId="{3AF2DE96-D9EC-6C46-AB3C-E81BB6F9A25E}" destId="{DA48D7C1-8CE3-A340-B8FD-86EED3FD4980}" srcOrd="7" destOrd="0" presId="urn:microsoft.com/office/officeart/2008/layout/LinedList"/>
    <dgm:cxn modelId="{EA1F6FC2-578F-1849-9AAB-24A462B2900A}" type="presParOf" srcId="{DA48D7C1-8CE3-A340-B8FD-86EED3FD4980}" destId="{BDBF568D-79FD-8847-8252-0B4544EED42C}" srcOrd="0" destOrd="0" presId="urn:microsoft.com/office/officeart/2008/layout/LinedList"/>
    <dgm:cxn modelId="{15EB6134-0E02-C64A-9910-F9B485B8C621}" type="presParOf" srcId="{DA48D7C1-8CE3-A340-B8FD-86EED3FD4980}" destId="{FBD38503-4E09-1D46-A4BC-702B82903DD4}" srcOrd="1" destOrd="0" presId="urn:microsoft.com/office/officeart/2008/layout/LinedList"/>
    <dgm:cxn modelId="{F326CEB4-98DD-554E-B420-F02D8A7F3A66}" type="presParOf" srcId="{FBD38503-4E09-1D46-A4BC-702B82903DD4}" destId="{4A9BDEB8-8563-9B4A-B9A1-30A32AEB5132}" srcOrd="0" destOrd="0" presId="urn:microsoft.com/office/officeart/2008/layout/LinedList"/>
    <dgm:cxn modelId="{45CA4749-8844-FC4A-8D75-F118EB270B53}" type="presParOf" srcId="{FBD38503-4E09-1D46-A4BC-702B82903DD4}" destId="{A9B79635-B884-EC4A-A587-552302D86079}" srcOrd="1" destOrd="0" presId="urn:microsoft.com/office/officeart/2008/layout/LinedList"/>
    <dgm:cxn modelId="{7067ECD3-0198-5E4B-8CFF-67097822988D}" type="presParOf" srcId="{A9B79635-B884-EC4A-A587-552302D86079}" destId="{5EC84623-2AE1-BB4D-A2F7-EEC413DE3475}" srcOrd="0" destOrd="0" presId="urn:microsoft.com/office/officeart/2008/layout/LinedList"/>
    <dgm:cxn modelId="{4519A81E-D83F-E847-AD08-E38CFD2B7F9C}" type="presParOf" srcId="{A9B79635-B884-EC4A-A587-552302D86079}" destId="{6684735B-5229-754D-8CA7-5617D12C2864}" srcOrd="1" destOrd="0" presId="urn:microsoft.com/office/officeart/2008/layout/LinedList"/>
    <dgm:cxn modelId="{D5607C81-EA1D-F64F-90BB-339FF2DB7386}" type="presParOf" srcId="{A9B79635-B884-EC4A-A587-552302D86079}" destId="{39528C09-6FE5-FA4B-A6D1-1794C8E9C8DC}" srcOrd="2" destOrd="0" presId="urn:microsoft.com/office/officeart/2008/layout/LinedList"/>
    <dgm:cxn modelId="{C0C2630D-3F18-BF49-9D7D-73C14CFD6C6C}" type="presParOf" srcId="{FBD38503-4E09-1D46-A4BC-702B82903DD4}" destId="{A8DACBB4-03E5-AC46-A9A0-FA066428957C}" srcOrd="2" destOrd="0" presId="urn:microsoft.com/office/officeart/2008/layout/LinedList"/>
    <dgm:cxn modelId="{4C3F474B-0353-884A-A915-CA2491585127}" type="presParOf" srcId="{FBD38503-4E09-1D46-A4BC-702B82903DD4}" destId="{EFC353B6-E161-4C4B-B9A9-7651F22B2F8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AE3E2-D02F-F941-BA91-295A7376F297}" type="doc">
      <dgm:prSet loTypeId="urn:microsoft.com/office/officeart/2008/layout/LinedList" loCatId="list" qsTypeId="urn:microsoft.com/office/officeart/2005/8/quickstyle/simple1#3" qsCatId="simple" csTypeId="urn:microsoft.com/office/officeart/2005/8/colors/colorful1#2" csCatId="colorful" phldr="1"/>
      <dgm:spPr/>
      <dgm:t>
        <a:bodyPr/>
        <a:lstStyle/>
        <a:p>
          <a:endParaRPr lang="fr-FR"/>
        </a:p>
      </dgm:t>
    </dgm:pt>
    <dgm:pt modelId="{20C8D52E-FB87-7D4C-A803-16CFDC6B85B2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10E44519-6FCE-C24E-A713-1314A9C4A75A}" type="parTrans" cxnId="{089CFAE1-E29F-854E-B0EB-D6D5E8599077}">
      <dgm:prSet/>
      <dgm:spPr/>
      <dgm:t>
        <a:bodyPr/>
        <a:lstStyle/>
        <a:p>
          <a:endParaRPr lang="fr-FR"/>
        </a:p>
      </dgm:t>
    </dgm:pt>
    <dgm:pt modelId="{F1D160D3-F69A-CA43-AEA3-31C5DBC5F009}" type="sibTrans" cxnId="{089CFAE1-E29F-854E-B0EB-D6D5E8599077}">
      <dgm:prSet/>
      <dgm:spPr/>
      <dgm:t>
        <a:bodyPr/>
        <a:lstStyle/>
        <a:p>
          <a:endParaRPr lang="fr-FR"/>
        </a:p>
      </dgm:t>
    </dgm:pt>
    <dgm:pt modelId="{275832A0-8675-F54D-B7BC-EAD399A1B727}">
      <dgm:prSet phldrT="[Texte]"/>
      <dgm:spPr/>
      <dgm:t>
        <a:bodyPr/>
        <a:lstStyle/>
        <a:p>
          <a:r>
            <a:rPr lang="fr-FR" dirty="0"/>
            <a:t>Mers et océans au cœur de la mondialisation</a:t>
          </a:r>
        </a:p>
      </dgm:t>
    </dgm:pt>
    <dgm:pt modelId="{7E967B29-E367-7645-A24D-2AAF33B4E7ED}" type="parTrans" cxnId="{2FEB7E1E-DAD7-504B-BA6B-90D73B79A211}">
      <dgm:prSet/>
      <dgm:spPr/>
      <dgm:t>
        <a:bodyPr/>
        <a:lstStyle/>
        <a:p>
          <a:endParaRPr lang="fr-FR"/>
        </a:p>
      </dgm:t>
    </dgm:pt>
    <dgm:pt modelId="{F045556D-93A4-9D4D-BF36-DD1B340FC858}" type="sibTrans" cxnId="{2FEB7E1E-DAD7-504B-BA6B-90D73B79A211}">
      <dgm:prSet/>
      <dgm:spPr/>
      <dgm:t>
        <a:bodyPr/>
        <a:lstStyle/>
        <a:p>
          <a:endParaRPr lang="fr-FR"/>
        </a:p>
      </dgm:t>
    </dgm:pt>
    <dgm:pt modelId="{8AF3B79E-CF21-7C4F-AF40-AE60B9C21436}">
      <dgm:prSet phldrT="[Texte]"/>
      <dgm:spPr/>
      <dgm:t>
        <a:bodyPr/>
        <a:lstStyle/>
        <a:p>
          <a:r>
            <a:rPr lang="fr-FR"/>
            <a:t>T2</a:t>
          </a:r>
          <a:endParaRPr lang="fr-FR" dirty="0"/>
        </a:p>
      </dgm:t>
    </dgm:pt>
    <dgm:pt modelId="{D49EE406-E26D-A447-8EBD-B93E3489738C}" type="parTrans" cxnId="{3FE01B7E-DAAA-3345-906F-5CD3D0323358}">
      <dgm:prSet/>
      <dgm:spPr/>
      <dgm:t>
        <a:bodyPr/>
        <a:lstStyle/>
        <a:p>
          <a:endParaRPr lang="fr-FR"/>
        </a:p>
      </dgm:t>
    </dgm:pt>
    <dgm:pt modelId="{9C0D0C07-2A80-D84D-9D29-869E5843FA52}" type="sibTrans" cxnId="{3FE01B7E-DAAA-3345-906F-5CD3D0323358}">
      <dgm:prSet/>
      <dgm:spPr/>
      <dgm:t>
        <a:bodyPr/>
        <a:lstStyle/>
        <a:p>
          <a:endParaRPr lang="fr-FR"/>
        </a:p>
      </dgm:t>
    </dgm:pt>
    <dgm:pt modelId="{3D20AE24-47CB-C24A-B825-7D0675A4139C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CC3610FC-56A1-F341-9B32-7257F5B6B681}" type="parTrans" cxnId="{45475C71-11CB-EB4A-85E3-78C2D2408330}">
      <dgm:prSet/>
      <dgm:spPr/>
      <dgm:t>
        <a:bodyPr/>
        <a:lstStyle/>
        <a:p>
          <a:endParaRPr lang="fr-FR"/>
        </a:p>
      </dgm:t>
    </dgm:pt>
    <dgm:pt modelId="{3AA09662-E7B8-C74F-8CA3-FFE89BE3D0F5}" type="sibTrans" cxnId="{45475C71-11CB-EB4A-85E3-78C2D2408330}">
      <dgm:prSet/>
      <dgm:spPr/>
      <dgm:t>
        <a:bodyPr/>
        <a:lstStyle/>
        <a:p>
          <a:endParaRPr lang="fr-FR"/>
        </a:p>
      </dgm:t>
    </dgm:pt>
    <dgm:pt modelId="{CC010A02-C621-7247-BE8A-5B9D888D82D7}">
      <dgm:prSet phldrT="[Texte]"/>
      <dgm:spPr/>
      <dgm:t>
        <a:bodyPr/>
        <a:lstStyle/>
        <a:p>
          <a:r>
            <a:rPr lang="fr-FR" dirty="0"/>
            <a:t>L’Union européenne dans la mondialisation : des dynamiques complexes </a:t>
          </a:r>
        </a:p>
      </dgm:t>
    </dgm:pt>
    <dgm:pt modelId="{34C11B28-7228-2146-A805-A9E7A1F63073}" type="parTrans" cxnId="{2A44F6A7-1B96-284A-8947-414320ECE210}">
      <dgm:prSet/>
      <dgm:spPr/>
      <dgm:t>
        <a:bodyPr/>
        <a:lstStyle/>
        <a:p>
          <a:endParaRPr lang="fr-FR"/>
        </a:p>
      </dgm:t>
    </dgm:pt>
    <dgm:pt modelId="{E6199854-8CF2-0D48-9414-2353A5D4DA3C}" type="sibTrans" cxnId="{2A44F6A7-1B96-284A-8947-414320ECE210}">
      <dgm:prSet/>
      <dgm:spPr/>
      <dgm:t>
        <a:bodyPr/>
        <a:lstStyle/>
        <a:p>
          <a:endParaRPr lang="fr-FR"/>
        </a:p>
      </dgm:t>
    </dgm:pt>
    <dgm:pt modelId="{F55C0723-A677-364B-96B2-E5FA812DCBA6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4CD8F3A6-D394-CA4D-A8C3-47ACC4512F40}" type="parTrans" cxnId="{9BA19AB1-EA73-C044-B198-C5FF799E7EF6}">
      <dgm:prSet/>
      <dgm:spPr/>
      <dgm:t>
        <a:bodyPr/>
        <a:lstStyle/>
        <a:p>
          <a:endParaRPr lang="fr-FR"/>
        </a:p>
      </dgm:t>
    </dgm:pt>
    <dgm:pt modelId="{A388D9A4-7645-C94E-A3D2-3D6EA5FCFD03}" type="sibTrans" cxnId="{9BA19AB1-EA73-C044-B198-C5FF799E7EF6}">
      <dgm:prSet/>
      <dgm:spPr/>
      <dgm:t>
        <a:bodyPr/>
        <a:lstStyle/>
        <a:p>
          <a:endParaRPr lang="fr-FR"/>
        </a:p>
      </dgm:t>
    </dgm:pt>
    <dgm:pt modelId="{C0C45A7E-0BEE-3540-9125-2FEA1530B8FC}">
      <dgm:prSet/>
      <dgm:spPr/>
      <dgm:t>
        <a:bodyPr/>
        <a:lstStyle/>
        <a:p>
          <a:r>
            <a:rPr lang="fr-FR"/>
            <a:t>La France et ses régions dans l’Union européenne et dans la mondialisation : lignes de force et recomposition</a:t>
          </a:r>
          <a:endParaRPr lang="fr-FR" dirty="0"/>
        </a:p>
      </dgm:t>
    </dgm:pt>
    <dgm:pt modelId="{96513BF7-8326-E84F-844C-A7FA9CF5F3E2}" type="parTrans" cxnId="{E4F3F0DC-119C-9146-B259-CDEE1081291A}">
      <dgm:prSet/>
      <dgm:spPr/>
      <dgm:t>
        <a:bodyPr/>
        <a:lstStyle/>
        <a:p>
          <a:endParaRPr lang="fr-FR"/>
        </a:p>
      </dgm:t>
    </dgm:pt>
    <dgm:pt modelId="{72D0A7DF-B429-D246-89C0-1BC384263A01}" type="sibTrans" cxnId="{E4F3F0DC-119C-9146-B259-CDEE1081291A}">
      <dgm:prSet/>
      <dgm:spPr/>
      <dgm:t>
        <a:bodyPr/>
        <a:lstStyle/>
        <a:p>
          <a:endParaRPr lang="fr-FR"/>
        </a:p>
      </dgm:t>
    </dgm:pt>
    <dgm:pt modelId="{617F2766-C373-9640-9F88-DC046A9E3DCD}">
      <dgm:prSet phldrT="[Texte]"/>
      <dgm:spPr/>
      <dgm:t>
        <a:bodyPr/>
        <a:lstStyle/>
        <a:p>
          <a:r>
            <a:rPr lang="fr-FR"/>
            <a:t>Dynamiques territoriales, coopérations et tensions dans la mondialisation</a:t>
          </a:r>
          <a:endParaRPr lang="fr-FR" dirty="0"/>
        </a:p>
      </dgm:t>
    </dgm:pt>
    <dgm:pt modelId="{5D334CF2-4E5B-004E-B247-B1A72F2B7770}" type="parTrans" cxnId="{385203E9-9A44-4842-9092-A17E167E8502}">
      <dgm:prSet/>
      <dgm:spPr/>
      <dgm:t>
        <a:bodyPr/>
        <a:lstStyle/>
        <a:p>
          <a:endParaRPr lang="fr-FR"/>
        </a:p>
      </dgm:t>
    </dgm:pt>
    <dgm:pt modelId="{1132B4CD-AB2C-DB4D-85C3-FB9E743AB0E7}" type="sibTrans" cxnId="{385203E9-9A44-4842-9092-A17E167E8502}">
      <dgm:prSet/>
      <dgm:spPr/>
      <dgm:t>
        <a:bodyPr/>
        <a:lstStyle/>
        <a:p>
          <a:endParaRPr lang="fr-FR"/>
        </a:p>
      </dgm:t>
    </dgm:pt>
    <dgm:pt modelId="{976DD847-E289-7948-A136-B5B70C3ED62C}" type="pres">
      <dgm:prSet presAssocID="{F0DAE3E2-D02F-F941-BA91-295A7376F297}" presName="vert0" presStyleCnt="0">
        <dgm:presLayoutVars>
          <dgm:dir/>
          <dgm:animOne val="branch"/>
          <dgm:animLvl val="lvl"/>
        </dgm:presLayoutVars>
      </dgm:prSet>
      <dgm:spPr/>
    </dgm:pt>
    <dgm:pt modelId="{1C6361E0-3D1F-EB48-9A1E-23A0F973DF1F}" type="pres">
      <dgm:prSet presAssocID="{20C8D52E-FB87-7D4C-A803-16CFDC6B85B2}" presName="thickLine" presStyleLbl="alignNode1" presStyleIdx="0" presStyleCnt="4"/>
      <dgm:spPr/>
    </dgm:pt>
    <dgm:pt modelId="{FB4DA15F-9BB9-E949-8609-F21166B5A89B}" type="pres">
      <dgm:prSet presAssocID="{20C8D52E-FB87-7D4C-A803-16CFDC6B85B2}" presName="horz1" presStyleCnt="0"/>
      <dgm:spPr/>
    </dgm:pt>
    <dgm:pt modelId="{50AD747B-7BE4-9C4C-B768-C7560B5557F7}" type="pres">
      <dgm:prSet presAssocID="{20C8D52E-FB87-7D4C-A803-16CFDC6B85B2}" presName="tx1" presStyleLbl="revTx" presStyleIdx="0" presStyleCnt="8"/>
      <dgm:spPr/>
    </dgm:pt>
    <dgm:pt modelId="{F87901DA-8675-254A-ACA3-2DE35F19CF9F}" type="pres">
      <dgm:prSet presAssocID="{20C8D52E-FB87-7D4C-A803-16CFDC6B85B2}" presName="vert1" presStyleCnt="0"/>
      <dgm:spPr/>
    </dgm:pt>
    <dgm:pt modelId="{85855531-1D74-2342-9967-DD2B49DBF2DD}" type="pres">
      <dgm:prSet presAssocID="{275832A0-8675-F54D-B7BC-EAD399A1B727}" presName="vertSpace2a" presStyleCnt="0"/>
      <dgm:spPr/>
    </dgm:pt>
    <dgm:pt modelId="{FE96121B-B066-A749-9652-1CD4427B9724}" type="pres">
      <dgm:prSet presAssocID="{275832A0-8675-F54D-B7BC-EAD399A1B727}" presName="horz2" presStyleCnt="0"/>
      <dgm:spPr/>
    </dgm:pt>
    <dgm:pt modelId="{1B5918FF-9B73-0041-AF60-39795E5F1EAD}" type="pres">
      <dgm:prSet presAssocID="{275832A0-8675-F54D-B7BC-EAD399A1B727}" presName="horzSpace2" presStyleCnt="0"/>
      <dgm:spPr/>
    </dgm:pt>
    <dgm:pt modelId="{A30BA813-9A06-884E-A241-4493B11BE28A}" type="pres">
      <dgm:prSet presAssocID="{275832A0-8675-F54D-B7BC-EAD399A1B727}" presName="tx2" presStyleLbl="revTx" presStyleIdx="1" presStyleCnt="8"/>
      <dgm:spPr/>
    </dgm:pt>
    <dgm:pt modelId="{B5C7E3CA-7AC8-B14B-8DA7-201856FA68CF}" type="pres">
      <dgm:prSet presAssocID="{275832A0-8675-F54D-B7BC-EAD399A1B727}" presName="vert2" presStyleCnt="0"/>
      <dgm:spPr/>
    </dgm:pt>
    <dgm:pt modelId="{2338D184-EEA1-234B-9834-79897B0A9228}" type="pres">
      <dgm:prSet presAssocID="{275832A0-8675-F54D-B7BC-EAD399A1B727}" presName="thinLine2b" presStyleLbl="callout" presStyleIdx="0" presStyleCnt="4"/>
      <dgm:spPr/>
    </dgm:pt>
    <dgm:pt modelId="{5E45F301-E1D7-AD4E-817C-84C1AF6BA7C3}" type="pres">
      <dgm:prSet presAssocID="{275832A0-8675-F54D-B7BC-EAD399A1B727}" presName="vertSpace2b" presStyleCnt="0"/>
      <dgm:spPr/>
    </dgm:pt>
    <dgm:pt modelId="{26013A52-D9DC-7145-A559-A14A47D1150D}" type="pres">
      <dgm:prSet presAssocID="{8AF3B79E-CF21-7C4F-AF40-AE60B9C21436}" presName="thickLine" presStyleLbl="alignNode1" presStyleIdx="1" presStyleCnt="4"/>
      <dgm:spPr/>
    </dgm:pt>
    <dgm:pt modelId="{33B15F99-CA8F-A84F-AA7F-20A2A69C0409}" type="pres">
      <dgm:prSet presAssocID="{8AF3B79E-CF21-7C4F-AF40-AE60B9C21436}" presName="horz1" presStyleCnt="0"/>
      <dgm:spPr/>
    </dgm:pt>
    <dgm:pt modelId="{5DBCC116-C78E-E348-ACA9-8E9B59F23792}" type="pres">
      <dgm:prSet presAssocID="{8AF3B79E-CF21-7C4F-AF40-AE60B9C21436}" presName="tx1" presStyleLbl="revTx" presStyleIdx="2" presStyleCnt="8"/>
      <dgm:spPr/>
    </dgm:pt>
    <dgm:pt modelId="{7EB184D5-D3E4-E540-98DA-A2EC4F6183D2}" type="pres">
      <dgm:prSet presAssocID="{8AF3B79E-CF21-7C4F-AF40-AE60B9C21436}" presName="vert1" presStyleCnt="0"/>
      <dgm:spPr/>
    </dgm:pt>
    <dgm:pt modelId="{93CA09AF-5522-DF48-B465-B1561FE33299}" type="pres">
      <dgm:prSet presAssocID="{617F2766-C373-9640-9F88-DC046A9E3DCD}" presName="vertSpace2a" presStyleCnt="0"/>
      <dgm:spPr/>
    </dgm:pt>
    <dgm:pt modelId="{1085CB48-C7E7-484E-9D9D-345760687750}" type="pres">
      <dgm:prSet presAssocID="{617F2766-C373-9640-9F88-DC046A9E3DCD}" presName="horz2" presStyleCnt="0"/>
      <dgm:spPr/>
    </dgm:pt>
    <dgm:pt modelId="{9FF378DF-651D-4F4C-9DEB-95FD30F99AF1}" type="pres">
      <dgm:prSet presAssocID="{617F2766-C373-9640-9F88-DC046A9E3DCD}" presName="horzSpace2" presStyleCnt="0"/>
      <dgm:spPr/>
    </dgm:pt>
    <dgm:pt modelId="{6E6E3E86-212C-E843-A22F-B57B92F02398}" type="pres">
      <dgm:prSet presAssocID="{617F2766-C373-9640-9F88-DC046A9E3DCD}" presName="tx2" presStyleLbl="revTx" presStyleIdx="3" presStyleCnt="8"/>
      <dgm:spPr/>
    </dgm:pt>
    <dgm:pt modelId="{C4E43613-C8C4-E44A-A3EB-50E69FBDFB84}" type="pres">
      <dgm:prSet presAssocID="{617F2766-C373-9640-9F88-DC046A9E3DCD}" presName="vert2" presStyleCnt="0"/>
      <dgm:spPr/>
    </dgm:pt>
    <dgm:pt modelId="{CBD9A176-D196-C349-90B4-D3079491A085}" type="pres">
      <dgm:prSet presAssocID="{617F2766-C373-9640-9F88-DC046A9E3DCD}" presName="thinLine2b" presStyleLbl="callout" presStyleIdx="1" presStyleCnt="4"/>
      <dgm:spPr/>
    </dgm:pt>
    <dgm:pt modelId="{9EB4F7F7-7CD2-CD4A-8545-2CCA4DA14634}" type="pres">
      <dgm:prSet presAssocID="{617F2766-C373-9640-9F88-DC046A9E3DCD}" presName="vertSpace2b" presStyleCnt="0"/>
      <dgm:spPr/>
    </dgm:pt>
    <dgm:pt modelId="{605188AE-B01C-6A40-865E-9B320B8353E8}" type="pres">
      <dgm:prSet presAssocID="{3D20AE24-47CB-C24A-B825-7D0675A4139C}" presName="thickLine" presStyleLbl="alignNode1" presStyleIdx="2" presStyleCnt="4"/>
      <dgm:spPr/>
    </dgm:pt>
    <dgm:pt modelId="{BCB9E925-9505-C74B-AA83-15417B5424E1}" type="pres">
      <dgm:prSet presAssocID="{3D20AE24-47CB-C24A-B825-7D0675A4139C}" presName="horz1" presStyleCnt="0"/>
      <dgm:spPr/>
    </dgm:pt>
    <dgm:pt modelId="{E08C7E78-334E-1746-9BE1-76D7EC60C088}" type="pres">
      <dgm:prSet presAssocID="{3D20AE24-47CB-C24A-B825-7D0675A4139C}" presName="tx1" presStyleLbl="revTx" presStyleIdx="4" presStyleCnt="8"/>
      <dgm:spPr/>
    </dgm:pt>
    <dgm:pt modelId="{2B0F7B88-4D67-6D49-B491-A1F4EAB3ACC8}" type="pres">
      <dgm:prSet presAssocID="{3D20AE24-47CB-C24A-B825-7D0675A4139C}" presName="vert1" presStyleCnt="0"/>
      <dgm:spPr/>
    </dgm:pt>
    <dgm:pt modelId="{E9E2D5C5-6E68-DC41-8302-DA938EB18633}" type="pres">
      <dgm:prSet presAssocID="{CC010A02-C621-7247-BE8A-5B9D888D82D7}" presName="vertSpace2a" presStyleCnt="0"/>
      <dgm:spPr/>
    </dgm:pt>
    <dgm:pt modelId="{02C6BA96-8587-AB43-AB50-9D4CF8D1BB77}" type="pres">
      <dgm:prSet presAssocID="{CC010A02-C621-7247-BE8A-5B9D888D82D7}" presName="horz2" presStyleCnt="0"/>
      <dgm:spPr/>
    </dgm:pt>
    <dgm:pt modelId="{9687FF22-5519-7C46-B022-AB8C7A03EF7A}" type="pres">
      <dgm:prSet presAssocID="{CC010A02-C621-7247-BE8A-5B9D888D82D7}" presName="horzSpace2" presStyleCnt="0"/>
      <dgm:spPr/>
    </dgm:pt>
    <dgm:pt modelId="{D75B83DA-A57C-3E49-A37B-40132A7F77C6}" type="pres">
      <dgm:prSet presAssocID="{CC010A02-C621-7247-BE8A-5B9D888D82D7}" presName="tx2" presStyleLbl="revTx" presStyleIdx="5" presStyleCnt="8"/>
      <dgm:spPr/>
    </dgm:pt>
    <dgm:pt modelId="{1ACD9AEA-C260-9E4A-B153-E3D704AA61AB}" type="pres">
      <dgm:prSet presAssocID="{CC010A02-C621-7247-BE8A-5B9D888D82D7}" presName="vert2" presStyleCnt="0"/>
      <dgm:spPr/>
    </dgm:pt>
    <dgm:pt modelId="{883B549B-B7BF-BC4B-88A6-D7B7E9F4870E}" type="pres">
      <dgm:prSet presAssocID="{CC010A02-C621-7247-BE8A-5B9D888D82D7}" presName="thinLine2b" presStyleLbl="callout" presStyleIdx="2" presStyleCnt="4"/>
      <dgm:spPr/>
    </dgm:pt>
    <dgm:pt modelId="{6C869B58-4D89-A441-9092-1D72B00413D7}" type="pres">
      <dgm:prSet presAssocID="{CC010A02-C621-7247-BE8A-5B9D888D82D7}" presName="vertSpace2b" presStyleCnt="0"/>
      <dgm:spPr/>
    </dgm:pt>
    <dgm:pt modelId="{BC5F8CB7-78E1-1744-951B-A8196105EC2E}" type="pres">
      <dgm:prSet presAssocID="{F55C0723-A677-364B-96B2-E5FA812DCBA6}" presName="thickLine" presStyleLbl="alignNode1" presStyleIdx="3" presStyleCnt="4"/>
      <dgm:spPr/>
    </dgm:pt>
    <dgm:pt modelId="{D4087772-4495-BB4C-A013-C2E99D65AEB6}" type="pres">
      <dgm:prSet presAssocID="{F55C0723-A677-364B-96B2-E5FA812DCBA6}" presName="horz1" presStyleCnt="0"/>
      <dgm:spPr/>
    </dgm:pt>
    <dgm:pt modelId="{868FCA10-B6BB-3648-BF61-EDB527E79000}" type="pres">
      <dgm:prSet presAssocID="{F55C0723-A677-364B-96B2-E5FA812DCBA6}" presName="tx1" presStyleLbl="revTx" presStyleIdx="6" presStyleCnt="8"/>
      <dgm:spPr/>
    </dgm:pt>
    <dgm:pt modelId="{F36F86DD-CDE5-7F4A-AE60-CA63D8ECDE9E}" type="pres">
      <dgm:prSet presAssocID="{F55C0723-A677-364B-96B2-E5FA812DCBA6}" presName="vert1" presStyleCnt="0"/>
      <dgm:spPr/>
    </dgm:pt>
    <dgm:pt modelId="{2D78E43C-DFB2-F248-A4FC-BEE1039D94B6}" type="pres">
      <dgm:prSet presAssocID="{C0C45A7E-0BEE-3540-9125-2FEA1530B8FC}" presName="vertSpace2a" presStyleCnt="0"/>
      <dgm:spPr/>
    </dgm:pt>
    <dgm:pt modelId="{F99CC388-345A-2240-B98E-9F27A2BE7033}" type="pres">
      <dgm:prSet presAssocID="{C0C45A7E-0BEE-3540-9125-2FEA1530B8FC}" presName="horz2" presStyleCnt="0"/>
      <dgm:spPr/>
    </dgm:pt>
    <dgm:pt modelId="{165DC84B-CCB9-744D-BE39-444FBDE19DDA}" type="pres">
      <dgm:prSet presAssocID="{C0C45A7E-0BEE-3540-9125-2FEA1530B8FC}" presName="horzSpace2" presStyleCnt="0"/>
      <dgm:spPr/>
    </dgm:pt>
    <dgm:pt modelId="{5358DEBF-E69C-8F41-BBB3-B1E0FC6E5945}" type="pres">
      <dgm:prSet presAssocID="{C0C45A7E-0BEE-3540-9125-2FEA1530B8FC}" presName="tx2" presStyleLbl="revTx" presStyleIdx="7" presStyleCnt="8"/>
      <dgm:spPr/>
    </dgm:pt>
    <dgm:pt modelId="{8ECC4D00-7E60-BE4E-A411-ECB29EBF4444}" type="pres">
      <dgm:prSet presAssocID="{C0C45A7E-0BEE-3540-9125-2FEA1530B8FC}" presName="vert2" presStyleCnt="0"/>
      <dgm:spPr/>
    </dgm:pt>
    <dgm:pt modelId="{D49BC525-FB2C-A74B-AA5D-D7E9A48230B2}" type="pres">
      <dgm:prSet presAssocID="{C0C45A7E-0BEE-3540-9125-2FEA1530B8FC}" presName="thinLine2b" presStyleLbl="callout" presStyleIdx="3" presStyleCnt="4"/>
      <dgm:spPr/>
    </dgm:pt>
    <dgm:pt modelId="{EBED5691-F9C1-5547-814D-6E5350189222}" type="pres">
      <dgm:prSet presAssocID="{C0C45A7E-0BEE-3540-9125-2FEA1530B8FC}" presName="vertSpace2b" presStyleCnt="0"/>
      <dgm:spPr/>
    </dgm:pt>
  </dgm:ptLst>
  <dgm:cxnLst>
    <dgm:cxn modelId="{2FEB7E1E-DAD7-504B-BA6B-90D73B79A211}" srcId="{20C8D52E-FB87-7D4C-A803-16CFDC6B85B2}" destId="{275832A0-8675-F54D-B7BC-EAD399A1B727}" srcOrd="0" destOrd="0" parTransId="{7E967B29-E367-7645-A24D-2AAF33B4E7ED}" sibTransId="{F045556D-93A4-9D4D-BF36-DD1B340FC858}"/>
    <dgm:cxn modelId="{CEBFF355-EB98-134C-AAD1-52D62BA2EE58}" type="presOf" srcId="{3D20AE24-47CB-C24A-B825-7D0675A4139C}" destId="{E08C7E78-334E-1746-9BE1-76D7EC60C088}" srcOrd="0" destOrd="0" presId="urn:microsoft.com/office/officeart/2008/layout/LinedList"/>
    <dgm:cxn modelId="{53CF805A-DB90-B948-9506-A2465F20D411}" type="presOf" srcId="{8AF3B79E-CF21-7C4F-AF40-AE60B9C21436}" destId="{5DBCC116-C78E-E348-ACA9-8E9B59F23792}" srcOrd="0" destOrd="0" presId="urn:microsoft.com/office/officeart/2008/layout/LinedList"/>
    <dgm:cxn modelId="{45475C71-11CB-EB4A-85E3-78C2D2408330}" srcId="{F0DAE3E2-D02F-F941-BA91-295A7376F297}" destId="{3D20AE24-47CB-C24A-B825-7D0675A4139C}" srcOrd="2" destOrd="0" parTransId="{CC3610FC-56A1-F341-9B32-7257F5B6B681}" sibTransId="{3AA09662-E7B8-C74F-8CA3-FFE89BE3D0F5}"/>
    <dgm:cxn modelId="{3FE01B7E-DAAA-3345-906F-5CD3D0323358}" srcId="{F0DAE3E2-D02F-F941-BA91-295A7376F297}" destId="{8AF3B79E-CF21-7C4F-AF40-AE60B9C21436}" srcOrd="1" destOrd="0" parTransId="{D49EE406-E26D-A447-8EBD-B93E3489738C}" sibTransId="{9C0D0C07-2A80-D84D-9D29-869E5843FA52}"/>
    <dgm:cxn modelId="{8BB11F8E-2FBC-C04B-A0DD-0CFF4F849805}" type="presOf" srcId="{CC010A02-C621-7247-BE8A-5B9D888D82D7}" destId="{D75B83DA-A57C-3E49-A37B-40132A7F77C6}" srcOrd="0" destOrd="0" presId="urn:microsoft.com/office/officeart/2008/layout/LinedList"/>
    <dgm:cxn modelId="{1B787B9E-ABD3-BB43-8D65-71EB25B56FB9}" type="presOf" srcId="{20C8D52E-FB87-7D4C-A803-16CFDC6B85B2}" destId="{50AD747B-7BE4-9C4C-B768-C7560B5557F7}" srcOrd="0" destOrd="0" presId="urn:microsoft.com/office/officeart/2008/layout/LinedList"/>
    <dgm:cxn modelId="{2A44F6A7-1B96-284A-8947-414320ECE210}" srcId="{3D20AE24-47CB-C24A-B825-7D0675A4139C}" destId="{CC010A02-C621-7247-BE8A-5B9D888D82D7}" srcOrd="0" destOrd="0" parTransId="{34C11B28-7228-2146-A805-A9E7A1F63073}" sibTransId="{E6199854-8CF2-0D48-9414-2353A5D4DA3C}"/>
    <dgm:cxn modelId="{9BA19AB1-EA73-C044-B198-C5FF799E7EF6}" srcId="{F0DAE3E2-D02F-F941-BA91-295A7376F297}" destId="{F55C0723-A677-364B-96B2-E5FA812DCBA6}" srcOrd="3" destOrd="0" parTransId="{4CD8F3A6-D394-CA4D-A8C3-47ACC4512F40}" sibTransId="{A388D9A4-7645-C94E-A3D2-3D6EA5FCFD03}"/>
    <dgm:cxn modelId="{EEB0BAB4-70E2-2E47-B129-7385A3B48879}" type="presOf" srcId="{275832A0-8675-F54D-B7BC-EAD399A1B727}" destId="{A30BA813-9A06-884E-A241-4493B11BE28A}" srcOrd="0" destOrd="0" presId="urn:microsoft.com/office/officeart/2008/layout/LinedList"/>
    <dgm:cxn modelId="{47DFBBC7-7669-0744-B4CE-70718574308D}" type="presOf" srcId="{F0DAE3E2-D02F-F941-BA91-295A7376F297}" destId="{976DD847-E289-7948-A136-B5B70C3ED62C}" srcOrd="0" destOrd="0" presId="urn:microsoft.com/office/officeart/2008/layout/LinedList"/>
    <dgm:cxn modelId="{98F10DD4-E95D-714D-AF9E-A1E17CC620C0}" type="presOf" srcId="{F55C0723-A677-364B-96B2-E5FA812DCBA6}" destId="{868FCA10-B6BB-3648-BF61-EDB527E79000}" srcOrd="0" destOrd="0" presId="urn:microsoft.com/office/officeart/2008/layout/LinedList"/>
    <dgm:cxn modelId="{E4F3F0DC-119C-9146-B259-CDEE1081291A}" srcId="{F55C0723-A677-364B-96B2-E5FA812DCBA6}" destId="{C0C45A7E-0BEE-3540-9125-2FEA1530B8FC}" srcOrd="0" destOrd="0" parTransId="{96513BF7-8326-E84F-844C-A7FA9CF5F3E2}" sibTransId="{72D0A7DF-B429-D246-89C0-1BC384263A01}"/>
    <dgm:cxn modelId="{089CFAE1-E29F-854E-B0EB-D6D5E8599077}" srcId="{F0DAE3E2-D02F-F941-BA91-295A7376F297}" destId="{20C8D52E-FB87-7D4C-A803-16CFDC6B85B2}" srcOrd="0" destOrd="0" parTransId="{10E44519-6FCE-C24E-A713-1314A9C4A75A}" sibTransId="{F1D160D3-F69A-CA43-AEA3-31C5DBC5F009}"/>
    <dgm:cxn modelId="{385203E9-9A44-4842-9092-A17E167E8502}" srcId="{8AF3B79E-CF21-7C4F-AF40-AE60B9C21436}" destId="{617F2766-C373-9640-9F88-DC046A9E3DCD}" srcOrd="0" destOrd="0" parTransId="{5D334CF2-4E5B-004E-B247-B1A72F2B7770}" sibTransId="{1132B4CD-AB2C-DB4D-85C3-FB9E743AB0E7}"/>
    <dgm:cxn modelId="{EFDECEFB-3FA9-864A-8C9E-BCC5C18F3CC9}" type="presOf" srcId="{C0C45A7E-0BEE-3540-9125-2FEA1530B8FC}" destId="{5358DEBF-E69C-8F41-BBB3-B1E0FC6E5945}" srcOrd="0" destOrd="0" presId="urn:microsoft.com/office/officeart/2008/layout/LinedList"/>
    <dgm:cxn modelId="{31AE4EFF-7E25-7742-ABFE-66BE99548A02}" type="presOf" srcId="{617F2766-C373-9640-9F88-DC046A9E3DCD}" destId="{6E6E3E86-212C-E843-A22F-B57B92F02398}" srcOrd="0" destOrd="0" presId="urn:microsoft.com/office/officeart/2008/layout/LinedList"/>
    <dgm:cxn modelId="{6DE3ABDC-31F6-594D-AAB3-D0DDC685835D}" type="presParOf" srcId="{976DD847-E289-7948-A136-B5B70C3ED62C}" destId="{1C6361E0-3D1F-EB48-9A1E-23A0F973DF1F}" srcOrd="0" destOrd="0" presId="urn:microsoft.com/office/officeart/2008/layout/LinedList"/>
    <dgm:cxn modelId="{D2E68363-FC22-9948-8228-AC47B94C29DF}" type="presParOf" srcId="{976DD847-E289-7948-A136-B5B70C3ED62C}" destId="{FB4DA15F-9BB9-E949-8609-F21166B5A89B}" srcOrd="1" destOrd="0" presId="urn:microsoft.com/office/officeart/2008/layout/LinedList"/>
    <dgm:cxn modelId="{21C8D6A6-698B-C949-8D61-01C003EA5803}" type="presParOf" srcId="{FB4DA15F-9BB9-E949-8609-F21166B5A89B}" destId="{50AD747B-7BE4-9C4C-B768-C7560B5557F7}" srcOrd="0" destOrd="0" presId="urn:microsoft.com/office/officeart/2008/layout/LinedList"/>
    <dgm:cxn modelId="{BE4AC706-3391-C446-B538-DA3ACABF724D}" type="presParOf" srcId="{FB4DA15F-9BB9-E949-8609-F21166B5A89B}" destId="{F87901DA-8675-254A-ACA3-2DE35F19CF9F}" srcOrd="1" destOrd="0" presId="urn:microsoft.com/office/officeart/2008/layout/LinedList"/>
    <dgm:cxn modelId="{C4DA5177-AEBD-8344-9B7D-99F7565A6016}" type="presParOf" srcId="{F87901DA-8675-254A-ACA3-2DE35F19CF9F}" destId="{85855531-1D74-2342-9967-DD2B49DBF2DD}" srcOrd="0" destOrd="0" presId="urn:microsoft.com/office/officeart/2008/layout/LinedList"/>
    <dgm:cxn modelId="{E2D2761B-6FF3-B944-9DE5-08CA54A33202}" type="presParOf" srcId="{F87901DA-8675-254A-ACA3-2DE35F19CF9F}" destId="{FE96121B-B066-A749-9652-1CD4427B9724}" srcOrd="1" destOrd="0" presId="urn:microsoft.com/office/officeart/2008/layout/LinedList"/>
    <dgm:cxn modelId="{BE52087B-06E0-384A-930B-C1A9E462EADB}" type="presParOf" srcId="{FE96121B-B066-A749-9652-1CD4427B9724}" destId="{1B5918FF-9B73-0041-AF60-39795E5F1EAD}" srcOrd="0" destOrd="0" presId="urn:microsoft.com/office/officeart/2008/layout/LinedList"/>
    <dgm:cxn modelId="{F3EBC42E-8F68-AE44-B4AF-8EEC0148C32F}" type="presParOf" srcId="{FE96121B-B066-A749-9652-1CD4427B9724}" destId="{A30BA813-9A06-884E-A241-4493B11BE28A}" srcOrd="1" destOrd="0" presId="urn:microsoft.com/office/officeart/2008/layout/LinedList"/>
    <dgm:cxn modelId="{4773EA24-7E5B-DA4F-ACD9-3B94E098ED3D}" type="presParOf" srcId="{FE96121B-B066-A749-9652-1CD4427B9724}" destId="{B5C7E3CA-7AC8-B14B-8DA7-201856FA68CF}" srcOrd="2" destOrd="0" presId="urn:microsoft.com/office/officeart/2008/layout/LinedList"/>
    <dgm:cxn modelId="{4FB3581C-8628-3540-AFB3-9C0048854FDB}" type="presParOf" srcId="{F87901DA-8675-254A-ACA3-2DE35F19CF9F}" destId="{2338D184-EEA1-234B-9834-79897B0A9228}" srcOrd="2" destOrd="0" presId="urn:microsoft.com/office/officeart/2008/layout/LinedList"/>
    <dgm:cxn modelId="{11058117-6D6E-B74E-94C1-C5D68E4DBCC9}" type="presParOf" srcId="{F87901DA-8675-254A-ACA3-2DE35F19CF9F}" destId="{5E45F301-E1D7-AD4E-817C-84C1AF6BA7C3}" srcOrd="3" destOrd="0" presId="urn:microsoft.com/office/officeart/2008/layout/LinedList"/>
    <dgm:cxn modelId="{48FF6216-C8BC-534C-A47E-C0AD929E84BA}" type="presParOf" srcId="{976DD847-E289-7948-A136-B5B70C3ED62C}" destId="{26013A52-D9DC-7145-A559-A14A47D1150D}" srcOrd="2" destOrd="0" presId="urn:microsoft.com/office/officeart/2008/layout/LinedList"/>
    <dgm:cxn modelId="{B78914C5-944E-564D-821D-DFBFC3A183CF}" type="presParOf" srcId="{976DD847-E289-7948-A136-B5B70C3ED62C}" destId="{33B15F99-CA8F-A84F-AA7F-20A2A69C0409}" srcOrd="3" destOrd="0" presId="urn:microsoft.com/office/officeart/2008/layout/LinedList"/>
    <dgm:cxn modelId="{273AEC00-07DA-A049-9396-AB56A5715F8D}" type="presParOf" srcId="{33B15F99-CA8F-A84F-AA7F-20A2A69C0409}" destId="{5DBCC116-C78E-E348-ACA9-8E9B59F23792}" srcOrd="0" destOrd="0" presId="urn:microsoft.com/office/officeart/2008/layout/LinedList"/>
    <dgm:cxn modelId="{DBE7F8FF-F310-3940-A2DF-FC1323B7548B}" type="presParOf" srcId="{33B15F99-CA8F-A84F-AA7F-20A2A69C0409}" destId="{7EB184D5-D3E4-E540-98DA-A2EC4F6183D2}" srcOrd="1" destOrd="0" presId="urn:microsoft.com/office/officeart/2008/layout/LinedList"/>
    <dgm:cxn modelId="{4082E531-D1C8-3245-9B46-52E4531B9941}" type="presParOf" srcId="{7EB184D5-D3E4-E540-98DA-A2EC4F6183D2}" destId="{93CA09AF-5522-DF48-B465-B1561FE33299}" srcOrd="0" destOrd="0" presId="urn:microsoft.com/office/officeart/2008/layout/LinedList"/>
    <dgm:cxn modelId="{7064D322-BAE5-6543-8838-D959719D2287}" type="presParOf" srcId="{7EB184D5-D3E4-E540-98DA-A2EC4F6183D2}" destId="{1085CB48-C7E7-484E-9D9D-345760687750}" srcOrd="1" destOrd="0" presId="urn:microsoft.com/office/officeart/2008/layout/LinedList"/>
    <dgm:cxn modelId="{8C498A4E-B067-E644-AF58-93A8CF82774C}" type="presParOf" srcId="{1085CB48-C7E7-484E-9D9D-345760687750}" destId="{9FF378DF-651D-4F4C-9DEB-95FD30F99AF1}" srcOrd="0" destOrd="0" presId="urn:microsoft.com/office/officeart/2008/layout/LinedList"/>
    <dgm:cxn modelId="{F51409DA-687C-0C4D-950C-BD8942CB3EBF}" type="presParOf" srcId="{1085CB48-C7E7-484E-9D9D-345760687750}" destId="{6E6E3E86-212C-E843-A22F-B57B92F02398}" srcOrd="1" destOrd="0" presId="urn:microsoft.com/office/officeart/2008/layout/LinedList"/>
    <dgm:cxn modelId="{6068C630-33D3-0346-AAA9-5133EDC7E769}" type="presParOf" srcId="{1085CB48-C7E7-484E-9D9D-345760687750}" destId="{C4E43613-C8C4-E44A-A3EB-50E69FBDFB84}" srcOrd="2" destOrd="0" presId="urn:microsoft.com/office/officeart/2008/layout/LinedList"/>
    <dgm:cxn modelId="{F8AF2C34-8737-9B42-9CDF-D8B3D500CD9D}" type="presParOf" srcId="{7EB184D5-D3E4-E540-98DA-A2EC4F6183D2}" destId="{CBD9A176-D196-C349-90B4-D3079491A085}" srcOrd="2" destOrd="0" presId="urn:microsoft.com/office/officeart/2008/layout/LinedList"/>
    <dgm:cxn modelId="{256EC61B-F6A8-8346-9D4B-5F4E0C626337}" type="presParOf" srcId="{7EB184D5-D3E4-E540-98DA-A2EC4F6183D2}" destId="{9EB4F7F7-7CD2-CD4A-8545-2CCA4DA14634}" srcOrd="3" destOrd="0" presId="urn:microsoft.com/office/officeart/2008/layout/LinedList"/>
    <dgm:cxn modelId="{ADCB0AE4-7A06-134E-9966-BCDE28608F72}" type="presParOf" srcId="{976DD847-E289-7948-A136-B5B70C3ED62C}" destId="{605188AE-B01C-6A40-865E-9B320B8353E8}" srcOrd="4" destOrd="0" presId="urn:microsoft.com/office/officeart/2008/layout/LinedList"/>
    <dgm:cxn modelId="{73825BF9-F383-9240-AFB2-319AFC20B73B}" type="presParOf" srcId="{976DD847-E289-7948-A136-B5B70C3ED62C}" destId="{BCB9E925-9505-C74B-AA83-15417B5424E1}" srcOrd="5" destOrd="0" presId="urn:microsoft.com/office/officeart/2008/layout/LinedList"/>
    <dgm:cxn modelId="{77D17EC7-78F7-5C40-9C92-E348C9BBC2E9}" type="presParOf" srcId="{BCB9E925-9505-C74B-AA83-15417B5424E1}" destId="{E08C7E78-334E-1746-9BE1-76D7EC60C088}" srcOrd="0" destOrd="0" presId="urn:microsoft.com/office/officeart/2008/layout/LinedList"/>
    <dgm:cxn modelId="{10E99ED3-656F-C540-A9BC-4DE12C7165E8}" type="presParOf" srcId="{BCB9E925-9505-C74B-AA83-15417B5424E1}" destId="{2B0F7B88-4D67-6D49-B491-A1F4EAB3ACC8}" srcOrd="1" destOrd="0" presId="urn:microsoft.com/office/officeart/2008/layout/LinedList"/>
    <dgm:cxn modelId="{BD366A77-C137-F644-A5AC-7B56CC516610}" type="presParOf" srcId="{2B0F7B88-4D67-6D49-B491-A1F4EAB3ACC8}" destId="{E9E2D5C5-6E68-DC41-8302-DA938EB18633}" srcOrd="0" destOrd="0" presId="urn:microsoft.com/office/officeart/2008/layout/LinedList"/>
    <dgm:cxn modelId="{92E5C68D-482B-D94B-B8DF-0D8F05C65583}" type="presParOf" srcId="{2B0F7B88-4D67-6D49-B491-A1F4EAB3ACC8}" destId="{02C6BA96-8587-AB43-AB50-9D4CF8D1BB77}" srcOrd="1" destOrd="0" presId="urn:microsoft.com/office/officeart/2008/layout/LinedList"/>
    <dgm:cxn modelId="{DD266F63-3F5B-774D-98E2-4E851BB83249}" type="presParOf" srcId="{02C6BA96-8587-AB43-AB50-9D4CF8D1BB77}" destId="{9687FF22-5519-7C46-B022-AB8C7A03EF7A}" srcOrd="0" destOrd="0" presId="urn:microsoft.com/office/officeart/2008/layout/LinedList"/>
    <dgm:cxn modelId="{97357981-3166-8243-9AB5-9167A195C4A3}" type="presParOf" srcId="{02C6BA96-8587-AB43-AB50-9D4CF8D1BB77}" destId="{D75B83DA-A57C-3E49-A37B-40132A7F77C6}" srcOrd="1" destOrd="0" presId="urn:microsoft.com/office/officeart/2008/layout/LinedList"/>
    <dgm:cxn modelId="{6DB2B51F-1606-8E4A-ADA9-CE045C7D5346}" type="presParOf" srcId="{02C6BA96-8587-AB43-AB50-9D4CF8D1BB77}" destId="{1ACD9AEA-C260-9E4A-B153-E3D704AA61AB}" srcOrd="2" destOrd="0" presId="urn:microsoft.com/office/officeart/2008/layout/LinedList"/>
    <dgm:cxn modelId="{16732B14-7652-394A-AB30-E236138F2F00}" type="presParOf" srcId="{2B0F7B88-4D67-6D49-B491-A1F4EAB3ACC8}" destId="{883B549B-B7BF-BC4B-88A6-D7B7E9F4870E}" srcOrd="2" destOrd="0" presId="urn:microsoft.com/office/officeart/2008/layout/LinedList"/>
    <dgm:cxn modelId="{4867F8C0-02BF-6B4F-88BD-3763E8D80179}" type="presParOf" srcId="{2B0F7B88-4D67-6D49-B491-A1F4EAB3ACC8}" destId="{6C869B58-4D89-A441-9092-1D72B00413D7}" srcOrd="3" destOrd="0" presId="urn:microsoft.com/office/officeart/2008/layout/LinedList"/>
    <dgm:cxn modelId="{9F01F03D-AF03-7144-9F5B-4565E4646350}" type="presParOf" srcId="{976DD847-E289-7948-A136-B5B70C3ED62C}" destId="{BC5F8CB7-78E1-1744-951B-A8196105EC2E}" srcOrd="6" destOrd="0" presId="urn:microsoft.com/office/officeart/2008/layout/LinedList"/>
    <dgm:cxn modelId="{DBBAAF6B-5016-ED4F-919D-8480B5023D72}" type="presParOf" srcId="{976DD847-E289-7948-A136-B5B70C3ED62C}" destId="{D4087772-4495-BB4C-A013-C2E99D65AEB6}" srcOrd="7" destOrd="0" presId="urn:microsoft.com/office/officeart/2008/layout/LinedList"/>
    <dgm:cxn modelId="{99B4DB9F-CF5D-4A4A-9851-6E4D5B4013A1}" type="presParOf" srcId="{D4087772-4495-BB4C-A013-C2E99D65AEB6}" destId="{868FCA10-B6BB-3648-BF61-EDB527E79000}" srcOrd="0" destOrd="0" presId="urn:microsoft.com/office/officeart/2008/layout/LinedList"/>
    <dgm:cxn modelId="{9F5FE058-908C-AF42-83D3-5C0292FE03A2}" type="presParOf" srcId="{D4087772-4495-BB4C-A013-C2E99D65AEB6}" destId="{F36F86DD-CDE5-7F4A-AE60-CA63D8ECDE9E}" srcOrd="1" destOrd="0" presId="urn:microsoft.com/office/officeart/2008/layout/LinedList"/>
    <dgm:cxn modelId="{4822FE22-0924-8448-BF8A-67F5CF80253B}" type="presParOf" srcId="{F36F86DD-CDE5-7F4A-AE60-CA63D8ECDE9E}" destId="{2D78E43C-DFB2-F248-A4FC-BEE1039D94B6}" srcOrd="0" destOrd="0" presId="urn:microsoft.com/office/officeart/2008/layout/LinedList"/>
    <dgm:cxn modelId="{7A800918-961C-534A-AC5B-80335B600714}" type="presParOf" srcId="{F36F86DD-CDE5-7F4A-AE60-CA63D8ECDE9E}" destId="{F99CC388-345A-2240-B98E-9F27A2BE7033}" srcOrd="1" destOrd="0" presId="urn:microsoft.com/office/officeart/2008/layout/LinedList"/>
    <dgm:cxn modelId="{7D7053DF-F011-F841-916F-6966D0A4A2D3}" type="presParOf" srcId="{F99CC388-345A-2240-B98E-9F27A2BE7033}" destId="{165DC84B-CCB9-744D-BE39-444FBDE19DDA}" srcOrd="0" destOrd="0" presId="urn:microsoft.com/office/officeart/2008/layout/LinedList"/>
    <dgm:cxn modelId="{7C2BCECA-FB59-CE49-9DC5-7D1C84916B3F}" type="presParOf" srcId="{F99CC388-345A-2240-B98E-9F27A2BE7033}" destId="{5358DEBF-E69C-8F41-BBB3-B1E0FC6E5945}" srcOrd="1" destOrd="0" presId="urn:microsoft.com/office/officeart/2008/layout/LinedList"/>
    <dgm:cxn modelId="{46758563-D122-F241-9AD4-A8A06B31E0A1}" type="presParOf" srcId="{F99CC388-345A-2240-B98E-9F27A2BE7033}" destId="{8ECC4D00-7E60-BE4E-A411-ECB29EBF4444}" srcOrd="2" destOrd="0" presId="urn:microsoft.com/office/officeart/2008/layout/LinedList"/>
    <dgm:cxn modelId="{C1ACFED5-7F9D-7A43-89E7-ED8B0115C7F8}" type="presParOf" srcId="{F36F86DD-CDE5-7F4A-AE60-CA63D8ECDE9E}" destId="{D49BC525-FB2C-A74B-AA5D-D7E9A48230B2}" srcOrd="2" destOrd="0" presId="urn:microsoft.com/office/officeart/2008/layout/LinedList"/>
    <dgm:cxn modelId="{510CB023-3140-2F4F-B597-E2F86C472DD9}" type="presParOf" srcId="{F36F86DD-CDE5-7F4A-AE60-CA63D8ECDE9E}" destId="{EBED5691-F9C1-5547-814D-6E5350189222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071A69-B2A5-694F-9DB2-280B52AA7F59}" type="doc">
      <dgm:prSet loTypeId="urn:microsoft.com/office/officeart/2005/8/layout/vProcess5" loCatId="process" qsTypeId="urn:microsoft.com/office/officeart/2005/8/quickstyle/simple1#4" qsCatId="simple" csTypeId="urn:microsoft.com/office/officeart/2005/8/colors/colorful2#1" csCatId="colorful" phldr="1"/>
      <dgm:spPr/>
      <dgm:t>
        <a:bodyPr/>
        <a:lstStyle/>
        <a:p>
          <a:endParaRPr lang="fr-FR"/>
        </a:p>
      </dgm:t>
    </dgm:pt>
    <dgm:pt modelId="{1ABFB507-16AD-1240-9254-DF699B26DCEE}">
      <dgm:prSet phldrT="[Texte]"/>
      <dgm:spPr/>
      <dgm:t>
        <a:bodyPr/>
        <a:lstStyle/>
        <a:p>
          <a:r>
            <a:rPr lang="fr-FR" dirty="0"/>
            <a:t>1. Analyse de document avec questionnaire – préparation en groupe </a:t>
          </a:r>
        </a:p>
      </dgm:t>
    </dgm:pt>
    <dgm:pt modelId="{1E681377-547C-604B-B78A-A47AF6C0F4E6}" type="parTrans" cxnId="{57E4F46B-F9BC-9940-AD51-C0B14C1475E5}">
      <dgm:prSet/>
      <dgm:spPr/>
      <dgm:t>
        <a:bodyPr/>
        <a:lstStyle/>
        <a:p>
          <a:endParaRPr lang="fr-FR"/>
        </a:p>
      </dgm:t>
    </dgm:pt>
    <dgm:pt modelId="{503E36EA-612E-4A47-BAE1-2E290C5D11CA}" type="sibTrans" cxnId="{57E4F46B-F9BC-9940-AD51-C0B14C1475E5}">
      <dgm:prSet/>
      <dgm:spPr/>
      <dgm:t>
        <a:bodyPr/>
        <a:lstStyle/>
        <a:p>
          <a:endParaRPr lang="fr-FR"/>
        </a:p>
      </dgm:t>
    </dgm:pt>
    <dgm:pt modelId="{FC476FB8-3129-DD46-9BC9-6DC8F2F3AA10}">
      <dgm:prSet/>
      <dgm:spPr/>
      <dgm:t>
        <a:bodyPr/>
        <a:lstStyle/>
        <a:p>
          <a:r>
            <a:rPr lang="fr-FR" dirty="0"/>
            <a:t>2. Réponse argumentée à une problématique qui correspond à l’analyse de document dans le contexte du chapitre étudié</a:t>
          </a:r>
        </a:p>
      </dgm:t>
    </dgm:pt>
    <dgm:pt modelId="{7A928783-A610-DE49-B677-5EEC71F51F51}" type="parTrans" cxnId="{FC116107-8B39-4C45-A49D-2CF36B44591D}">
      <dgm:prSet/>
      <dgm:spPr/>
      <dgm:t>
        <a:bodyPr/>
        <a:lstStyle/>
        <a:p>
          <a:endParaRPr lang="fr-FR"/>
        </a:p>
      </dgm:t>
    </dgm:pt>
    <dgm:pt modelId="{B2803DA3-A058-C745-A573-8B9FC3BF0A94}" type="sibTrans" cxnId="{FC116107-8B39-4C45-A49D-2CF36B44591D}">
      <dgm:prSet/>
      <dgm:spPr/>
      <dgm:t>
        <a:bodyPr/>
        <a:lstStyle/>
        <a:p>
          <a:endParaRPr lang="fr-FR"/>
        </a:p>
      </dgm:t>
    </dgm:pt>
    <dgm:pt modelId="{3EC43F4A-4048-AE47-98F5-EE817E309795}" type="pres">
      <dgm:prSet presAssocID="{0E071A69-B2A5-694F-9DB2-280B52AA7F59}" presName="outerComposite" presStyleCnt="0">
        <dgm:presLayoutVars>
          <dgm:chMax val="5"/>
          <dgm:dir/>
          <dgm:resizeHandles val="exact"/>
        </dgm:presLayoutVars>
      </dgm:prSet>
      <dgm:spPr/>
    </dgm:pt>
    <dgm:pt modelId="{F3F21CB8-7BCA-9C4A-B9C4-B3DFC139C8F0}" type="pres">
      <dgm:prSet presAssocID="{0E071A69-B2A5-694F-9DB2-280B52AA7F59}" presName="dummyMaxCanvas" presStyleCnt="0">
        <dgm:presLayoutVars/>
      </dgm:prSet>
      <dgm:spPr/>
    </dgm:pt>
    <dgm:pt modelId="{8691E6D2-5252-004C-8C5C-B66BDEF51C04}" type="pres">
      <dgm:prSet presAssocID="{0E071A69-B2A5-694F-9DB2-280B52AA7F59}" presName="TwoNodes_1" presStyleLbl="node1" presStyleIdx="0" presStyleCnt="2">
        <dgm:presLayoutVars>
          <dgm:bulletEnabled val="1"/>
        </dgm:presLayoutVars>
      </dgm:prSet>
      <dgm:spPr/>
    </dgm:pt>
    <dgm:pt modelId="{79DB64FD-A1E2-B744-9489-669CC318BB73}" type="pres">
      <dgm:prSet presAssocID="{0E071A69-B2A5-694F-9DB2-280B52AA7F59}" presName="TwoNodes_2" presStyleLbl="node1" presStyleIdx="1" presStyleCnt="2">
        <dgm:presLayoutVars>
          <dgm:bulletEnabled val="1"/>
        </dgm:presLayoutVars>
      </dgm:prSet>
      <dgm:spPr/>
    </dgm:pt>
    <dgm:pt modelId="{7EA9534A-4159-1E48-9C24-AA2CDBF81EAF}" type="pres">
      <dgm:prSet presAssocID="{0E071A69-B2A5-694F-9DB2-280B52AA7F59}" presName="TwoConn_1-2" presStyleLbl="fgAccFollowNode1" presStyleIdx="0" presStyleCnt="1">
        <dgm:presLayoutVars>
          <dgm:bulletEnabled val="1"/>
        </dgm:presLayoutVars>
      </dgm:prSet>
      <dgm:spPr/>
    </dgm:pt>
    <dgm:pt modelId="{5466C865-FB93-8440-8C88-9DE02AC5EAB3}" type="pres">
      <dgm:prSet presAssocID="{0E071A69-B2A5-694F-9DB2-280B52AA7F59}" presName="TwoNodes_1_text" presStyleLbl="node1" presStyleIdx="1" presStyleCnt="2">
        <dgm:presLayoutVars>
          <dgm:bulletEnabled val="1"/>
        </dgm:presLayoutVars>
      </dgm:prSet>
      <dgm:spPr/>
    </dgm:pt>
    <dgm:pt modelId="{46B622F2-1F5F-754D-B51D-BF2445D0EF5D}" type="pres">
      <dgm:prSet presAssocID="{0E071A69-B2A5-694F-9DB2-280B52AA7F59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FC116107-8B39-4C45-A49D-2CF36B44591D}" srcId="{0E071A69-B2A5-694F-9DB2-280B52AA7F59}" destId="{FC476FB8-3129-DD46-9BC9-6DC8F2F3AA10}" srcOrd="1" destOrd="0" parTransId="{7A928783-A610-DE49-B677-5EEC71F51F51}" sibTransId="{B2803DA3-A058-C745-A573-8B9FC3BF0A94}"/>
    <dgm:cxn modelId="{CC08A71B-6EE4-0A45-AC0C-96425C9B2015}" type="presOf" srcId="{FC476FB8-3129-DD46-9BC9-6DC8F2F3AA10}" destId="{79DB64FD-A1E2-B744-9489-669CC318BB73}" srcOrd="0" destOrd="0" presId="urn:microsoft.com/office/officeart/2005/8/layout/vProcess5"/>
    <dgm:cxn modelId="{F7795338-0F24-FE48-A817-E08E2858FCA0}" type="presOf" srcId="{1ABFB507-16AD-1240-9254-DF699B26DCEE}" destId="{8691E6D2-5252-004C-8C5C-B66BDEF51C04}" srcOrd="0" destOrd="0" presId="urn:microsoft.com/office/officeart/2005/8/layout/vProcess5"/>
    <dgm:cxn modelId="{57E4F46B-F9BC-9940-AD51-C0B14C1475E5}" srcId="{0E071A69-B2A5-694F-9DB2-280B52AA7F59}" destId="{1ABFB507-16AD-1240-9254-DF699B26DCEE}" srcOrd="0" destOrd="0" parTransId="{1E681377-547C-604B-B78A-A47AF6C0F4E6}" sibTransId="{503E36EA-612E-4A47-BAE1-2E290C5D11CA}"/>
    <dgm:cxn modelId="{7004DF6F-D792-6948-902C-04E8C38D8F5A}" type="presOf" srcId="{0E071A69-B2A5-694F-9DB2-280B52AA7F59}" destId="{3EC43F4A-4048-AE47-98F5-EE817E309795}" srcOrd="0" destOrd="0" presId="urn:microsoft.com/office/officeart/2005/8/layout/vProcess5"/>
    <dgm:cxn modelId="{D4698298-C33C-8C4C-8A74-1CCF500319F7}" type="presOf" srcId="{1ABFB507-16AD-1240-9254-DF699B26DCEE}" destId="{5466C865-FB93-8440-8C88-9DE02AC5EAB3}" srcOrd="1" destOrd="0" presId="urn:microsoft.com/office/officeart/2005/8/layout/vProcess5"/>
    <dgm:cxn modelId="{05ACCDA0-C286-F240-90F7-1D9BCA23A70D}" type="presOf" srcId="{503E36EA-612E-4A47-BAE1-2E290C5D11CA}" destId="{7EA9534A-4159-1E48-9C24-AA2CDBF81EAF}" srcOrd="0" destOrd="0" presId="urn:microsoft.com/office/officeart/2005/8/layout/vProcess5"/>
    <dgm:cxn modelId="{92821AB7-569B-9E46-9A37-F41EFF28C556}" type="presOf" srcId="{FC476FB8-3129-DD46-9BC9-6DC8F2F3AA10}" destId="{46B622F2-1F5F-754D-B51D-BF2445D0EF5D}" srcOrd="1" destOrd="0" presId="urn:microsoft.com/office/officeart/2005/8/layout/vProcess5"/>
    <dgm:cxn modelId="{BEF551BA-8BAA-9441-8700-AC4FEEBE5AC9}" type="presParOf" srcId="{3EC43F4A-4048-AE47-98F5-EE817E309795}" destId="{F3F21CB8-7BCA-9C4A-B9C4-B3DFC139C8F0}" srcOrd="0" destOrd="0" presId="urn:microsoft.com/office/officeart/2005/8/layout/vProcess5"/>
    <dgm:cxn modelId="{C91189B1-541C-4648-8F0A-1E340C22B7F1}" type="presParOf" srcId="{3EC43F4A-4048-AE47-98F5-EE817E309795}" destId="{8691E6D2-5252-004C-8C5C-B66BDEF51C04}" srcOrd="1" destOrd="0" presId="urn:microsoft.com/office/officeart/2005/8/layout/vProcess5"/>
    <dgm:cxn modelId="{3A904F49-648D-F041-9585-61EED9AF220B}" type="presParOf" srcId="{3EC43F4A-4048-AE47-98F5-EE817E309795}" destId="{79DB64FD-A1E2-B744-9489-669CC318BB73}" srcOrd="2" destOrd="0" presId="urn:microsoft.com/office/officeart/2005/8/layout/vProcess5"/>
    <dgm:cxn modelId="{F0B0232F-4729-6748-BC4F-B9620E106D0C}" type="presParOf" srcId="{3EC43F4A-4048-AE47-98F5-EE817E309795}" destId="{7EA9534A-4159-1E48-9C24-AA2CDBF81EAF}" srcOrd="3" destOrd="0" presId="urn:microsoft.com/office/officeart/2005/8/layout/vProcess5"/>
    <dgm:cxn modelId="{D7DAEDDB-1E9A-EC40-85CC-4DF93A4634CB}" type="presParOf" srcId="{3EC43F4A-4048-AE47-98F5-EE817E309795}" destId="{5466C865-FB93-8440-8C88-9DE02AC5EAB3}" srcOrd="4" destOrd="0" presId="urn:microsoft.com/office/officeart/2005/8/layout/vProcess5"/>
    <dgm:cxn modelId="{A0BEFADD-EA67-FA42-86C2-1E995FA0F303}" type="presParOf" srcId="{3EC43F4A-4048-AE47-98F5-EE817E309795}" destId="{46B622F2-1F5F-754D-B51D-BF2445D0EF5D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DAB37E-0634-734A-89B2-C95F6AE82343}" type="doc">
      <dgm:prSet loTypeId="urn:microsoft.com/office/officeart/2005/8/layout/hierarchy3" loCatId="hierarchy" qsTypeId="urn:microsoft.com/office/officeart/2005/8/quickstyle/simple1#5" qsCatId="simple" csTypeId="urn:microsoft.com/office/officeart/2005/8/colors/colorful5#1" csCatId="colorful" phldr="1"/>
      <dgm:spPr/>
      <dgm:t>
        <a:bodyPr/>
        <a:lstStyle/>
        <a:p>
          <a:endParaRPr lang="fr-FR"/>
        </a:p>
      </dgm:t>
    </dgm:pt>
    <dgm:pt modelId="{E39EE637-B0EC-924A-ACC3-291CA26800F0}">
      <dgm:prSet phldrT="[Texte]" phldr="0"/>
      <dgm:spPr/>
      <dgm:t>
        <a:bodyPr/>
        <a:lstStyle/>
        <a:p>
          <a:r>
            <a:rPr lang="fr-FR" dirty="0"/>
            <a:t>Axe 1</a:t>
          </a:r>
        </a:p>
      </dgm:t>
    </dgm:pt>
    <dgm:pt modelId="{C33434D0-410F-D140-8D2C-A36686FEE63E}" type="parTrans" cxnId="{1875AC5C-FD0C-C84E-A925-B2B0B9DAB4E8}">
      <dgm:prSet/>
      <dgm:spPr/>
      <dgm:t>
        <a:bodyPr/>
        <a:lstStyle/>
        <a:p>
          <a:endParaRPr lang="fr-FR"/>
        </a:p>
      </dgm:t>
    </dgm:pt>
    <dgm:pt modelId="{A14A55A9-F473-EE40-876C-D7CE33B8143A}" type="sibTrans" cxnId="{1875AC5C-FD0C-C84E-A925-B2B0B9DAB4E8}">
      <dgm:prSet/>
      <dgm:spPr/>
      <dgm:t>
        <a:bodyPr/>
        <a:lstStyle/>
        <a:p>
          <a:endParaRPr lang="fr-FR"/>
        </a:p>
      </dgm:t>
    </dgm:pt>
    <dgm:pt modelId="{929950CC-D25C-2140-B966-2ABD5A4E6838}">
      <dgm:prSet phldrT="[Texte]" phldr="0"/>
      <dgm:spPr/>
      <dgm:t>
        <a:bodyPr/>
        <a:lstStyle/>
        <a:p>
          <a:r>
            <a:rPr lang="fr-FR" b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Fondements et expériences de la </a:t>
          </a:r>
          <a:r>
            <a:rPr lang="fr-FR" b="1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>
              <a:effectLst/>
            </a:rPr>
            <a:t> </a:t>
          </a:r>
          <a:endParaRPr lang="fr-FR" dirty="0"/>
        </a:p>
      </dgm:t>
    </dgm:pt>
    <dgm:pt modelId="{D51DB453-876C-9C44-B00E-CBC8FEF54579}" type="parTrans" cxnId="{5DF6486A-54DC-284E-8367-D8A9F1780474}">
      <dgm:prSet/>
      <dgm:spPr/>
      <dgm:t>
        <a:bodyPr/>
        <a:lstStyle/>
        <a:p>
          <a:endParaRPr lang="fr-FR"/>
        </a:p>
      </dgm:t>
    </dgm:pt>
    <dgm:pt modelId="{42515D95-EBF7-4241-BCB5-7EE02F2DB336}" type="sibTrans" cxnId="{5DF6486A-54DC-284E-8367-D8A9F1780474}">
      <dgm:prSet/>
      <dgm:spPr/>
      <dgm:t>
        <a:bodyPr/>
        <a:lstStyle/>
        <a:p>
          <a:endParaRPr lang="fr-FR"/>
        </a:p>
      </dgm:t>
    </dgm:pt>
    <dgm:pt modelId="{E9E58B9A-E5D3-FC4E-865C-1BB33D483467}">
      <dgm:prSet phldrT="[Texte]" phldr="0"/>
      <dgm:spPr/>
      <dgm:t>
        <a:bodyPr/>
        <a:lstStyle/>
        <a:p>
          <a:r>
            <a:rPr lang="fr-FR" dirty="0"/>
            <a:t>Axe 2</a:t>
          </a:r>
        </a:p>
      </dgm:t>
    </dgm:pt>
    <dgm:pt modelId="{5E65E373-0507-FC4D-9FFC-195306F309DC}" type="parTrans" cxnId="{11706078-28A1-7640-AB25-FAC71ECCA3B2}">
      <dgm:prSet/>
      <dgm:spPr/>
      <dgm:t>
        <a:bodyPr/>
        <a:lstStyle/>
        <a:p>
          <a:endParaRPr lang="fr-FR"/>
        </a:p>
      </dgm:t>
    </dgm:pt>
    <dgm:pt modelId="{BBE8C8BE-7E87-184E-90A2-A690E5BFB276}" type="sibTrans" cxnId="{11706078-28A1-7640-AB25-FAC71ECCA3B2}">
      <dgm:prSet/>
      <dgm:spPr/>
      <dgm:t>
        <a:bodyPr/>
        <a:lstStyle/>
        <a:p>
          <a:endParaRPr lang="fr-FR"/>
        </a:p>
      </dgm:t>
    </dgm:pt>
    <dgm:pt modelId="{46B9E69E-9F2B-9742-A5B0-D6D72164521C}">
      <dgm:prSet phldrT="[Texte]" phldr="0"/>
      <dgm:spPr/>
      <dgm:t>
        <a:bodyPr/>
        <a:lstStyle/>
        <a:p>
          <a:r>
            <a:rPr lang="fr-FR" b="1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Repenser et faire vivre la </a:t>
          </a:r>
          <a:r>
            <a:rPr lang="fr-FR" b="1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>
              <a:effectLst/>
            </a:rPr>
            <a:t> </a:t>
          </a:r>
          <a:endParaRPr lang="fr-FR" dirty="0"/>
        </a:p>
      </dgm:t>
    </dgm:pt>
    <dgm:pt modelId="{C357EECD-CEEB-7B4D-847C-4FC1EEB18039}" type="parTrans" cxnId="{94F64546-0F48-6B4A-AB26-61F23C6E5251}">
      <dgm:prSet/>
      <dgm:spPr/>
      <dgm:t>
        <a:bodyPr/>
        <a:lstStyle/>
        <a:p>
          <a:endParaRPr lang="fr-FR"/>
        </a:p>
      </dgm:t>
    </dgm:pt>
    <dgm:pt modelId="{834A61BB-DA40-B14A-AFD0-C67D27400CAA}" type="sibTrans" cxnId="{94F64546-0F48-6B4A-AB26-61F23C6E5251}">
      <dgm:prSet/>
      <dgm:spPr/>
      <dgm:t>
        <a:bodyPr/>
        <a:lstStyle/>
        <a:p>
          <a:endParaRPr lang="fr-FR"/>
        </a:p>
      </dgm:t>
    </dgm:pt>
    <dgm:pt modelId="{5E86691A-2B91-D044-BA0C-D26A20122E79}" type="pres">
      <dgm:prSet presAssocID="{E9DAB37E-0634-734A-89B2-C95F6AE8234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2E604BA-4DAB-F747-8D2E-86975D64A1A8}" type="pres">
      <dgm:prSet presAssocID="{E39EE637-B0EC-924A-ACC3-291CA26800F0}" presName="root" presStyleCnt="0"/>
      <dgm:spPr/>
    </dgm:pt>
    <dgm:pt modelId="{7F84A8C7-6B0D-ED44-893B-41816F715BEE}" type="pres">
      <dgm:prSet presAssocID="{E39EE637-B0EC-924A-ACC3-291CA26800F0}" presName="rootComposite" presStyleCnt="0"/>
      <dgm:spPr/>
    </dgm:pt>
    <dgm:pt modelId="{DD5A56A4-6608-F94E-BE4A-7E3C3959A70E}" type="pres">
      <dgm:prSet presAssocID="{E39EE637-B0EC-924A-ACC3-291CA26800F0}" presName="rootText" presStyleLbl="node1" presStyleIdx="0" presStyleCnt="2"/>
      <dgm:spPr/>
    </dgm:pt>
    <dgm:pt modelId="{175998F1-BC41-084B-BA2A-7A074B7330E2}" type="pres">
      <dgm:prSet presAssocID="{E39EE637-B0EC-924A-ACC3-291CA26800F0}" presName="rootConnector" presStyleLbl="node1" presStyleIdx="0" presStyleCnt="2"/>
      <dgm:spPr/>
    </dgm:pt>
    <dgm:pt modelId="{8A61317C-60BC-3844-BD16-F6F3E62C8D9F}" type="pres">
      <dgm:prSet presAssocID="{E39EE637-B0EC-924A-ACC3-291CA26800F0}" presName="childShape" presStyleCnt="0"/>
      <dgm:spPr/>
    </dgm:pt>
    <dgm:pt modelId="{0D12954B-79EB-2A47-84AE-4B089EF13698}" type="pres">
      <dgm:prSet presAssocID="{D51DB453-876C-9C44-B00E-CBC8FEF54579}" presName="Name13" presStyleLbl="parChTrans1D2" presStyleIdx="0" presStyleCnt="2"/>
      <dgm:spPr/>
    </dgm:pt>
    <dgm:pt modelId="{A1726459-23EC-CE4F-9518-45909EE1D7E6}" type="pres">
      <dgm:prSet presAssocID="{929950CC-D25C-2140-B966-2ABD5A4E6838}" presName="childText" presStyleLbl="bgAcc1" presStyleIdx="0" presStyleCnt="2">
        <dgm:presLayoutVars>
          <dgm:bulletEnabled val="1"/>
        </dgm:presLayoutVars>
      </dgm:prSet>
      <dgm:spPr/>
    </dgm:pt>
    <dgm:pt modelId="{CBF05633-CC43-CF46-A62C-8917B76F8FB7}" type="pres">
      <dgm:prSet presAssocID="{E9E58B9A-E5D3-FC4E-865C-1BB33D483467}" presName="root" presStyleCnt="0"/>
      <dgm:spPr/>
    </dgm:pt>
    <dgm:pt modelId="{95B716F5-7BB9-E445-90BC-A665A5D472E3}" type="pres">
      <dgm:prSet presAssocID="{E9E58B9A-E5D3-FC4E-865C-1BB33D483467}" presName="rootComposite" presStyleCnt="0"/>
      <dgm:spPr/>
    </dgm:pt>
    <dgm:pt modelId="{C797E4B0-8AE6-694C-98D4-5BC0350B320A}" type="pres">
      <dgm:prSet presAssocID="{E9E58B9A-E5D3-FC4E-865C-1BB33D483467}" presName="rootText" presStyleLbl="node1" presStyleIdx="1" presStyleCnt="2"/>
      <dgm:spPr/>
    </dgm:pt>
    <dgm:pt modelId="{83CB2B6C-710C-E14A-BD85-FAB82B1F0C28}" type="pres">
      <dgm:prSet presAssocID="{E9E58B9A-E5D3-FC4E-865C-1BB33D483467}" presName="rootConnector" presStyleLbl="node1" presStyleIdx="1" presStyleCnt="2"/>
      <dgm:spPr/>
    </dgm:pt>
    <dgm:pt modelId="{85A04639-5A22-A447-B44D-853DAA829CB2}" type="pres">
      <dgm:prSet presAssocID="{E9E58B9A-E5D3-FC4E-865C-1BB33D483467}" presName="childShape" presStyleCnt="0"/>
      <dgm:spPr/>
    </dgm:pt>
    <dgm:pt modelId="{2ED1ED00-1E02-5447-868A-868D6373BDB9}" type="pres">
      <dgm:prSet presAssocID="{C357EECD-CEEB-7B4D-847C-4FC1EEB18039}" presName="Name13" presStyleLbl="parChTrans1D2" presStyleIdx="1" presStyleCnt="2"/>
      <dgm:spPr/>
    </dgm:pt>
    <dgm:pt modelId="{91C02909-0E76-9B46-B012-1A4DCEE28F78}" type="pres">
      <dgm:prSet presAssocID="{46B9E69E-9F2B-9742-A5B0-D6D72164521C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C1318106-362E-A744-A108-7598F186BF1A}" type="presOf" srcId="{46B9E69E-9F2B-9742-A5B0-D6D72164521C}" destId="{91C02909-0E76-9B46-B012-1A4DCEE28F78}" srcOrd="0" destOrd="0" presId="urn:microsoft.com/office/officeart/2005/8/layout/hierarchy3"/>
    <dgm:cxn modelId="{8C7F942C-B247-3345-A0B5-C849E7BA5948}" type="presOf" srcId="{E9DAB37E-0634-734A-89B2-C95F6AE82343}" destId="{5E86691A-2B91-D044-BA0C-D26A20122E79}" srcOrd="0" destOrd="0" presId="urn:microsoft.com/office/officeart/2005/8/layout/hierarchy3"/>
    <dgm:cxn modelId="{94F64546-0F48-6B4A-AB26-61F23C6E5251}" srcId="{E9E58B9A-E5D3-FC4E-865C-1BB33D483467}" destId="{46B9E69E-9F2B-9742-A5B0-D6D72164521C}" srcOrd="0" destOrd="0" parTransId="{C357EECD-CEEB-7B4D-847C-4FC1EEB18039}" sibTransId="{834A61BB-DA40-B14A-AFD0-C67D27400CAA}"/>
    <dgm:cxn modelId="{1875AC5C-FD0C-C84E-A925-B2B0B9DAB4E8}" srcId="{E9DAB37E-0634-734A-89B2-C95F6AE82343}" destId="{E39EE637-B0EC-924A-ACC3-291CA26800F0}" srcOrd="0" destOrd="0" parTransId="{C33434D0-410F-D140-8D2C-A36686FEE63E}" sibTransId="{A14A55A9-F473-EE40-876C-D7CE33B8143A}"/>
    <dgm:cxn modelId="{5DF6486A-54DC-284E-8367-D8A9F1780474}" srcId="{E39EE637-B0EC-924A-ACC3-291CA26800F0}" destId="{929950CC-D25C-2140-B966-2ABD5A4E6838}" srcOrd="0" destOrd="0" parTransId="{D51DB453-876C-9C44-B00E-CBC8FEF54579}" sibTransId="{42515D95-EBF7-4241-BCB5-7EE02F2DB336}"/>
    <dgm:cxn modelId="{11706078-28A1-7640-AB25-FAC71ECCA3B2}" srcId="{E9DAB37E-0634-734A-89B2-C95F6AE82343}" destId="{E9E58B9A-E5D3-FC4E-865C-1BB33D483467}" srcOrd="1" destOrd="0" parTransId="{5E65E373-0507-FC4D-9FFC-195306F309DC}" sibTransId="{BBE8C8BE-7E87-184E-90A2-A690E5BFB276}"/>
    <dgm:cxn modelId="{7096B08B-EB46-C542-B1C3-F11828233C50}" type="presOf" srcId="{E39EE637-B0EC-924A-ACC3-291CA26800F0}" destId="{175998F1-BC41-084B-BA2A-7A074B7330E2}" srcOrd="1" destOrd="0" presId="urn:microsoft.com/office/officeart/2005/8/layout/hierarchy3"/>
    <dgm:cxn modelId="{CD82E5A2-79D3-354E-B662-8D5070D9C773}" type="presOf" srcId="{C357EECD-CEEB-7B4D-847C-4FC1EEB18039}" destId="{2ED1ED00-1E02-5447-868A-868D6373BDB9}" srcOrd="0" destOrd="0" presId="urn:microsoft.com/office/officeart/2005/8/layout/hierarchy3"/>
    <dgm:cxn modelId="{A85296B4-BCCD-6345-B053-0D14123EF769}" type="presOf" srcId="{E39EE637-B0EC-924A-ACC3-291CA26800F0}" destId="{DD5A56A4-6608-F94E-BE4A-7E3C3959A70E}" srcOrd="0" destOrd="0" presId="urn:microsoft.com/office/officeart/2005/8/layout/hierarchy3"/>
    <dgm:cxn modelId="{0E6328D3-CD7D-294A-84DA-6974A5313554}" type="presOf" srcId="{929950CC-D25C-2140-B966-2ABD5A4E6838}" destId="{A1726459-23EC-CE4F-9518-45909EE1D7E6}" srcOrd="0" destOrd="0" presId="urn:microsoft.com/office/officeart/2005/8/layout/hierarchy3"/>
    <dgm:cxn modelId="{90B477E9-1B53-344D-B7A1-52120EAC1894}" type="presOf" srcId="{E9E58B9A-E5D3-FC4E-865C-1BB33D483467}" destId="{83CB2B6C-710C-E14A-BD85-FAB82B1F0C28}" srcOrd="1" destOrd="0" presId="urn:microsoft.com/office/officeart/2005/8/layout/hierarchy3"/>
    <dgm:cxn modelId="{DB1FFAEF-7E59-FD40-AA3C-904DE0218989}" type="presOf" srcId="{E9E58B9A-E5D3-FC4E-865C-1BB33D483467}" destId="{C797E4B0-8AE6-694C-98D4-5BC0350B320A}" srcOrd="0" destOrd="0" presId="urn:microsoft.com/office/officeart/2005/8/layout/hierarchy3"/>
    <dgm:cxn modelId="{626714F6-D68B-8249-BA8C-CF461BA5E897}" type="presOf" srcId="{D51DB453-876C-9C44-B00E-CBC8FEF54579}" destId="{0D12954B-79EB-2A47-84AE-4B089EF13698}" srcOrd="0" destOrd="0" presId="urn:microsoft.com/office/officeart/2005/8/layout/hierarchy3"/>
    <dgm:cxn modelId="{485EB833-E6CD-6A46-B10B-27EC8510EA0B}" type="presParOf" srcId="{5E86691A-2B91-D044-BA0C-D26A20122E79}" destId="{B2E604BA-4DAB-F747-8D2E-86975D64A1A8}" srcOrd="0" destOrd="0" presId="urn:microsoft.com/office/officeart/2005/8/layout/hierarchy3"/>
    <dgm:cxn modelId="{2716EABD-BC43-9A49-A122-C1ADF52CB05B}" type="presParOf" srcId="{B2E604BA-4DAB-F747-8D2E-86975D64A1A8}" destId="{7F84A8C7-6B0D-ED44-893B-41816F715BEE}" srcOrd="0" destOrd="0" presId="urn:microsoft.com/office/officeart/2005/8/layout/hierarchy3"/>
    <dgm:cxn modelId="{9F02D2EF-1D52-5D49-8B4C-179E3A9C9D79}" type="presParOf" srcId="{7F84A8C7-6B0D-ED44-893B-41816F715BEE}" destId="{DD5A56A4-6608-F94E-BE4A-7E3C3959A70E}" srcOrd="0" destOrd="0" presId="urn:microsoft.com/office/officeart/2005/8/layout/hierarchy3"/>
    <dgm:cxn modelId="{93E62D77-8533-0848-82BD-D6FD68D264D7}" type="presParOf" srcId="{7F84A8C7-6B0D-ED44-893B-41816F715BEE}" destId="{175998F1-BC41-084B-BA2A-7A074B7330E2}" srcOrd="1" destOrd="0" presId="urn:microsoft.com/office/officeart/2005/8/layout/hierarchy3"/>
    <dgm:cxn modelId="{D951F8E9-1681-8440-AF34-94F259C7B627}" type="presParOf" srcId="{B2E604BA-4DAB-F747-8D2E-86975D64A1A8}" destId="{8A61317C-60BC-3844-BD16-F6F3E62C8D9F}" srcOrd="1" destOrd="0" presId="urn:microsoft.com/office/officeart/2005/8/layout/hierarchy3"/>
    <dgm:cxn modelId="{F52F9474-9DC5-194D-A041-742123A038EB}" type="presParOf" srcId="{8A61317C-60BC-3844-BD16-F6F3E62C8D9F}" destId="{0D12954B-79EB-2A47-84AE-4B089EF13698}" srcOrd="0" destOrd="0" presId="urn:microsoft.com/office/officeart/2005/8/layout/hierarchy3"/>
    <dgm:cxn modelId="{564F3ECB-E201-E046-B645-1FE1245F999A}" type="presParOf" srcId="{8A61317C-60BC-3844-BD16-F6F3E62C8D9F}" destId="{A1726459-23EC-CE4F-9518-45909EE1D7E6}" srcOrd="1" destOrd="0" presId="urn:microsoft.com/office/officeart/2005/8/layout/hierarchy3"/>
    <dgm:cxn modelId="{08EF946E-07D9-0141-9308-D70B4D5E13FF}" type="presParOf" srcId="{5E86691A-2B91-D044-BA0C-D26A20122E79}" destId="{CBF05633-CC43-CF46-A62C-8917B76F8FB7}" srcOrd="1" destOrd="0" presId="urn:microsoft.com/office/officeart/2005/8/layout/hierarchy3"/>
    <dgm:cxn modelId="{475D5DD6-9D4A-234D-A1A7-319C71C4F7BA}" type="presParOf" srcId="{CBF05633-CC43-CF46-A62C-8917B76F8FB7}" destId="{95B716F5-7BB9-E445-90BC-A665A5D472E3}" srcOrd="0" destOrd="0" presId="urn:microsoft.com/office/officeart/2005/8/layout/hierarchy3"/>
    <dgm:cxn modelId="{0095FEAD-00D2-0547-ABC3-6657E050E76A}" type="presParOf" srcId="{95B716F5-7BB9-E445-90BC-A665A5D472E3}" destId="{C797E4B0-8AE6-694C-98D4-5BC0350B320A}" srcOrd="0" destOrd="0" presId="urn:microsoft.com/office/officeart/2005/8/layout/hierarchy3"/>
    <dgm:cxn modelId="{3FC4571B-2B0F-B741-917C-B954D1CC4C2B}" type="presParOf" srcId="{95B716F5-7BB9-E445-90BC-A665A5D472E3}" destId="{83CB2B6C-710C-E14A-BD85-FAB82B1F0C28}" srcOrd="1" destOrd="0" presId="urn:microsoft.com/office/officeart/2005/8/layout/hierarchy3"/>
    <dgm:cxn modelId="{FFE50578-5FD0-064B-81B4-60443E8AA7F5}" type="presParOf" srcId="{CBF05633-CC43-CF46-A62C-8917B76F8FB7}" destId="{85A04639-5A22-A447-B44D-853DAA829CB2}" srcOrd="1" destOrd="0" presId="urn:microsoft.com/office/officeart/2005/8/layout/hierarchy3"/>
    <dgm:cxn modelId="{6C1AF808-9673-9841-B25E-E2F174F54F18}" type="presParOf" srcId="{85A04639-5A22-A447-B44D-853DAA829CB2}" destId="{2ED1ED00-1E02-5447-868A-868D6373BDB9}" srcOrd="0" destOrd="0" presId="urn:microsoft.com/office/officeart/2005/8/layout/hierarchy3"/>
    <dgm:cxn modelId="{5B9D65A2-FEA2-EA42-8222-7F4FB92DBCF7}" type="presParOf" srcId="{85A04639-5A22-A447-B44D-853DAA829CB2}" destId="{91C02909-0E76-9B46-B012-1A4DCEE28F7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B71FC-8170-6546-AF94-89E4DE59204D}">
      <dsp:nvSpPr>
        <dsp:cNvPr id="0" name=""/>
        <dsp:cNvSpPr/>
      </dsp:nvSpPr>
      <dsp:spPr>
        <a:xfrm>
          <a:off x="0" y="750894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Classeur avec deux intercalaires</a:t>
          </a:r>
          <a:endParaRPr lang="en-US" sz="1700" kern="1200" dirty="0"/>
        </a:p>
      </dsp:txBody>
      <dsp:txXfrm>
        <a:off x="20390" y="771284"/>
        <a:ext cx="10017619" cy="376910"/>
      </dsp:txXfrm>
    </dsp:sp>
    <dsp:sp modelId="{FA6FDE75-0302-5D4E-814F-F1B146E95E05}">
      <dsp:nvSpPr>
        <dsp:cNvPr id="0" name=""/>
        <dsp:cNvSpPr/>
      </dsp:nvSpPr>
      <dsp:spPr>
        <a:xfrm>
          <a:off x="0" y="1217544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Histoire, géographie</a:t>
          </a:r>
          <a:endParaRPr lang="en-US" sz="1700" kern="1200" dirty="0"/>
        </a:p>
      </dsp:txBody>
      <dsp:txXfrm>
        <a:off x="20390" y="1237934"/>
        <a:ext cx="10017619" cy="376910"/>
      </dsp:txXfrm>
    </dsp:sp>
    <dsp:sp modelId="{89EA35A4-A569-2842-849D-D7BD44F103C4}">
      <dsp:nvSpPr>
        <dsp:cNvPr id="0" name=""/>
        <dsp:cNvSpPr/>
      </dsp:nvSpPr>
      <dsp:spPr>
        <a:xfrm>
          <a:off x="0" y="168419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Le livre : un par binôme</a:t>
          </a:r>
          <a:endParaRPr lang="en-US" sz="1700" kern="1200" dirty="0"/>
        </a:p>
      </dsp:txBody>
      <dsp:txXfrm>
        <a:off x="20390" y="1704585"/>
        <a:ext cx="10017619" cy="376910"/>
      </dsp:txXfrm>
    </dsp:sp>
    <dsp:sp modelId="{D15679AE-0B0B-2845-9518-C31649318679}">
      <dsp:nvSpPr>
        <dsp:cNvPr id="0" name=""/>
        <dsp:cNvSpPr/>
      </dsp:nvSpPr>
      <dsp:spPr>
        <a:xfrm>
          <a:off x="0" y="215084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Feutres, crayons de couleur pour les cartes de géographie</a:t>
          </a:r>
          <a:endParaRPr lang="en-US" sz="1700" kern="1200"/>
        </a:p>
      </dsp:txBody>
      <dsp:txXfrm>
        <a:off x="20390" y="2171235"/>
        <a:ext cx="10017619" cy="376910"/>
      </dsp:txXfrm>
    </dsp:sp>
    <dsp:sp modelId="{98B64848-54E7-6248-BE60-BD215CAA533D}">
      <dsp:nvSpPr>
        <dsp:cNvPr id="0" name=""/>
        <dsp:cNvSpPr/>
      </dsp:nvSpPr>
      <dsp:spPr>
        <a:xfrm>
          <a:off x="0" y="2617495"/>
          <a:ext cx="10058399" cy="417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Un normographe à commander en papeterie ou par internet et à conserver pendant ses études au lycée</a:t>
          </a:r>
          <a:endParaRPr lang="en-US" sz="1700" kern="1200"/>
        </a:p>
      </dsp:txBody>
      <dsp:txXfrm>
        <a:off x="20390" y="2637885"/>
        <a:ext cx="10017619" cy="376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14784-8750-B14D-9569-5362B2A0D3C4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08DF2-DD78-014C-A564-C7415E3F2CB9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T1</a:t>
          </a:r>
        </a:p>
      </dsp:txBody>
      <dsp:txXfrm>
        <a:off x="0" y="0"/>
        <a:ext cx="1359535" cy="1412477"/>
      </dsp:txXfrm>
    </dsp:sp>
    <dsp:sp modelId="{8D9664B5-30B4-674A-8A35-F91FAC97339B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Fragilités des démocraties, totalitarismes et Seconde Guerre mondiale (1929-1945) </a:t>
          </a:r>
        </a:p>
      </dsp:txBody>
      <dsp:txXfrm>
        <a:off x="1461500" y="64140"/>
        <a:ext cx="5336174" cy="1282816"/>
      </dsp:txXfrm>
    </dsp:sp>
    <dsp:sp modelId="{D2D437D2-C5C8-EE4A-8D28-DB4203A92E26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92BA9-5748-404A-97B0-B53B671C5EC6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0F32D-497F-C74E-BC35-C5F0BBB90B1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T2</a:t>
          </a:r>
        </a:p>
      </dsp:txBody>
      <dsp:txXfrm>
        <a:off x="0" y="1412477"/>
        <a:ext cx="1359535" cy="1412477"/>
      </dsp:txXfrm>
    </dsp:sp>
    <dsp:sp modelId="{3D76E7EF-C927-ED4D-90B8-C83EBA0A157F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La multiplication des acteurs internationaux dans un monde bipolaire (1945-1970)</a:t>
          </a:r>
        </a:p>
      </dsp:txBody>
      <dsp:txXfrm>
        <a:off x="1461500" y="1476618"/>
        <a:ext cx="5336174" cy="1282816"/>
      </dsp:txXfrm>
    </dsp:sp>
    <dsp:sp modelId="{D509B0BD-924F-484A-B074-E1750C4E96A4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B39B66-1586-3D42-A097-3F25CBE36911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29EE1-3E54-4747-AFBF-BD2A7F665AB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T3</a:t>
          </a:r>
        </a:p>
      </dsp:txBody>
      <dsp:txXfrm>
        <a:off x="0" y="2824955"/>
        <a:ext cx="1359535" cy="1412477"/>
      </dsp:txXfrm>
    </dsp:sp>
    <dsp:sp modelId="{26F46986-D15A-9C4E-AF96-F09E11A3C868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Les remises en cause économiques, politiques et sociales des années 1970 à 1991</a:t>
          </a:r>
        </a:p>
      </dsp:txBody>
      <dsp:txXfrm>
        <a:off x="1461500" y="2889096"/>
        <a:ext cx="5336174" cy="1282816"/>
      </dsp:txXfrm>
    </dsp:sp>
    <dsp:sp modelId="{7170F7BF-5257-354F-B71A-64321248336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2AD239-E08F-804D-BC0E-277816B966F5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F568D-79FD-8847-8252-0B4544EED42C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T4</a:t>
          </a:r>
        </a:p>
      </dsp:txBody>
      <dsp:txXfrm>
        <a:off x="0" y="4237433"/>
        <a:ext cx="1359535" cy="1412477"/>
      </dsp:txXfrm>
    </dsp:sp>
    <dsp:sp modelId="{6684735B-5229-754D-8CA7-5617D12C2864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Le monde, l’Europe et la France depuis les années 1990, entre coopérations et conflits</a:t>
          </a:r>
          <a:endParaRPr lang="fr-FR" sz="2500" kern="1200" dirty="0"/>
        </a:p>
      </dsp:txBody>
      <dsp:txXfrm>
        <a:off x="1461500" y="4301574"/>
        <a:ext cx="5336174" cy="1282816"/>
      </dsp:txXfrm>
    </dsp:sp>
    <dsp:sp modelId="{A8DACBB4-03E5-AC46-A9A0-FA066428957C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361E0-3D1F-EB48-9A1E-23A0F973DF1F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D747B-7BE4-9C4C-B768-C7560B5557F7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T1</a:t>
          </a:r>
        </a:p>
      </dsp:txBody>
      <dsp:txXfrm>
        <a:off x="0" y="0"/>
        <a:ext cx="1359535" cy="1412477"/>
      </dsp:txXfrm>
    </dsp:sp>
    <dsp:sp modelId="{A30BA813-9A06-884E-A241-4493B11BE28A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Mers et océans au cœur de la mondialisation</a:t>
          </a:r>
        </a:p>
      </dsp:txBody>
      <dsp:txXfrm>
        <a:off x="1461500" y="64140"/>
        <a:ext cx="5336174" cy="1282816"/>
      </dsp:txXfrm>
    </dsp:sp>
    <dsp:sp modelId="{2338D184-EEA1-234B-9834-79897B0A9228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13A52-D9DC-7145-A559-A14A47D1150D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CC116-C78E-E348-ACA9-8E9B59F2379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/>
            <a:t>T2</a:t>
          </a:r>
          <a:endParaRPr lang="fr-FR" sz="6500" kern="1200" dirty="0"/>
        </a:p>
      </dsp:txBody>
      <dsp:txXfrm>
        <a:off x="0" y="1412477"/>
        <a:ext cx="1359535" cy="1412477"/>
      </dsp:txXfrm>
    </dsp:sp>
    <dsp:sp modelId="{6E6E3E86-212C-E843-A22F-B57B92F02398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Dynamiques territoriales, coopérations et tensions dans la mondialisation</a:t>
          </a:r>
          <a:endParaRPr lang="fr-FR" sz="2400" kern="1200" dirty="0"/>
        </a:p>
      </dsp:txBody>
      <dsp:txXfrm>
        <a:off x="1461500" y="1476618"/>
        <a:ext cx="5336174" cy="1282816"/>
      </dsp:txXfrm>
    </dsp:sp>
    <dsp:sp modelId="{CBD9A176-D196-C349-90B4-D3079491A085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188AE-B01C-6A40-865E-9B320B8353E8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C7E78-334E-1746-9BE1-76D7EC60C08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T3</a:t>
          </a:r>
        </a:p>
      </dsp:txBody>
      <dsp:txXfrm>
        <a:off x="0" y="2824955"/>
        <a:ext cx="1359535" cy="1412477"/>
      </dsp:txXfrm>
    </dsp:sp>
    <dsp:sp modelId="{D75B83DA-A57C-3E49-A37B-40132A7F77C6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L’Union européenne dans la mondialisation : des dynamiques complexes </a:t>
          </a:r>
        </a:p>
      </dsp:txBody>
      <dsp:txXfrm>
        <a:off x="1461500" y="2889096"/>
        <a:ext cx="5336174" cy="1282816"/>
      </dsp:txXfrm>
    </dsp:sp>
    <dsp:sp modelId="{883B549B-B7BF-BC4B-88A6-D7B7E9F4870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F8CB7-78E1-1744-951B-A8196105EC2E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FCA10-B6BB-3648-BF61-EDB527E79000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T4</a:t>
          </a:r>
        </a:p>
      </dsp:txBody>
      <dsp:txXfrm>
        <a:off x="0" y="4237433"/>
        <a:ext cx="1359535" cy="1412477"/>
      </dsp:txXfrm>
    </dsp:sp>
    <dsp:sp modelId="{5358DEBF-E69C-8F41-BBB3-B1E0FC6E5945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La France et ses régions dans l’Union européenne et dans la mondialisation : lignes de force et recomposition</a:t>
          </a:r>
          <a:endParaRPr lang="fr-FR" sz="2400" kern="1200" dirty="0"/>
        </a:p>
      </dsp:txBody>
      <dsp:txXfrm>
        <a:off x="1461500" y="4301574"/>
        <a:ext cx="5336174" cy="1282816"/>
      </dsp:txXfrm>
    </dsp:sp>
    <dsp:sp modelId="{D49BC525-FB2C-A74B-AA5D-D7E9A48230B2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1E6D2-5252-004C-8C5C-B66BDEF51C04}">
      <dsp:nvSpPr>
        <dsp:cNvPr id="0" name=""/>
        <dsp:cNvSpPr/>
      </dsp:nvSpPr>
      <dsp:spPr>
        <a:xfrm>
          <a:off x="0" y="0"/>
          <a:ext cx="8549640" cy="17037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1. Analyse de document avec questionnaire – préparation en groupe </a:t>
          </a:r>
        </a:p>
      </dsp:txBody>
      <dsp:txXfrm>
        <a:off x="49901" y="49901"/>
        <a:ext cx="6788695" cy="1603934"/>
      </dsp:txXfrm>
    </dsp:sp>
    <dsp:sp modelId="{79DB64FD-A1E2-B744-9489-669CC318BB73}">
      <dsp:nvSpPr>
        <dsp:cNvPr id="0" name=""/>
        <dsp:cNvSpPr/>
      </dsp:nvSpPr>
      <dsp:spPr>
        <a:xfrm>
          <a:off x="1508759" y="2082344"/>
          <a:ext cx="8549640" cy="1703736"/>
        </a:xfrm>
        <a:prstGeom prst="roundRect">
          <a:avLst>
            <a:gd name="adj" fmla="val 10000"/>
          </a:avLst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2. Réponse argumentée à une problématique qui correspond à l’analyse de document dans le contexte du chapitre étudié</a:t>
          </a:r>
        </a:p>
      </dsp:txBody>
      <dsp:txXfrm>
        <a:off x="1558660" y="2132245"/>
        <a:ext cx="5833649" cy="1603934"/>
      </dsp:txXfrm>
    </dsp:sp>
    <dsp:sp modelId="{7EA9534A-4159-1E48-9C24-AA2CDBF81EAF}">
      <dsp:nvSpPr>
        <dsp:cNvPr id="0" name=""/>
        <dsp:cNvSpPr/>
      </dsp:nvSpPr>
      <dsp:spPr>
        <a:xfrm>
          <a:off x="7442211" y="1339325"/>
          <a:ext cx="1107428" cy="110742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>
        <a:off x="7691382" y="1339325"/>
        <a:ext cx="609086" cy="833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A56A4-6608-F94E-BE4A-7E3C3959A70E}">
      <dsp:nvSpPr>
        <dsp:cNvPr id="0" name=""/>
        <dsp:cNvSpPr/>
      </dsp:nvSpPr>
      <dsp:spPr>
        <a:xfrm>
          <a:off x="908177" y="857"/>
          <a:ext cx="3866331" cy="19331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Axe 1</a:t>
          </a:r>
        </a:p>
      </dsp:txBody>
      <dsp:txXfrm>
        <a:off x="964797" y="57477"/>
        <a:ext cx="3753091" cy="1819925"/>
      </dsp:txXfrm>
    </dsp:sp>
    <dsp:sp modelId="{0D12954B-79EB-2A47-84AE-4B089EF13698}">
      <dsp:nvSpPr>
        <dsp:cNvPr id="0" name=""/>
        <dsp:cNvSpPr/>
      </dsp:nvSpPr>
      <dsp:spPr>
        <a:xfrm>
          <a:off x="1294810" y="1934023"/>
          <a:ext cx="386633" cy="144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874"/>
              </a:lnTo>
              <a:lnTo>
                <a:pt x="386633" y="144987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726459-23EC-CE4F-9518-45909EE1D7E6}">
      <dsp:nvSpPr>
        <dsp:cNvPr id="0" name=""/>
        <dsp:cNvSpPr/>
      </dsp:nvSpPr>
      <dsp:spPr>
        <a:xfrm>
          <a:off x="1681443" y="2417314"/>
          <a:ext cx="3093065" cy="1933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Fondements et expériences de la </a:t>
          </a:r>
          <a:r>
            <a:rPr lang="fr-FR" sz="3200" b="1" kern="1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 sz="3200" kern="1200">
              <a:effectLst/>
            </a:rPr>
            <a:t> </a:t>
          </a:r>
          <a:endParaRPr lang="fr-FR" sz="3200" kern="1200" dirty="0"/>
        </a:p>
      </dsp:txBody>
      <dsp:txXfrm>
        <a:off x="1738063" y="2473934"/>
        <a:ext cx="2979825" cy="1819925"/>
      </dsp:txXfrm>
    </dsp:sp>
    <dsp:sp modelId="{C797E4B0-8AE6-694C-98D4-5BC0350B320A}">
      <dsp:nvSpPr>
        <dsp:cNvPr id="0" name=""/>
        <dsp:cNvSpPr/>
      </dsp:nvSpPr>
      <dsp:spPr>
        <a:xfrm>
          <a:off x="5741091" y="857"/>
          <a:ext cx="3866331" cy="1933165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Axe 2</a:t>
          </a:r>
        </a:p>
      </dsp:txBody>
      <dsp:txXfrm>
        <a:off x="5797711" y="57477"/>
        <a:ext cx="3753091" cy="1819925"/>
      </dsp:txXfrm>
    </dsp:sp>
    <dsp:sp modelId="{2ED1ED00-1E02-5447-868A-868D6373BDB9}">
      <dsp:nvSpPr>
        <dsp:cNvPr id="0" name=""/>
        <dsp:cNvSpPr/>
      </dsp:nvSpPr>
      <dsp:spPr>
        <a:xfrm>
          <a:off x="6127724" y="1934023"/>
          <a:ext cx="386633" cy="1449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9874"/>
              </a:lnTo>
              <a:lnTo>
                <a:pt x="386633" y="1449874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02909-0E76-9B46-B012-1A4DCEE28F78}">
      <dsp:nvSpPr>
        <dsp:cNvPr id="0" name=""/>
        <dsp:cNvSpPr/>
      </dsp:nvSpPr>
      <dsp:spPr>
        <a:xfrm>
          <a:off x="6514357" y="2417314"/>
          <a:ext cx="3093065" cy="1933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Repenser et faire vivre la </a:t>
          </a:r>
          <a:r>
            <a:rPr lang="fr-FR" sz="3200" b="1" kern="1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démocratie</a:t>
          </a:r>
          <a:r>
            <a:rPr lang="fr-FR" sz="3200" kern="1200">
              <a:effectLst/>
            </a:rPr>
            <a:t> </a:t>
          </a:r>
          <a:endParaRPr lang="fr-FR" sz="3200" kern="1200" dirty="0"/>
        </a:p>
      </dsp:txBody>
      <dsp:txXfrm>
        <a:off x="6570977" y="2473934"/>
        <a:ext cx="2979825" cy="1819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96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90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69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4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5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111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80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06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3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9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37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2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32581D4-B0BF-0E10-9614-5C5377A2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r-FR" sz="4200"/>
              <a:t>HISTOIRE GÉOGRAPHIE EMC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5CCB54-43BC-6083-247D-BE0450123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fr-FR" sz="3200" dirty="0"/>
              <a:t>TERMINALES C et D</a:t>
            </a:r>
          </a:p>
          <a:p>
            <a:r>
              <a:rPr lang="fr-FR" sz="3200" dirty="0"/>
              <a:t>Rentrée </a:t>
            </a:r>
            <a:r>
              <a:rPr lang="fr-FR" sz="3200"/>
              <a:t>scolaire 2026-2027</a:t>
            </a:r>
            <a:endParaRPr lang="fr-FR" sz="32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A42F0A-39DB-7F0E-EFA8-EBCB3E567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93" r="2067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15473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00E95A-F612-6215-C0CF-D6AD736FC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/>
              <a:t>Faisons connaissance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39C3BD4-509C-A450-36BA-D5DCF517DFB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Nom et </a:t>
            </a:r>
            <a:r>
              <a:rPr lang="en-US" sz="2200" dirty="0" err="1"/>
              <a:t>prénom</a:t>
            </a:r>
            <a:endParaRPr lang="en-US" sz="2200" dirty="0"/>
          </a:p>
          <a:p>
            <a:r>
              <a:rPr lang="en-US" sz="2200" dirty="0"/>
              <a:t>Date de </a:t>
            </a:r>
            <a:r>
              <a:rPr lang="en-US" sz="2200" dirty="0" err="1"/>
              <a:t>naissance</a:t>
            </a:r>
            <a:endParaRPr lang="en-US" sz="2200" dirty="0"/>
          </a:p>
          <a:p>
            <a:r>
              <a:rPr lang="en-US" sz="2200" dirty="0"/>
              <a:t>Profession des parents </a:t>
            </a:r>
          </a:p>
          <a:p>
            <a:r>
              <a:rPr lang="en-US" sz="2200" dirty="0"/>
              <a:t>Place dans la </a:t>
            </a:r>
            <a:r>
              <a:rPr lang="en-US" sz="2200" dirty="0" err="1"/>
              <a:t>fratrie</a:t>
            </a:r>
            <a:endParaRPr lang="en-US" sz="2200" dirty="0"/>
          </a:p>
          <a:p>
            <a:r>
              <a:rPr lang="en-US" sz="2200" dirty="0"/>
              <a:t>Lycée </a:t>
            </a:r>
            <a:r>
              <a:rPr lang="en-US" sz="2200" dirty="0" err="1"/>
              <a:t>d’origine</a:t>
            </a:r>
            <a:endParaRPr lang="en-US" sz="2200" dirty="0"/>
          </a:p>
          <a:p>
            <a:r>
              <a:rPr lang="fr-FR" sz="2200" dirty="0"/>
              <a:t>Spécialités</a:t>
            </a:r>
          </a:p>
          <a:p>
            <a:r>
              <a:rPr lang="fr-FR" sz="2200" dirty="0"/>
              <a:t>Notes écrit et oral de français</a:t>
            </a:r>
          </a:p>
          <a:p>
            <a:endParaRPr lang="en-US" sz="2200" dirty="0"/>
          </a:p>
          <a:p>
            <a:r>
              <a:rPr lang="en-US" sz="2200" dirty="0" err="1"/>
              <a:t>Quel</a:t>
            </a:r>
            <a:r>
              <a:rPr lang="en-US" sz="2200" dirty="0"/>
              <a:t> </a:t>
            </a:r>
            <a:r>
              <a:rPr lang="en-US" sz="2200" dirty="0" err="1"/>
              <a:t>est</a:t>
            </a:r>
            <a:r>
              <a:rPr lang="en-US" sz="2200" dirty="0"/>
              <a:t> mon </a:t>
            </a:r>
            <a:r>
              <a:rPr lang="en-US" sz="2200" dirty="0" err="1"/>
              <a:t>projet</a:t>
            </a:r>
            <a:r>
              <a:rPr lang="en-US" sz="2200" dirty="0"/>
              <a:t> pour </a:t>
            </a:r>
            <a:r>
              <a:rPr lang="en-US" sz="2200" dirty="0" err="1"/>
              <a:t>l’année</a:t>
            </a:r>
            <a:r>
              <a:rPr lang="en-US" sz="2200" dirty="0"/>
              <a:t> de </a:t>
            </a:r>
            <a:r>
              <a:rPr lang="fr-FR" sz="2200" dirty="0"/>
              <a:t>Terminale </a:t>
            </a:r>
            <a:r>
              <a:rPr lang="en-US" sz="2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598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BDB1F-76E1-3448-9AE8-D79ED664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CONTRAT DE TRAVAIL entre professeur et élèves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83AB8C-A400-934A-A3F1-601DDE9ED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contrat bilatéral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2A9C47-92C9-974E-999F-A9D19C15A3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Respect mutuel</a:t>
            </a:r>
          </a:p>
          <a:p>
            <a:r>
              <a:rPr lang="fr-FR" dirty="0"/>
              <a:t>Ponctualité</a:t>
            </a:r>
          </a:p>
          <a:p>
            <a:r>
              <a:rPr lang="fr-FR" dirty="0"/>
              <a:t>Ecoute et dialogue (prendre la parole quand on y est autorisé)</a:t>
            </a:r>
          </a:p>
          <a:p>
            <a:r>
              <a:rPr lang="fr-FR" dirty="0"/>
              <a:t>Apporter son matériel</a:t>
            </a:r>
          </a:p>
          <a:p>
            <a:r>
              <a:rPr lang="fr-FR" dirty="0"/>
              <a:t>Donner le travail une semaine à l’avance</a:t>
            </a:r>
          </a:p>
          <a:p>
            <a:r>
              <a:rPr lang="fr-FR" dirty="0"/>
              <a:t>Corriger en une semaine maximum</a:t>
            </a:r>
          </a:p>
          <a:p>
            <a:r>
              <a:rPr lang="fr-FR" dirty="0"/>
              <a:t>Remplir le cahier de texte en ligne</a:t>
            </a:r>
          </a:p>
          <a:p>
            <a:r>
              <a:rPr lang="fr-FR" dirty="0"/>
              <a:t>Rentrer les notes dès la fin de la correction du devoir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89AA9A-CB0C-6A46-80DD-63B15E556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non négociables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DA67E4-1EE5-FA41-A315-821225DDD5D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Bavardages</a:t>
            </a:r>
          </a:p>
          <a:p>
            <a:r>
              <a:rPr lang="fr-FR" dirty="0"/>
              <a:t>Insolence</a:t>
            </a:r>
          </a:p>
          <a:p>
            <a:r>
              <a:rPr lang="fr-FR" dirty="0"/>
              <a:t>Travail non fait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995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3FC5C-DA8C-3E4C-A30A-1E21AB02B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Matériel requis</a:t>
            </a:r>
          </a:p>
        </p:txBody>
      </p:sp>
      <p:graphicFrame>
        <p:nvGraphicFramePr>
          <p:cNvPr id="16397" name="Espace réservé du contenu 2">
            <a:extLst>
              <a:ext uri="{FF2B5EF4-FFF2-40B4-BE49-F238E27FC236}">
                <a16:creationId xmlns:a16="http://schemas.microsoft.com/office/drawing/2014/main" id="{20A70B32-80AF-48C7-8387-C4DBBB57185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3290207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67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6" name="Rectangle 174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DD120A5-68F8-894E-BF44-1A289092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5000"/>
              <a:t>Le bon normographe</a:t>
            </a:r>
          </a:p>
        </p:txBody>
      </p:sp>
      <p:sp>
        <p:nvSpPr>
          <p:cNvPr id="17418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1" name="Espace réservé du contenu 3" descr="Capture d’écran 2015-08-31 à 19.57.52.png">
            <a:extLst>
              <a:ext uri="{FF2B5EF4-FFF2-40B4-BE49-F238E27FC236}">
                <a16:creationId xmlns:a16="http://schemas.microsoft.com/office/drawing/2014/main" id="{D141A90F-A786-9E46-989D-E83E5B36A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" r="2" b="137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667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1900C-E2DE-6D3A-F9E6-B6003A6E5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des Terminales C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83A640FF-C0A9-1F83-309B-7DAA854475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595677"/>
              </p:ext>
            </p:extLst>
          </p:nvPr>
        </p:nvGraphicFramePr>
        <p:xfrm>
          <a:off x="838200" y="1825625"/>
          <a:ext cx="10515597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58413363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13187092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2391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Jeudi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8h-9h HG salle 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8h-9h SP salle 303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7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9h-10- Salle 303 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10h-11h salle 180</a:t>
                      </a:r>
                    </a:p>
                    <a:p>
                      <a:r>
                        <a:rPr lang="fr-FR" dirty="0"/>
                        <a:t>SP EMC</a:t>
                      </a:r>
                    </a:p>
                    <a:p>
                      <a:r>
                        <a:rPr lang="fr-FR" dirty="0"/>
                        <a:t>SI 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806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372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22F686-BBE8-AA9A-4B0D-4F436B772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des terminales D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DC82B903-5EB9-83FF-5CA3-64819178ED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0545667"/>
              </p:ext>
            </p:extLst>
          </p:nvPr>
        </p:nvGraphicFramePr>
        <p:xfrm>
          <a:off x="838200" y="1825625"/>
          <a:ext cx="10515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93120849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6134923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8409451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09406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Mercredi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Jeudi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3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9h-10h salle 304 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11h-12h salle 304 SI </a:t>
                      </a:r>
                    </a:p>
                    <a:p>
                      <a:r>
                        <a:rPr lang="fr-FR" dirty="0"/>
                        <a:t>EMC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9h-10h salle 85</a:t>
                      </a:r>
                    </a:p>
                    <a:p>
                      <a:r>
                        <a:rPr lang="fr-FR" dirty="0"/>
                        <a:t>HG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15h55-16h50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229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288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0A3178-EB85-4A46-8142-D128D832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Programme d’histoire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F81E11-1944-A74D-8347-EE7EC790A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1316726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7829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D2DC86-0E57-A343-8FE5-7EB789F8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Programme de Géographie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687D3D3-16FE-094C-B824-0CD1958493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688182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51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40664C-F6F9-95BE-5499-0B43AC91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L’ÉVALUATION DES ÉLÈVES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1EEDA0-9FAE-E205-FECF-907FCC8E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3200" dirty="0"/>
              <a:t>QCM réguliers (coefficient 0,5)</a:t>
            </a:r>
          </a:p>
          <a:p>
            <a:pPr>
              <a:buFont typeface="Wingdings" pitchFamily="2" charset="2"/>
              <a:buChar char="Ø"/>
            </a:pPr>
            <a:r>
              <a:rPr lang="fr-FR" sz="3200" dirty="0"/>
              <a:t>Devoir de fin de chapitre : étude de document et questions de cours (coefficient 1)</a:t>
            </a:r>
          </a:p>
          <a:p>
            <a:pPr>
              <a:buFont typeface="Wingdings" pitchFamily="2" charset="2"/>
              <a:buChar char="Ø"/>
            </a:pPr>
            <a:r>
              <a:rPr lang="fr-FR" sz="3200" dirty="0"/>
              <a:t>Ateliers d’écriture (coefficient 2)</a:t>
            </a:r>
          </a:p>
        </p:txBody>
      </p:sp>
    </p:spTree>
    <p:extLst>
      <p:ext uri="{BB962C8B-B14F-4D97-AF65-F5344CB8AC3E}">
        <p14:creationId xmlns:p14="http://schemas.microsoft.com/office/powerpoint/2010/main" val="167553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3D3D7-4548-2943-9A32-41053577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sz="4100"/>
              <a:t> ATELIER D’ÉCRITURE EN DEUX TEMPS</a:t>
            </a:r>
            <a:br>
              <a:rPr lang="fr-FR" sz="4100"/>
            </a:br>
            <a:r>
              <a:rPr lang="fr-FR" sz="4100"/>
              <a:t> (coefficient 2)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B3F90E2-2D7F-7346-9921-C24E29B2800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8583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554BF8-17F5-DB4E-17E8-82D1EC333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PROGRAMME D’EMC : La démocratie/ les démocraties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A50EBD29-9B3A-3EE7-133B-0E4FE30926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75537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40382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418</Words>
  <Application>Microsoft Macintosh PowerPoint</Application>
  <PresentationFormat>Grand écran</PresentationFormat>
  <Paragraphs>89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ＭＳ Ｐゴシック</vt:lpstr>
      <vt:lpstr>Aptos</vt:lpstr>
      <vt:lpstr>Aptos Display</vt:lpstr>
      <vt:lpstr>Arial</vt:lpstr>
      <vt:lpstr>Wingdings</vt:lpstr>
      <vt:lpstr>Thème Office</vt:lpstr>
      <vt:lpstr>HISTOIRE GÉOGRAPHIE EMC</vt:lpstr>
      <vt:lpstr>Faisons connaissance</vt:lpstr>
      <vt:lpstr>CONTRAT DE TRAVAIL entre professeur et élèves</vt:lpstr>
      <vt:lpstr>Matériel requis</vt:lpstr>
      <vt:lpstr>Le bon normographe</vt:lpstr>
      <vt:lpstr>Emploi du temps des Terminales C</vt:lpstr>
      <vt:lpstr>Emploi du temps des terminales D</vt:lpstr>
      <vt:lpstr>Programme d’histoire</vt:lpstr>
      <vt:lpstr>Programme de Géographie</vt:lpstr>
      <vt:lpstr>L’ÉVALUATION DES ÉLÈVES</vt:lpstr>
      <vt:lpstr> ATELIER D’ÉCRITURE EN DEUX TEMPS  (coefficient 2)</vt:lpstr>
      <vt:lpstr>PROGRAMME D’EMC : La démocratie/ les démocraties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Histoire Géographie  EMC </dc:title>
  <dc:creator>sylvie Bernay</dc:creator>
  <cp:lastModifiedBy>sylvie Bernay</cp:lastModifiedBy>
  <cp:revision>14</cp:revision>
  <dcterms:created xsi:type="dcterms:W3CDTF">2024-09-01T12:08:58Z</dcterms:created>
  <dcterms:modified xsi:type="dcterms:W3CDTF">2026-09-02T12:26:03Z</dcterms:modified>
</cp:coreProperties>
</file>