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367" r:id="rId3"/>
    <p:sldId id="257" r:id="rId4"/>
    <p:sldId id="281" r:id="rId5"/>
    <p:sldId id="368" r:id="rId6"/>
    <p:sldId id="296" r:id="rId7"/>
    <p:sldId id="312" r:id="rId8"/>
    <p:sldId id="315" r:id="rId9"/>
    <p:sldId id="317" r:id="rId10"/>
    <p:sldId id="280" r:id="rId11"/>
    <p:sldId id="287" r:id="rId12"/>
    <p:sldId id="286" r:id="rId13"/>
    <p:sldId id="335" r:id="rId14"/>
    <p:sldId id="341" r:id="rId15"/>
    <p:sldId id="345" r:id="rId16"/>
    <p:sldId id="346" r:id="rId17"/>
    <p:sldId id="306" r:id="rId18"/>
    <p:sldId id="307" r:id="rId19"/>
    <p:sldId id="309" r:id="rId20"/>
    <p:sldId id="349" r:id="rId21"/>
    <p:sldId id="361" r:id="rId22"/>
    <p:sldId id="362" r:id="rId23"/>
    <p:sldId id="363" r:id="rId24"/>
    <p:sldId id="369" r:id="rId25"/>
    <p:sldId id="266" r:id="rId26"/>
    <p:sldId id="268" r:id="rId27"/>
    <p:sldId id="269" r:id="rId28"/>
    <p:sldId id="270" r:id="rId29"/>
    <p:sldId id="283" r:id="rId30"/>
    <p:sldId id="272" r:id="rId31"/>
    <p:sldId id="285" r:id="rId32"/>
    <p:sldId id="271" r:id="rId33"/>
    <p:sldId id="276" r:id="rId34"/>
    <p:sldId id="370" r:id="rId35"/>
    <p:sldId id="27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p:cViewPr varScale="1">
        <p:scale>
          <a:sx n="104" d="100"/>
          <a:sy n="104" d="100"/>
        </p:scale>
        <p:origin x="23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7E623D-38C7-0D40-9B95-8315C329CBA8}" type="doc">
      <dgm:prSet loTypeId="urn:microsoft.com/office/officeart/2005/8/layout/chevron2" loCatId="process" qsTypeId="urn:microsoft.com/office/officeart/2005/8/quickstyle/simple5" qsCatId="simple" csTypeId="urn:microsoft.com/office/officeart/2005/8/colors/colorful1" csCatId="colorful" phldr="1"/>
      <dgm:spPr/>
      <dgm:t>
        <a:bodyPr/>
        <a:lstStyle/>
        <a:p>
          <a:endParaRPr lang="fr-FR"/>
        </a:p>
      </dgm:t>
    </dgm:pt>
    <dgm:pt modelId="{28D94C31-FE0B-034C-B311-BE24F0B65F43}">
      <dgm:prSet phldrT="[Texte]"/>
      <dgm:spPr/>
      <dgm:t>
        <a:bodyPr/>
        <a:lstStyle/>
        <a:p>
          <a:r>
            <a:rPr lang="fr-FR"/>
            <a:t>1</a:t>
          </a:r>
        </a:p>
      </dgm:t>
    </dgm:pt>
    <dgm:pt modelId="{F8DE4C8F-4F3F-7449-BE7C-703665C38736}" type="parTrans" cxnId="{64B6D507-6E8D-264D-9244-80431376FE82}">
      <dgm:prSet/>
      <dgm:spPr/>
      <dgm:t>
        <a:bodyPr/>
        <a:lstStyle/>
        <a:p>
          <a:endParaRPr lang="fr-FR"/>
        </a:p>
      </dgm:t>
    </dgm:pt>
    <dgm:pt modelId="{5546971A-991D-2341-B102-9C911C3A961E}" type="sibTrans" cxnId="{64B6D507-6E8D-264D-9244-80431376FE82}">
      <dgm:prSet/>
      <dgm:spPr/>
      <dgm:t>
        <a:bodyPr/>
        <a:lstStyle/>
        <a:p>
          <a:endParaRPr lang="fr-FR"/>
        </a:p>
      </dgm:t>
    </dgm:pt>
    <dgm:pt modelId="{D8CE754F-D6E5-B046-9F2F-7A659846F931}">
      <dgm:prSet phldrT="[Texte]"/>
      <dgm:spPr/>
      <dgm:t>
        <a:bodyPr/>
        <a:lstStyle/>
        <a:p>
          <a:r>
            <a:rPr lang="fr-FR" dirty="0"/>
            <a:t>12 juillet 1940 – 12 décembre 1940</a:t>
          </a:r>
        </a:p>
      </dgm:t>
    </dgm:pt>
    <dgm:pt modelId="{A698B79D-ED5A-0E4D-95E4-A4DF0AB7D40B}" type="parTrans" cxnId="{193CE2E4-89B7-CD42-9A60-AB5F528030B3}">
      <dgm:prSet/>
      <dgm:spPr/>
      <dgm:t>
        <a:bodyPr/>
        <a:lstStyle/>
        <a:p>
          <a:endParaRPr lang="fr-FR"/>
        </a:p>
      </dgm:t>
    </dgm:pt>
    <dgm:pt modelId="{F8E69118-7487-0045-9D76-DF1CF12499A5}" type="sibTrans" cxnId="{193CE2E4-89B7-CD42-9A60-AB5F528030B3}">
      <dgm:prSet/>
      <dgm:spPr/>
      <dgm:t>
        <a:bodyPr/>
        <a:lstStyle/>
        <a:p>
          <a:endParaRPr lang="fr-FR"/>
        </a:p>
      </dgm:t>
    </dgm:pt>
    <dgm:pt modelId="{9F243182-E022-8D43-AFCF-8208C534B76B}">
      <dgm:prSet phldrT="[Texte]"/>
      <dgm:spPr/>
      <dgm:t>
        <a:bodyPr/>
        <a:lstStyle/>
        <a:p>
          <a:r>
            <a:rPr lang="fr-FR" dirty="0"/>
            <a:t>Pierre Laval </a:t>
          </a:r>
        </a:p>
      </dgm:t>
    </dgm:pt>
    <dgm:pt modelId="{F31D08FF-44EB-FB4B-A3E5-0A9DBB10FF7E}" type="parTrans" cxnId="{27D2E634-3DE1-6C48-94E3-4EA1190137E6}">
      <dgm:prSet/>
      <dgm:spPr/>
      <dgm:t>
        <a:bodyPr/>
        <a:lstStyle/>
        <a:p>
          <a:endParaRPr lang="fr-FR"/>
        </a:p>
      </dgm:t>
    </dgm:pt>
    <dgm:pt modelId="{43D79D41-73C0-B14A-9F40-9AAEB0DE2B9A}" type="sibTrans" cxnId="{27D2E634-3DE1-6C48-94E3-4EA1190137E6}">
      <dgm:prSet/>
      <dgm:spPr/>
      <dgm:t>
        <a:bodyPr/>
        <a:lstStyle/>
        <a:p>
          <a:endParaRPr lang="fr-FR"/>
        </a:p>
      </dgm:t>
    </dgm:pt>
    <dgm:pt modelId="{6423AD8E-BD1F-BA44-967F-2B7F5A73F00D}">
      <dgm:prSet phldrT="[Texte]"/>
      <dgm:spPr/>
      <dgm:t>
        <a:bodyPr/>
        <a:lstStyle/>
        <a:p>
          <a:r>
            <a:rPr lang="fr-FR"/>
            <a:t>2</a:t>
          </a:r>
        </a:p>
      </dgm:t>
    </dgm:pt>
    <dgm:pt modelId="{3CB7F0C4-C4E5-C440-94A0-155FE4EBF90B}" type="parTrans" cxnId="{4F922C7A-9646-C048-9E70-8E00606381C1}">
      <dgm:prSet/>
      <dgm:spPr/>
      <dgm:t>
        <a:bodyPr/>
        <a:lstStyle/>
        <a:p>
          <a:endParaRPr lang="fr-FR"/>
        </a:p>
      </dgm:t>
    </dgm:pt>
    <dgm:pt modelId="{BF50A0AA-4445-5642-8BB4-BFD13D530ACE}" type="sibTrans" cxnId="{4F922C7A-9646-C048-9E70-8E00606381C1}">
      <dgm:prSet/>
      <dgm:spPr/>
      <dgm:t>
        <a:bodyPr/>
        <a:lstStyle/>
        <a:p>
          <a:endParaRPr lang="fr-FR"/>
        </a:p>
      </dgm:t>
    </dgm:pt>
    <dgm:pt modelId="{423DD0D3-4ED1-D84C-BB3A-F907CB76A8A5}">
      <dgm:prSet phldrT="[Texte]"/>
      <dgm:spPr/>
      <dgm:t>
        <a:bodyPr/>
        <a:lstStyle/>
        <a:p>
          <a:r>
            <a:rPr lang="fr-FR" dirty="0"/>
            <a:t>12 décembre 1940 – 9 février 1941</a:t>
          </a:r>
        </a:p>
      </dgm:t>
    </dgm:pt>
    <dgm:pt modelId="{70F46C0A-4545-784A-9657-F58076FE37A3}" type="parTrans" cxnId="{05ADB704-7110-1144-9F30-2D31078C12D4}">
      <dgm:prSet/>
      <dgm:spPr/>
      <dgm:t>
        <a:bodyPr/>
        <a:lstStyle/>
        <a:p>
          <a:endParaRPr lang="fr-FR"/>
        </a:p>
      </dgm:t>
    </dgm:pt>
    <dgm:pt modelId="{C7F9B773-6ED0-C54D-9ED0-32ACDF526686}" type="sibTrans" cxnId="{05ADB704-7110-1144-9F30-2D31078C12D4}">
      <dgm:prSet/>
      <dgm:spPr/>
      <dgm:t>
        <a:bodyPr/>
        <a:lstStyle/>
        <a:p>
          <a:endParaRPr lang="fr-FR"/>
        </a:p>
      </dgm:t>
    </dgm:pt>
    <dgm:pt modelId="{36B25ED3-FDA8-744F-82A0-1BA26040A062}">
      <dgm:prSet phldrT="[Texte]"/>
      <dgm:spPr/>
      <dgm:t>
        <a:bodyPr/>
        <a:lstStyle/>
        <a:p>
          <a:r>
            <a:rPr lang="fr-FR" dirty="0"/>
            <a:t>Pierre Etienne Flandin</a:t>
          </a:r>
        </a:p>
      </dgm:t>
    </dgm:pt>
    <dgm:pt modelId="{37FBFFDB-CA9E-754A-ACEC-1EDF16DC6FF8}" type="parTrans" cxnId="{80C38588-A619-244E-A707-AC2000CB419C}">
      <dgm:prSet/>
      <dgm:spPr/>
      <dgm:t>
        <a:bodyPr/>
        <a:lstStyle/>
        <a:p>
          <a:endParaRPr lang="fr-FR"/>
        </a:p>
      </dgm:t>
    </dgm:pt>
    <dgm:pt modelId="{CEBA6388-0703-894F-B521-CE5055287B8F}" type="sibTrans" cxnId="{80C38588-A619-244E-A707-AC2000CB419C}">
      <dgm:prSet/>
      <dgm:spPr/>
      <dgm:t>
        <a:bodyPr/>
        <a:lstStyle/>
        <a:p>
          <a:endParaRPr lang="fr-FR"/>
        </a:p>
      </dgm:t>
    </dgm:pt>
    <dgm:pt modelId="{F91FEA07-3810-5042-874E-F284117F3B93}">
      <dgm:prSet phldrT="[Texte]"/>
      <dgm:spPr/>
      <dgm:t>
        <a:bodyPr/>
        <a:lstStyle/>
        <a:p>
          <a:r>
            <a:rPr lang="fr-FR"/>
            <a:t>3</a:t>
          </a:r>
        </a:p>
      </dgm:t>
    </dgm:pt>
    <dgm:pt modelId="{3C9723E9-F32A-E74C-83D3-94DBC9538C92}" type="parTrans" cxnId="{CF957082-24EA-EE48-A030-4DEBA429FB7B}">
      <dgm:prSet/>
      <dgm:spPr/>
      <dgm:t>
        <a:bodyPr/>
        <a:lstStyle/>
        <a:p>
          <a:endParaRPr lang="fr-FR"/>
        </a:p>
      </dgm:t>
    </dgm:pt>
    <dgm:pt modelId="{D2304BF4-1D0A-384F-BF5F-7D6EB2EDC57A}" type="sibTrans" cxnId="{CF957082-24EA-EE48-A030-4DEBA429FB7B}">
      <dgm:prSet/>
      <dgm:spPr/>
      <dgm:t>
        <a:bodyPr/>
        <a:lstStyle/>
        <a:p>
          <a:endParaRPr lang="fr-FR"/>
        </a:p>
      </dgm:t>
    </dgm:pt>
    <dgm:pt modelId="{8B3E9388-B9A4-FC42-80A9-7568AF507789}">
      <dgm:prSet phldrT="[Texte]"/>
      <dgm:spPr/>
      <dgm:t>
        <a:bodyPr/>
        <a:lstStyle/>
        <a:p>
          <a:r>
            <a:rPr lang="fr-FR" dirty="0"/>
            <a:t>10 février 1941-17 avril 1942</a:t>
          </a:r>
        </a:p>
      </dgm:t>
    </dgm:pt>
    <dgm:pt modelId="{282615BE-26B4-9246-8BB5-B17D7330FA25}" type="parTrans" cxnId="{1B9EAE8D-C146-5F4F-9356-E1221032297B}">
      <dgm:prSet/>
      <dgm:spPr/>
      <dgm:t>
        <a:bodyPr/>
        <a:lstStyle/>
        <a:p>
          <a:endParaRPr lang="fr-FR"/>
        </a:p>
      </dgm:t>
    </dgm:pt>
    <dgm:pt modelId="{F37CFF6B-A1E9-B748-A0ED-A9796BA1A9AD}" type="sibTrans" cxnId="{1B9EAE8D-C146-5F4F-9356-E1221032297B}">
      <dgm:prSet/>
      <dgm:spPr/>
      <dgm:t>
        <a:bodyPr/>
        <a:lstStyle/>
        <a:p>
          <a:endParaRPr lang="fr-FR"/>
        </a:p>
      </dgm:t>
    </dgm:pt>
    <dgm:pt modelId="{66496023-8D93-D84B-8F4B-2C0AFC7DB282}">
      <dgm:prSet/>
      <dgm:spPr/>
      <dgm:t>
        <a:bodyPr/>
        <a:lstStyle/>
        <a:p>
          <a:r>
            <a:rPr lang="fr-FR" dirty="0"/>
            <a:t>Amiral François Darlan</a:t>
          </a:r>
        </a:p>
      </dgm:t>
    </dgm:pt>
    <dgm:pt modelId="{D3EEDA6E-9F74-D240-A748-21A3F7470726}" type="parTrans" cxnId="{00D1B25C-0730-0D42-88C5-7CA82FF05B37}">
      <dgm:prSet/>
      <dgm:spPr/>
      <dgm:t>
        <a:bodyPr/>
        <a:lstStyle/>
        <a:p>
          <a:endParaRPr lang="fr-FR"/>
        </a:p>
      </dgm:t>
    </dgm:pt>
    <dgm:pt modelId="{3DCD45B1-C695-004C-9514-7C026857C016}" type="sibTrans" cxnId="{00D1B25C-0730-0D42-88C5-7CA82FF05B37}">
      <dgm:prSet/>
      <dgm:spPr/>
      <dgm:t>
        <a:bodyPr/>
        <a:lstStyle/>
        <a:p>
          <a:endParaRPr lang="fr-FR"/>
        </a:p>
      </dgm:t>
    </dgm:pt>
    <dgm:pt modelId="{D8A35519-D47A-624D-91FA-3BF1761FEADF}">
      <dgm:prSet/>
      <dgm:spPr/>
      <dgm:t>
        <a:bodyPr/>
        <a:lstStyle/>
        <a:p>
          <a:r>
            <a:rPr lang="fr-FR" dirty="0"/>
            <a:t>4</a:t>
          </a:r>
        </a:p>
      </dgm:t>
    </dgm:pt>
    <dgm:pt modelId="{B6CA66F4-769C-7A40-AE28-E3035CD86F79}" type="parTrans" cxnId="{7E56BA16-3DB7-A54B-A77F-415BC4F238D9}">
      <dgm:prSet/>
      <dgm:spPr/>
      <dgm:t>
        <a:bodyPr/>
        <a:lstStyle/>
        <a:p>
          <a:endParaRPr lang="fr-FR"/>
        </a:p>
      </dgm:t>
    </dgm:pt>
    <dgm:pt modelId="{7ABC1C8F-0B32-B14E-B30D-F087DC7A3593}" type="sibTrans" cxnId="{7E56BA16-3DB7-A54B-A77F-415BC4F238D9}">
      <dgm:prSet/>
      <dgm:spPr/>
      <dgm:t>
        <a:bodyPr/>
        <a:lstStyle/>
        <a:p>
          <a:endParaRPr lang="fr-FR"/>
        </a:p>
      </dgm:t>
    </dgm:pt>
    <dgm:pt modelId="{9770CB46-CF40-CD4F-9E23-E973056F6FFE}">
      <dgm:prSet/>
      <dgm:spPr/>
      <dgm:t>
        <a:bodyPr/>
        <a:lstStyle/>
        <a:p>
          <a:r>
            <a:rPr lang="fr-FR" dirty="0"/>
            <a:t>18 avril 1942-20 août 1944</a:t>
          </a:r>
        </a:p>
      </dgm:t>
    </dgm:pt>
    <dgm:pt modelId="{83664234-CB0A-8845-BDCD-B56A2B849219}" type="parTrans" cxnId="{DCAF48B4-1531-2A46-BE80-AD36B769DD2C}">
      <dgm:prSet/>
      <dgm:spPr/>
      <dgm:t>
        <a:bodyPr/>
        <a:lstStyle/>
        <a:p>
          <a:endParaRPr lang="fr-FR"/>
        </a:p>
      </dgm:t>
    </dgm:pt>
    <dgm:pt modelId="{C979E72E-7665-1D41-920B-086C53D9D54D}" type="sibTrans" cxnId="{DCAF48B4-1531-2A46-BE80-AD36B769DD2C}">
      <dgm:prSet/>
      <dgm:spPr/>
      <dgm:t>
        <a:bodyPr/>
        <a:lstStyle/>
        <a:p>
          <a:endParaRPr lang="fr-FR"/>
        </a:p>
      </dgm:t>
    </dgm:pt>
    <dgm:pt modelId="{E2E8C327-0234-7342-8E88-46C8B0D29583}">
      <dgm:prSet/>
      <dgm:spPr/>
      <dgm:t>
        <a:bodyPr/>
        <a:lstStyle/>
        <a:p>
          <a:r>
            <a:rPr lang="fr-FR" dirty="0"/>
            <a:t>Pierre Laval</a:t>
          </a:r>
        </a:p>
      </dgm:t>
    </dgm:pt>
    <dgm:pt modelId="{024B3F81-5241-D647-A1B5-30EC81A9DD25}" type="parTrans" cxnId="{4B5A35FE-357B-954C-BFEE-DD887A09008A}">
      <dgm:prSet/>
      <dgm:spPr/>
      <dgm:t>
        <a:bodyPr/>
        <a:lstStyle/>
        <a:p>
          <a:endParaRPr lang="fr-FR"/>
        </a:p>
      </dgm:t>
    </dgm:pt>
    <dgm:pt modelId="{66C1C8BD-86D2-E840-8B05-DE8FDEDB1FD5}" type="sibTrans" cxnId="{4B5A35FE-357B-954C-BFEE-DD887A09008A}">
      <dgm:prSet/>
      <dgm:spPr/>
      <dgm:t>
        <a:bodyPr/>
        <a:lstStyle/>
        <a:p>
          <a:endParaRPr lang="fr-FR"/>
        </a:p>
      </dgm:t>
    </dgm:pt>
    <dgm:pt modelId="{103DFB71-8FE0-1643-89EB-CFDF3CFEFE2D}" type="pres">
      <dgm:prSet presAssocID="{C47E623D-38C7-0D40-9B95-8315C329CBA8}" presName="linearFlow" presStyleCnt="0">
        <dgm:presLayoutVars>
          <dgm:dir/>
          <dgm:animLvl val="lvl"/>
          <dgm:resizeHandles val="exact"/>
        </dgm:presLayoutVars>
      </dgm:prSet>
      <dgm:spPr/>
    </dgm:pt>
    <dgm:pt modelId="{43AA43F6-6126-C540-976F-0A0C128F4745}" type="pres">
      <dgm:prSet presAssocID="{28D94C31-FE0B-034C-B311-BE24F0B65F43}" presName="composite" presStyleCnt="0"/>
      <dgm:spPr/>
    </dgm:pt>
    <dgm:pt modelId="{5E978A24-6EBE-A440-9579-3B9528ED7243}" type="pres">
      <dgm:prSet presAssocID="{28D94C31-FE0B-034C-B311-BE24F0B65F43}" presName="parentText" presStyleLbl="alignNode1" presStyleIdx="0" presStyleCnt="4">
        <dgm:presLayoutVars>
          <dgm:chMax val="1"/>
          <dgm:bulletEnabled val="1"/>
        </dgm:presLayoutVars>
      </dgm:prSet>
      <dgm:spPr/>
    </dgm:pt>
    <dgm:pt modelId="{4A53DAF0-D7AC-3943-B0F0-EB0AFB66C0F7}" type="pres">
      <dgm:prSet presAssocID="{28D94C31-FE0B-034C-B311-BE24F0B65F43}" presName="descendantText" presStyleLbl="alignAcc1" presStyleIdx="0" presStyleCnt="4">
        <dgm:presLayoutVars>
          <dgm:bulletEnabled val="1"/>
        </dgm:presLayoutVars>
      </dgm:prSet>
      <dgm:spPr/>
    </dgm:pt>
    <dgm:pt modelId="{226CBA3A-DC8A-324C-A533-3D8437BE6DFB}" type="pres">
      <dgm:prSet presAssocID="{5546971A-991D-2341-B102-9C911C3A961E}" presName="sp" presStyleCnt="0"/>
      <dgm:spPr/>
    </dgm:pt>
    <dgm:pt modelId="{6B13605E-7769-2848-B577-B1C43E9F3706}" type="pres">
      <dgm:prSet presAssocID="{6423AD8E-BD1F-BA44-967F-2B7F5A73F00D}" presName="composite" presStyleCnt="0"/>
      <dgm:spPr/>
    </dgm:pt>
    <dgm:pt modelId="{3E7C08CF-B351-184B-B969-A213278F9C9C}" type="pres">
      <dgm:prSet presAssocID="{6423AD8E-BD1F-BA44-967F-2B7F5A73F00D}" presName="parentText" presStyleLbl="alignNode1" presStyleIdx="1" presStyleCnt="4">
        <dgm:presLayoutVars>
          <dgm:chMax val="1"/>
          <dgm:bulletEnabled val="1"/>
        </dgm:presLayoutVars>
      </dgm:prSet>
      <dgm:spPr/>
    </dgm:pt>
    <dgm:pt modelId="{4CF075B9-E98A-C342-AE61-EC6EE60832D7}" type="pres">
      <dgm:prSet presAssocID="{6423AD8E-BD1F-BA44-967F-2B7F5A73F00D}" presName="descendantText" presStyleLbl="alignAcc1" presStyleIdx="1" presStyleCnt="4">
        <dgm:presLayoutVars>
          <dgm:bulletEnabled val="1"/>
        </dgm:presLayoutVars>
      </dgm:prSet>
      <dgm:spPr/>
    </dgm:pt>
    <dgm:pt modelId="{A6D4D41A-ED3C-054F-90FD-1CBC8B0DA3AD}" type="pres">
      <dgm:prSet presAssocID="{BF50A0AA-4445-5642-8BB4-BFD13D530ACE}" presName="sp" presStyleCnt="0"/>
      <dgm:spPr/>
    </dgm:pt>
    <dgm:pt modelId="{75F23D28-A9DD-F542-BEC8-9A6DF0C5A25E}" type="pres">
      <dgm:prSet presAssocID="{F91FEA07-3810-5042-874E-F284117F3B93}" presName="composite" presStyleCnt="0"/>
      <dgm:spPr/>
    </dgm:pt>
    <dgm:pt modelId="{94A4E2FD-044B-6042-97AA-9E785D380333}" type="pres">
      <dgm:prSet presAssocID="{F91FEA07-3810-5042-874E-F284117F3B93}" presName="parentText" presStyleLbl="alignNode1" presStyleIdx="2" presStyleCnt="4">
        <dgm:presLayoutVars>
          <dgm:chMax val="1"/>
          <dgm:bulletEnabled val="1"/>
        </dgm:presLayoutVars>
      </dgm:prSet>
      <dgm:spPr/>
    </dgm:pt>
    <dgm:pt modelId="{A4C8C505-3AE5-9D4A-9498-4160CF4DB645}" type="pres">
      <dgm:prSet presAssocID="{F91FEA07-3810-5042-874E-F284117F3B93}" presName="descendantText" presStyleLbl="alignAcc1" presStyleIdx="2" presStyleCnt="4">
        <dgm:presLayoutVars>
          <dgm:bulletEnabled val="1"/>
        </dgm:presLayoutVars>
      </dgm:prSet>
      <dgm:spPr/>
    </dgm:pt>
    <dgm:pt modelId="{943479DD-D2F4-444D-BC83-31B5DE1BF1B0}" type="pres">
      <dgm:prSet presAssocID="{D2304BF4-1D0A-384F-BF5F-7D6EB2EDC57A}" presName="sp" presStyleCnt="0"/>
      <dgm:spPr/>
    </dgm:pt>
    <dgm:pt modelId="{7A54212E-BE03-364E-8AD7-D5482CC5560D}" type="pres">
      <dgm:prSet presAssocID="{D8A35519-D47A-624D-91FA-3BF1761FEADF}" presName="composite" presStyleCnt="0"/>
      <dgm:spPr/>
    </dgm:pt>
    <dgm:pt modelId="{F01F86D4-E6B4-C147-92C5-31100C8ACA0B}" type="pres">
      <dgm:prSet presAssocID="{D8A35519-D47A-624D-91FA-3BF1761FEADF}" presName="parentText" presStyleLbl="alignNode1" presStyleIdx="3" presStyleCnt="4">
        <dgm:presLayoutVars>
          <dgm:chMax val="1"/>
          <dgm:bulletEnabled val="1"/>
        </dgm:presLayoutVars>
      </dgm:prSet>
      <dgm:spPr/>
    </dgm:pt>
    <dgm:pt modelId="{20B68331-F058-304B-98B0-450E50626410}" type="pres">
      <dgm:prSet presAssocID="{D8A35519-D47A-624D-91FA-3BF1761FEADF}" presName="descendantText" presStyleLbl="alignAcc1" presStyleIdx="3" presStyleCnt="4">
        <dgm:presLayoutVars>
          <dgm:bulletEnabled val="1"/>
        </dgm:presLayoutVars>
      </dgm:prSet>
      <dgm:spPr/>
    </dgm:pt>
  </dgm:ptLst>
  <dgm:cxnLst>
    <dgm:cxn modelId="{05ADB704-7110-1144-9F30-2D31078C12D4}" srcId="{6423AD8E-BD1F-BA44-967F-2B7F5A73F00D}" destId="{423DD0D3-4ED1-D84C-BB3A-F907CB76A8A5}" srcOrd="0" destOrd="0" parTransId="{70F46C0A-4545-784A-9657-F58076FE37A3}" sibTransId="{C7F9B773-6ED0-C54D-9ED0-32ACDF526686}"/>
    <dgm:cxn modelId="{64B6D507-6E8D-264D-9244-80431376FE82}" srcId="{C47E623D-38C7-0D40-9B95-8315C329CBA8}" destId="{28D94C31-FE0B-034C-B311-BE24F0B65F43}" srcOrd="0" destOrd="0" parTransId="{F8DE4C8F-4F3F-7449-BE7C-703665C38736}" sibTransId="{5546971A-991D-2341-B102-9C911C3A961E}"/>
    <dgm:cxn modelId="{6757F208-D0BF-FA49-A9C3-206AC020D6A6}" type="presOf" srcId="{9770CB46-CF40-CD4F-9E23-E973056F6FFE}" destId="{20B68331-F058-304B-98B0-450E50626410}" srcOrd="0" destOrd="0" presId="urn:microsoft.com/office/officeart/2005/8/layout/chevron2"/>
    <dgm:cxn modelId="{7E56BA16-3DB7-A54B-A77F-415BC4F238D9}" srcId="{C47E623D-38C7-0D40-9B95-8315C329CBA8}" destId="{D8A35519-D47A-624D-91FA-3BF1761FEADF}" srcOrd="3" destOrd="0" parTransId="{B6CA66F4-769C-7A40-AE28-E3035CD86F79}" sibTransId="{7ABC1C8F-0B32-B14E-B30D-F087DC7A3593}"/>
    <dgm:cxn modelId="{27D2E634-3DE1-6C48-94E3-4EA1190137E6}" srcId="{28D94C31-FE0B-034C-B311-BE24F0B65F43}" destId="{9F243182-E022-8D43-AFCF-8208C534B76B}" srcOrd="1" destOrd="0" parTransId="{F31D08FF-44EB-FB4B-A3E5-0A9DBB10FF7E}" sibTransId="{43D79D41-73C0-B14A-9F40-9AAEB0DE2B9A}"/>
    <dgm:cxn modelId="{00D1B25C-0730-0D42-88C5-7CA82FF05B37}" srcId="{F91FEA07-3810-5042-874E-F284117F3B93}" destId="{66496023-8D93-D84B-8F4B-2C0AFC7DB282}" srcOrd="1" destOrd="0" parTransId="{D3EEDA6E-9F74-D240-A748-21A3F7470726}" sibTransId="{3DCD45B1-C695-004C-9514-7C026857C016}"/>
    <dgm:cxn modelId="{5A264E5E-1041-8341-89CF-116B2E8CD2FE}" type="presOf" srcId="{E2E8C327-0234-7342-8E88-46C8B0D29583}" destId="{20B68331-F058-304B-98B0-450E50626410}" srcOrd="0" destOrd="1" presId="urn:microsoft.com/office/officeart/2005/8/layout/chevron2"/>
    <dgm:cxn modelId="{7467F567-A18B-4647-BDA8-DF88E963C615}" type="presOf" srcId="{423DD0D3-4ED1-D84C-BB3A-F907CB76A8A5}" destId="{4CF075B9-E98A-C342-AE61-EC6EE60832D7}" srcOrd="0" destOrd="0" presId="urn:microsoft.com/office/officeart/2005/8/layout/chevron2"/>
    <dgm:cxn modelId="{4F922C7A-9646-C048-9E70-8E00606381C1}" srcId="{C47E623D-38C7-0D40-9B95-8315C329CBA8}" destId="{6423AD8E-BD1F-BA44-967F-2B7F5A73F00D}" srcOrd="1" destOrd="0" parTransId="{3CB7F0C4-C4E5-C440-94A0-155FE4EBF90B}" sibTransId="{BF50A0AA-4445-5642-8BB4-BFD13D530ACE}"/>
    <dgm:cxn modelId="{CF957082-24EA-EE48-A030-4DEBA429FB7B}" srcId="{C47E623D-38C7-0D40-9B95-8315C329CBA8}" destId="{F91FEA07-3810-5042-874E-F284117F3B93}" srcOrd="2" destOrd="0" parTransId="{3C9723E9-F32A-E74C-83D3-94DBC9538C92}" sibTransId="{D2304BF4-1D0A-384F-BF5F-7D6EB2EDC57A}"/>
    <dgm:cxn modelId="{0925E386-7F9A-7A45-9A8E-BB5B92B1E558}" type="presOf" srcId="{9F243182-E022-8D43-AFCF-8208C534B76B}" destId="{4A53DAF0-D7AC-3943-B0F0-EB0AFB66C0F7}" srcOrd="0" destOrd="1" presId="urn:microsoft.com/office/officeart/2005/8/layout/chevron2"/>
    <dgm:cxn modelId="{80C38588-A619-244E-A707-AC2000CB419C}" srcId="{6423AD8E-BD1F-BA44-967F-2B7F5A73F00D}" destId="{36B25ED3-FDA8-744F-82A0-1BA26040A062}" srcOrd="1" destOrd="0" parTransId="{37FBFFDB-CA9E-754A-ACEC-1EDF16DC6FF8}" sibTransId="{CEBA6388-0703-894F-B521-CE5055287B8F}"/>
    <dgm:cxn modelId="{A3D7EB8B-DD90-C64F-B4A0-B8640CA047E6}" type="presOf" srcId="{C47E623D-38C7-0D40-9B95-8315C329CBA8}" destId="{103DFB71-8FE0-1643-89EB-CFDF3CFEFE2D}" srcOrd="0" destOrd="0" presId="urn:microsoft.com/office/officeart/2005/8/layout/chevron2"/>
    <dgm:cxn modelId="{1B9EAE8D-C146-5F4F-9356-E1221032297B}" srcId="{F91FEA07-3810-5042-874E-F284117F3B93}" destId="{8B3E9388-B9A4-FC42-80A9-7568AF507789}" srcOrd="0" destOrd="0" parTransId="{282615BE-26B4-9246-8BB5-B17D7330FA25}" sibTransId="{F37CFF6B-A1E9-B748-A0ED-A9796BA1A9AD}"/>
    <dgm:cxn modelId="{CEA6B797-3F85-9946-BDE1-0D8B576D6246}" type="presOf" srcId="{36B25ED3-FDA8-744F-82A0-1BA26040A062}" destId="{4CF075B9-E98A-C342-AE61-EC6EE60832D7}" srcOrd="0" destOrd="1" presId="urn:microsoft.com/office/officeart/2005/8/layout/chevron2"/>
    <dgm:cxn modelId="{BC8858AD-9B03-B34E-8DD4-D053AA7FAC7C}" type="presOf" srcId="{D8A35519-D47A-624D-91FA-3BF1761FEADF}" destId="{F01F86D4-E6B4-C147-92C5-31100C8ACA0B}" srcOrd="0" destOrd="0" presId="urn:microsoft.com/office/officeart/2005/8/layout/chevron2"/>
    <dgm:cxn modelId="{DCAF48B4-1531-2A46-BE80-AD36B769DD2C}" srcId="{D8A35519-D47A-624D-91FA-3BF1761FEADF}" destId="{9770CB46-CF40-CD4F-9E23-E973056F6FFE}" srcOrd="0" destOrd="0" parTransId="{83664234-CB0A-8845-BDCD-B56A2B849219}" sibTransId="{C979E72E-7665-1D41-920B-086C53D9D54D}"/>
    <dgm:cxn modelId="{64B037BB-641D-CF4B-9C02-D7D2A5699C9D}" type="presOf" srcId="{8B3E9388-B9A4-FC42-80A9-7568AF507789}" destId="{A4C8C505-3AE5-9D4A-9498-4160CF4DB645}" srcOrd="0" destOrd="0" presId="urn:microsoft.com/office/officeart/2005/8/layout/chevron2"/>
    <dgm:cxn modelId="{3E6E67CE-DC8D-FC45-9256-8749EF1B0E2A}" type="presOf" srcId="{6423AD8E-BD1F-BA44-967F-2B7F5A73F00D}" destId="{3E7C08CF-B351-184B-B969-A213278F9C9C}" srcOrd="0" destOrd="0" presId="urn:microsoft.com/office/officeart/2005/8/layout/chevron2"/>
    <dgm:cxn modelId="{193CE2E4-89B7-CD42-9A60-AB5F528030B3}" srcId="{28D94C31-FE0B-034C-B311-BE24F0B65F43}" destId="{D8CE754F-D6E5-B046-9F2F-7A659846F931}" srcOrd="0" destOrd="0" parTransId="{A698B79D-ED5A-0E4D-95E4-A4DF0AB7D40B}" sibTransId="{F8E69118-7487-0045-9D76-DF1CF12499A5}"/>
    <dgm:cxn modelId="{259291E5-D52E-054E-A56D-63111D49A6EE}" type="presOf" srcId="{66496023-8D93-D84B-8F4B-2C0AFC7DB282}" destId="{A4C8C505-3AE5-9D4A-9498-4160CF4DB645}" srcOrd="0" destOrd="1" presId="urn:microsoft.com/office/officeart/2005/8/layout/chevron2"/>
    <dgm:cxn modelId="{CC411BE7-B34D-5D4A-A832-831B4D190356}" type="presOf" srcId="{28D94C31-FE0B-034C-B311-BE24F0B65F43}" destId="{5E978A24-6EBE-A440-9579-3B9528ED7243}" srcOrd="0" destOrd="0" presId="urn:microsoft.com/office/officeart/2005/8/layout/chevron2"/>
    <dgm:cxn modelId="{70A626F7-8FD9-CB4B-BB57-9363D1762A52}" type="presOf" srcId="{D8CE754F-D6E5-B046-9F2F-7A659846F931}" destId="{4A53DAF0-D7AC-3943-B0F0-EB0AFB66C0F7}" srcOrd="0" destOrd="0" presId="urn:microsoft.com/office/officeart/2005/8/layout/chevron2"/>
    <dgm:cxn modelId="{CA08DFF9-F905-AF4F-8161-55007BD9F123}" type="presOf" srcId="{F91FEA07-3810-5042-874E-F284117F3B93}" destId="{94A4E2FD-044B-6042-97AA-9E785D380333}" srcOrd="0" destOrd="0" presId="urn:microsoft.com/office/officeart/2005/8/layout/chevron2"/>
    <dgm:cxn modelId="{4B5A35FE-357B-954C-BFEE-DD887A09008A}" srcId="{D8A35519-D47A-624D-91FA-3BF1761FEADF}" destId="{E2E8C327-0234-7342-8E88-46C8B0D29583}" srcOrd="1" destOrd="0" parTransId="{024B3F81-5241-D647-A1B5-30EC81A9DD25}" sibTransId="{66C1C8BD-86D2-E840-8B05-DE8FDEDB1FD5}"/>
    <dgm:cxn modelId="{48CA53B9-704C-4043-934C-ADFE55BBF206}" type="presParOf" srcId="{103DFB71-8FE0-1643-89EB-CFDF3CFEFE2D}" destId="{43AA43F6-6126-C540-976F-0A0C128F4745}" srcOrd="0" destOrd="0" presId="urn:microsoft.com/office/officeart/2005/8/layout/chevron2"/>
    <dgm:cxn modelId="{02BCCEB5-08AE-0548-A1F1-2A08DD164E4C}" type="presParOf" srcId="{43AA43F6-6126-C540-976F-0A0C128F4745}" destId="{5E978A24-6EBE-A440-9579-3B9528ED7243}" srcOrd="0" destOrd="0" presId="urn:microsoft.com/office/officeart/2005/8/layout/chevron2"/>
    <dgm:cxn modelId="{0CD438AC-F37F-054C-B8FA-A0A06090073E}" type="presParOf" srcId="{43AA43F6-6126-C540-976F-0A0C128F4745}" destId="{4A53DAF0-D7AC-3943-B0F0-EB0AFB66C0F7}" srcOrd="1" destOrd="0" presId="urn:microsoft.com/office/officeart/2005/8/layout/chevron2"/>
    <dgm:cxn modelId="{74CA00FE-E23B-584A-8677-2C23B8B74B37}" type="presParOf" srcId="{103DFB71-8FE0-1643-89EB-CFDF3CFEFE2D}" destId="{226CBA3A-DC8A-324C-A533-3D8437BE6DFB}" srcOrd="1" destOrd="0" presId="urn:microsoft.com/office/officeart/2005/8/layout/chevron2"/>
    <dgm:cxn modelId="{5537BD9C-FD2D-0F4A-A4C8-0542E3D2E7A6}" type="presParOf" srcId="{103DFB71-8FE0-1643-89EB-CFDF3CFEFE2D}" destId="{6B13605E-7769-2848-B577-B1C43E9F3706}" srcOrd="2" destOrd="0" presId="urn:microsoft.com/office/officeart/2005/8/layout/chevron2"/>
    <dgm:cxn modelId="{15CF6D2E-CD75-B743-8EED-241DA4ECFD3C}" type="presParOf" srcId="{6B13605E-7769-2848-B577-B1C43E9F3706}" destId="{3E7C08CF-B351-184B-B969-A213278F9C9C}" srcOrd="0" destOrd="0" presId="urn:microsoft.com/office/officeart/2005/8/layout/chevron2"/>
    <dgm:cxn modelId="{2E28F28F-7430-ED49-949E-DC9612637CC0}" type="presParOf" srcId="{6B13605E-7769-2848-B577-B1C43E9F3706}" destId="{4CF075B9-E98A-C342-AE61-EC6EE60832D7}" srcOrd="1" destOrd="0" presId="urn:microsoft.com/office/officeart/2005/8/layout/chevron2"/>
    <dgm:cxn modelId="{B96AEB59-0557-7343-A2E3-0C55F04E7132}" type="presParOf" srcId="{103DFB71-8FE0-1643-89EB-CFDF3CFEFE2D}" destId="{A6D4D41A-ED3C-054F-90FD-1CBC8B0DA3AD}" srcOrd="3" destOrd="0" presId="urn:microsoft.com/office/officeart/2005/8/layout/chevron2"/>
    <dgm:cxn modelId="{FEF61E93-6E46-7042-960B-D5311CDB9ADA}" type="presParOf" srcId="{103DFB71-8FE0-1643-89EB-CFDF3CFEFE2D}" destId="{75F23D28-A9DD-F542-BEC8-9A6DF0C5A25E}" srcOrd="4" destOrd="0" presId="urn:microsoft.com/office/officeart/2005/8/layout/chevron2"/>
    <dgm:cxn modelId="{400C3656-D01B-D345-BEAD-605940860B71}" type="presParOf" srcId="{75F23D28-A9DD-F542-BEC8-9A6DF0C5A25E}" destId="{94A4E2FD-044B-6042-97AA-9E785D380333}" srcOrd="0" destOrd="0" presId="urn:microsoft.com/office/officeart/2005/8/layout/chevron2"/>
    <dgm:cxn modelId="{8A1BEEF2-1348-1B44-AED0-F5963B7BFF0F}" type="presParOf" srcId="{75F23D28-A9DD-F542-BEC8-9A6DF0C5A25E}" destId="{A4C8C505-3AE5-9D4A-9498-4160CF4DB645}" srcOrd="1" destOrd="0" presId="urn:microsoft.com/office/officeart/2005/8/layout/chevron2"/>
    <dgm:cxn modelId="{389EFD76-12E4-4543-9F67-6AB6111502B3}" type="presParOf" srcId="{103DFB71-8FE0-1643-89EB-CFDF3CFEFE2D}" destId="{943479DD-D2F4-444D-BC83-31B5DE1BF1B0}" srcOrd="5" destOrd="0" presId="urn:microsoft.com/office/officeart/2005/8/layout/chevron2"/>
    <dgm:cxn modelId="{4BE299FE-E9BC-2B4E-A05A-DE78AD4B7DE1}" type="presParOf" srcId="{103DFB71-8FE0-1643-89EB-CFDF3CFEFE2D}" destId="{7A54212E-BE03-364E-8AD7-D5482CC5560D}" srcOrd="6" destOrd="0" presId="urn:microsoft.com/office/officeart/2005/8/layout/chevron2"/>
    <dgm:cxn modelId="{4CE85400-A60A-1549-B685-FF8AEC1AB65F}" type="presParOf" srcId="{7A54212E-BE03-364E-8AD7-D5482CC5560D}" destId="{F01F86D4-E6B4-C147-92C5-31100C8ACA0B}" srcOrd="0" destOrd="0" presId="urn:microsoft.com/office/officeart/2005/8/layout/chevron2"/>
    <dgm:cxn modelId="{B1497F27-1AA8-764A-88DF-706EE67CC8D3}" type="presParOf" srcId="{7A54212E-BE03-364E-8AD7-D5482CC5560D}" destId="{20B68331-F058-304B-98B0-450E5062641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81958A-DA64-D647-B627-E713D7F7FEB1}" type="doc">
      <dgm:prSet loTypeId="urn:microsoft.com/office/officeart/2005/8/layout/arrow2" loCatId="process" qsTypeId="urn:microsoft.com/office/officeart/2005/8/quickstyle/simple4" qsCatId="simple" csTypeId="urn:microsoft.com/office/officeart/2005/8/colors/accent1_2" csCatId="accent1" phldr="1"/>
      <dgm:spPr/>
    </dgm:pt>
    <dgm:pt modelId="{FFA8E1E3-EB99-4C48-84A7-7F3580408C7B}">
      <dgm:prSet phldrT="[Texte]"/>
      <dgm:spPr/>
      <dgm:t>
        <a:bodyPr/>
        <a:lstStyle/>
        <a:p>
          <a:r>
            <a:rPr lang="fr-FR" dirty="0"/>
            <a:t>Second statut des Juifs Juin 1941</a:t>
          </a:r>
        </a:p>
      </dgm:t>
    </dgm:pt>
    <dgm:pt modelId="{73A6ED4E-A9CB-B94A-A070-B867C4B825F2}" type="parTrans" cxnId="{E3B4DFF6-0587-B741-800F-EBE401858958}">
      <dgm:prSet/>
      <dgm:spPr/>
      <dgm:t>
        <a:bodyPr/>
        <a:lstStyle/>
        <a:p>
          <a:endParaRPr lang="fr-FR"/>
        </a:p>
      </dgm:t>
    </dgm:pt>
    <dgm:pt modelId="{C3757FB6-3AC1-7B40-BD5E-C5491E026892}" type="sibTrans" cxnId="{E3B4DFF6-0587-B741-800F-EBE401858958}">
      <dgm:prSet/>
      <dgm:spPr/>
      <dgm:t>
        <a:bodyPr/>
        <a:lstStyle/>
        <a:p>
          <a:endParaRPr lang="fr-FR"/>
        </a:p>
      </dgm:t>
    </dgm:pt>
    <dgm:pt modelId="{63D67A71-5730-984C-9534-AFB4D9477A0C}">
      <dgm:prSet phldrT="[Texte]"/>
      <dgm:spPr/>
      <dgm:t>
        <a:bodyPr/>
        <a:lstStyle/>
        <a:p>
          <a:r>
            <a:rPr lang="fr-FR" dirty="0"/>
            <a:t>Rafles contre les Juifs de l’été 1942</a:t>
          </a:r>
        </a:p>
      </dgm:t>
    </dgm:pt>
    <dgm:pt modelId="{5D2D5E95-FD43-F448-8EB9-3F180F8FB2A8}" type="parTrans" cxnId="{F188C4BB-CE6E-D444-ACBE-9044A1659C53}">
      <dgm:prSet/>
      <dgm:spPr/>
      <dgm:t>
        <a:bodyPr/>
        <a:lstStyle/>
        <a:p>
          <a:endParaRPr lang="fr-FR"/>
        </a:p>
      </dgm:t>
    </dgm:pt>
    <dgm:pt modelId="{29F91DC0-EB58-A444-AA3F-7477EC983DAB}" type="sibTrans" cxnId="{F188C4BB-CE6E-D444-ACBE-9044A1659C53}">
      <dgm:prSet/>
      <dgm:spPr/>
      <dgm:t>
        <a:bodyPr/>
        <a:lstStyle/>
        <a:p>
          <a:endParaRPr lang="fr-FR"/>
        </a:p>
      </dgm:t>
    </dgm:pt>
    <dgm:pt modelId="{09F7DFEC-3A01-B344-9617-4595C8D872F5}">
      <dgm:prSet phldrT="[Texte]"/>
      <dgm:spPr/>
      <dgm:t>
        <a:bodyPr/>
        <a:lstStyle/>
        <a:p>
          <a:r>
            <a:rPr lang="fr-FR" dirty="0"/>
            <a:t>Mise en place du STO mars 1943</a:t>
          </a:r>
        </a:p>
      </dgm:t>
    </dgm:pt>
    <dgm:pt modelId="{0157E00E-23BC-AE4F-ADE6-44A811D1C15F}" type="parTrans" cxnId="{CA981500-CD68-0842-83A6-1B9191B3D806}">
      <dgm:prSet/>
      <dgm:spPr/>
      <dgm:t>
        <a:bodyPr/>
        <a:lstStyle/>
        <a:p>
          <a:endParaRPr lang="fr-FR"/>
        </a:p>
      </dgm:t>
    </dgm:pt>
    <dgm:pt modelId="{2EB638BF-835A-3A4F-903A-E6DA63B6D1FD}" type="sibTrans" cxnId="{CA981500-CD68-0842-83A6-1B9191B3D806}">
      <dgm:prSet/>
      <dgm:spPr/>
      <dgm:t>
        <a:bodyPr/>
        <a:lstStyle/>
        <a:p>
          <a:endParaRPr lang="fr-FR"/>
        </a:p>
      </dgm:t>
    </dgm:pt>
    <dgm:pt modelId="{43680D1E-6BFD-784C-80C6-72651F91261E}">
      <dgm:prSet phldrT="[Texte]"/>
      <dgm:spPr/>
      <dgm:t>
        <a:bodyPr/>
        <a:lstStyle/>
        <a:p>
          <a:r>
            <a:rPr lang="fr-FR" dirty="0"/>
            <a:t>Guerre civile entre Milice et Résistants de 1944 à 1949</a:t>
          </a:r>
        </a:p>
      </dgm:t>
    </dgm:pt>
    <dgm:pt modelId="{3AB20DAA-713F-5440-8902-F98EE8BF6C3E}" type="parTrans" cxnId="{09457120-9A46-D141-ACF3-CDFB51E95110}">
      <dgm:prSet/>
      <dgm:spPr/>
      <dgm:t>
        <a:bodyPr/>
        <a:lstStyle/>
        <a:p>
          <a:endParaRPr lang="fr-FR"/>
        </a:p>
      </dgm:t>
    </dgm:pt>
    <dgm:pt modelId="{3ABB3283-2999-3348-BE3A-142A15A48E77}" type="sibTrans" cxnId="{09457120-9A46-D141-ACF3-CDFB51E95110}">
      <dgm:prSet/>
      <dgm:spPr/>
      <dgm:t>
        <a:bodyPr/>
        <a:lstStyle/>
        <a:p>
          <a:endParaRPr lang="fr-FR"/>
        </a:p>
      </dgm:t>
    </dgm:pt>
    <dgm:pt modelId="{29C11599-CAE7-ED4E-803A-0ADA06235F8B}">
      <dgm:prSet phldrT="[Texte]"/>
      <dgm:spPr/>
      <dgm:t>
        <a:bodyPr/>
        <a:lstStyle/>
        <a:p>
          <a:r>
            <a:rPr lang="fr-FR" dirty="0"/>
            <a:t>Croisade contre le communisme de la LVF en juin 1941</a:t>
          </a:r>
        </a:p>
      </dgm:t>
    </dgm:pt>
    <dgm:pt modelId="{3900C7B3-D3C7-0341-858E-A8777AE7E646}" type="parTrans" cxnId="{5A1B51ED-4372-3049-A5B4-5FFBFC6E1FCB}">
      <dgm:prSet/>
      <dgm:spPr/>
      <dgm:t>
        <a:bodyPr/>
        <a:lstStyle/>
        <a:p>
          <a:endParaRPr lang="fr-FR"/>
        </a:p>
      </dgm:t>
    </dgm:pt>
    <dgm:pt modelId="{470715CF-C48A-7B41-86F1-F65FC2BA6B36}" type="sibTrans" cxnId="{5A1B51ED-4372-3049-A5B4-5FFBFC6E1FCB}">
      <dgm:prSet/>
      <dgm:spPr/>
      <dgm:t>
        <a:bodyPr/>
        <a:lstStyle/>
        <a:p>
          <a:endParaRPr lang="fr-FR"/>
        </a:p>
      </dgm:t>
    </dgm:pt>
    <dgm:pt modelId="{4EC7D957-1BEA-AD49-B374-2C813D8C701E}" type="pres">
      <dgm:prSet presAssocID="{3281958A-DA64-D647-B627-E713D7F7FEB1}" presName="arrowDiagram" presStyleCnt="0">
        <dgm:presLayoutVars>
          <dgm:chMax val="5"/>
          <dgm:dir/>
          <dgm:resizeHandles val="exact"/>
        </dgm:presLayoutVars>
      </dgm:prSet>
      <dgm:spPr/>
    </dgm:pt>
    <dgm:pt modelId="{7C5BA0E2-45A5-A149-B3EE-5685F85DC9E0}" type="pres">
      <dgm:prSet presAssocID="{3281958A-DA64-D647-B627-E713D7F7FEB1}" presName="arrow" presStyleLbl="bgShp" presStyleIdx="0" presStyleCnt="1"/>
      <dgm:spPr/>
    </dgm:pt>
    <dgm:pt modelId="{33E7651C-53E1-BB47-8B17-B81E5AC19051}" type="pres">
      <dgm:prSet presAssocID="{3281958A-DA64-D647-B627-E713D7F7FEB1}" presName="arrowDiagram5" presStyleCnt="0"/>
      <dgm:spPr/>
    </dgm:pt>
    <dgm:pt modelId="{39E3EA8B-54BE-BE48-8D6E-A238E1B9B810}" type="pres">
      <dgm:prSet presAssocID="{FFA8E1E3-EB99-4C48-84A7-7F3580408C7B}" presName="bullet5a" presStyleLbl="node1" presStyleIdx="0" presStyleCnt="5"/>
      <dgm:spPr/>
    </dgm:pt>
    <dgm:pt modelId="{9F17AF7B-082A-2445-A3C3-862AAAC756A0}" type="pres">
      <dgm:prSet presAssocID="{FFA8E1E3-EB99-4C48-84A7-7F3580408C7B}" presName="textBox5a" presStyleLbl="revTx" presStyleIdx="0" presStyleCnt="5">
        <dgm:presLayoutVars>
          <dgm:bulletEnabled val="1"/>
        </dgm:presLayoutVars>
      </dgm:prSet>
      <dgm:spPr/>
    </dgm:pt>
    <dgm:pt modelId="{F8FA79A5-FD25-C744-B961-8E2A58ACCAAF}" type="pres">
      <dgm:prSet presAssocID="{29C11599-CAE7-ED4E-803A-0ADA06235F8B}" presName="bullet5b" presStyleLbl="node1" presStyleIdx="1" presStyleCnt="5"/>
      <dgm:spPr/>
    </dgm:pt>
    <dgm:pt modelId="{8B379B6B-36B2-784F-BC6A-D1B2BAFB4FED}" type="pres">
      <dgm:prSet presAssocID="{29C11599-CAE7-ED4E-803A-0ADA06235F8B}" presName="textBox5b" presStyleLbl="revTx" presStyleIdx="1" presStyleCnt="5">
        <dgm:presLayoutVars>
          <dgm:bulletEnabled val="1"/>
        </dgm:presLayoutVars>
      </dgm:prSet>
      <dgm:spPr/>
    </dgm:pt>
    <dgm:pt modelId="{F75E3713-AD31-9542-A520-AFEC1A312B16}" type="pres">
      <dgm:prSet presAssocID="{63D67A71-5730-984C-9534-AFB4D9477A0C}" presName="bullet5c" presStyleLbl="node1" presStyleIdx="2" presStyleCnt="5"/>
      <dgm:spPr/>
    </dgm:pt>
    <dgm:pt modelId="{158F2E8F-585F-8D4A-83C5-FDA70F81CF85}" type="pres">
      <dgm:prSet presAssocID="{63D67A71-5730-984C-9534-AFB4D9477A0C}" presName="textBox5c" presStyleLbl="revTx" presStyleIdx="2" presStyleCnt="5">
        <dgm:presLayoutVars>
          <dgm:bulletEnabled val="1"/>
        </dgm:presLayoutVars>
      </dgm:prSet>
      <dgm:spPr/>
    </dgm:pt>
    <dgm:pt modelId="{10E3E400-A3B0-EA4A-A394-60140E4A4BDD}" type="pres">
      <dgm:prSet presAssocID="{09F7DFEC-3A01-B344-9617-4595C8D872F5}" presName="bullet5d" presStyleLbl="node1" presStyleIdx="3" presStyleCnt="5"/>
      <dgm:spPr/>
    </dgm:pt>
    <dgm:pt modelId="{3C761B8C-A011-1D41-9946-8C623434FB80}" type="pres">
      <dgm:prSet presAssocID="{09F7DFEC-3A01-B344-9617-4595C8D872F5}" presName="textBox5d" presStyleLbl="revTx" presStyleIdx="3" presStyleCnt="5">
        <dgm:presLayoutVars>
          <dgm:bulletEnabled val="1"/>
        </dgm:presLayoutVars>
      </dgm:prSet>
      <dgm:spPr/>
    </dgm:pt>
    <dgm:pt modelId="{CA231FFF-271B-FA4A-9D20-412E9DE4273B}" type="pres">
      <dgm:prSet presAssocID="{43680D1E-6BFD-784C-80C6-72651F91261E}" presName="bullet5e" presStyleLbl="node1" presStyleIdx="4" presStyleCnt="5"/>
      <dgm:spPr/>
    </dgm:pt>
    <dgm:pt modelId="{2E5AF887-2A54-7048-AF56-BEB787E7FA4A}" type="pres">
      <dgm:prSet presAssocID="{43680D1E-6BFD-784C-80C6-72651F91261E}" presName="textBox5e" presStyleLbl="revTx" presStyleIdx="4" presStyleCnt="5">
        <dgm:presLayoutVars>
          <dgm:bulletEnabled val="1"/>
        </dgm:presLayoutVars>
      </dgm:prSet>
      <dgm:spPr/>
    </dgm:pt>
  </dgm:ptLst>
  <dgm:cxnLst>
    <dgm:cxn modelId="{CA981500-CD68-0842-83A6-1B9191B3D806}" srcId="{3281958A-DA64-D647-B627-E713D7F7FEB1}" destId="{09F7DFEC-3A01-B344-9617-4595C8D872F5}" srcOrd="3" destOrd="0" parTransId="{0157E00E-23BC-AE4F-ADE6-44A811D1C15F}" sibTransId="{2EB638BF-835A-3A4F-903A-E6DA63B6D1FD}"/>
    <dgm:cxn modelId="{3F789606-528B-5345-9D75-7A512EB7D1E0}" type="presOf" srcId="{63D67A71-5730-984C-9534-AFB4D9477A0C}" destId="{158F2E8F-585F-8D4A-83C5-FDA70F81CF85}" srcOrd="0" destOrd="0" presId="urn:microsoft.com/office/officeart/2005/8/layout/arrow2"/>
    <dgm:cxn modelId="{09457120-9A46-D141-ACF3-CDFB51E95110}" srcId="{3281958A-DA64-D647-B627-E713D7F7FEB1}" destId="{43680D1E-6BFD-784C-80C6-72651F91261E}" srcOrd="4" destOrd="0" parTransId="{3AB20DAA-713F-5440-8902-F98EE8BF6C3E}" sibTransId="{3ABB3283-2999-3348-BE3A-142A15A48E77}"/>
    <dgm:cxn modelId="{69831D3D-B1F8-304C-A245-D93462951FBB}" type="presOf" srcId="{FFA8E1E3-EB99-4C48-84A7-7F3580408C7B}" destId="{9F17AF7B-082A-2445-A3C3-862AAAC756A0}" srcOrd="0" destOrd="0" presId="urn:microsoft.com/office/officeart/2005/8/layout/arrow2"/>
    <dgm:cxn modelId="{17375E73-BE2E-6448-A23D-C622FF089C8E}" type="presOf" srcId="{43680D1E-6BFD-784C-80C6-72651F91261E}" destId="{2E5AF887-2A54-7048-AF56-BEB787E7FA4A}" srcOrd="0" destOrd="0" presId="urn:microsoft.com/office/officeart/2005/8/layout/arrow2"/>
    <dgm:cxn modelId="{AE52567B-51FC-2346-997E-85B7087BDB4A}" type="presOf" srcId="{29C11599-CAE7-ED4E-803A-0ADA06235F8B}" destId="{8B379B6B-36B2-784F-BC6A-D1B2BAFB4FED}" srcOrd="0" destOrd="0" presId="urn:microsoft.com/office/officeart/2005/8/layout/arrow2"/>
    <dgm:cxn modelId="{454ADDB0-B76E-6449-97DD-8805AEB4805B}" type="presOf" srcId="{3281958A-DA64-D647-B627-E713D7F7FEB1}" destId="{4EC7D957-1BEA-AD49-B374-2C813D8C701E}" srcOrd="0" destOrd="0" presId="urn:microsoft.com/office/officeart/2005/8/layout/arrow2"/>
    <dgm:cxn modelId="{90DA06B4-96F5-8B42-B9EF-4AAC508B045C}" type="presOf" srcId="{09F7DFEC-3A01-B344-9617-4595C8D872F5}" destId="{3C761B8C-A011-1D41-9946-8C623434FB80}" srcOrd="0" destOrd="0" presId="urn:microsoft.com/office/officeart/2005/8/layout/arrow2"/>
    <dgm:cxn modelId="{F188C4BB-CE6E-D444-ACBE-9044A1659C53}" srcId="{3281958A-DA64-D647-B627-E713D7F7FEB1}" destId="{63D67A71-5730-984C-9534-AFB4D9477A0C}" srcOrd="2" destOrd="0" parTransId="{5D2D5E95-FD43-F448-8EB9-3F180F8FB2A8}" sibTransId="{29F91DC0-EB58-A444-AA3F-7477EC983DAB}"/>
    <dgm:cxn modelId="{5A1B51ED-4372-3049-A5B4-5FFBFC6E1FCB}" srcId="{3281958A-DA64-D647-B627-E713D7F7FEB1}" destId="{29C11599-CAE7-ED4E-803A-0ADA06235F8B}" srcOrd="1" destOrd="0" parTransId="{3900C7B3-D3C7-0341-858E-A8777AE7E646}" sibTransId="{470715CF-C48A-7B41-86F1-F65FC2BA6B36}"/>
    <dgm:cxn modelId="{E3B4DFF6-0587-B741-800F-EBE401858958}" srcId="{3281958A-DA64-D647-B627-E713D7F7FEB1}" destId="{FFA8E1E3-EB99-4C48-84A7-7F3580408C7B}" srcOrd="0" destOrd="0" parTransId="{73A6ED4E-A9CB-B94A-A070-B867C4B825F2}" sibTransId="{C3757FB6-3AC1-7B40-BD5E-C5491E026892}"/>
    <dgm:cxn modelId="{63C65D56-6542-114E-BE34-68CD4662D053}" type="presParOf" srcId="{4EC7D957-1BEA-AD49-B374-2C813D8C701E}" destId="{7C5BA0E2-45A5-A149-B3EE-5685F85DC9E0}" srcOrd="0" destOrd="0" presId="urn:microsoft.com/office/officeart/2005/8/layout/arrow2"/>
    <dgm:cxn modelId="{C28B8803-1D77-3F41-8041-986F60045E0F}" type="presParOf" srcId="{4EC7D957-1BEA-AD49-B374-2C813D8C701E}" destId="{33E7651C-53E1-BB47-8B17-B81E5AC19051}" srcOrd="1" destOrd="0" presId="urn:microsoft.com/office/officeart/2005/8/layout/arrow2"/>
    <dgm:cxn modelId="{6BB05F73-E1F8-2548-AD05-14C721FCE54B}" type="presParOf" srcId="{33E7651C-53E1-BB47-8B17-B81E5AC19051}" destId="{39E3EA8B-54BE-BE48-8D6E-A238E1B9B810}" srcOrd="0" destOrd="0" presId="urn:microsoft.com/office/officeart/2005/8/layout/arrow2"/>
    <dgm:cxn modelId="{BEFE580F-D836-914B-B1C2-8C5CDF825687}" type="presParOf" srcId="{33E7651C-53E1-BB47-8B17-B81E5AC19051}" destId="{9F17AF7B-082A-2445-A3C3-862AAAC756A0}" srcOrd="1" destOrd="0" presId="urn:microsoft.com/office/officeart/2005/8/layout/arrow2"/>
    <dgm:cxn modelId="{8005E9A5-C6F7-444C-A9F5-E157864F6E5F}" type="presParOf" srcId="{33E7651C-53E1-BB47-8B17-B81E5AC19051}" destId="{F8FA79A5-FD25-C744-B961-8E2A58ACCAAF}" srcOrd="2" destOrd="0" presId="urn:microsoft.com/office/officeart/2005/8/layout/arrow2"/>
    <dgm:cxn modelId="{3899BF69-C4FF-494C-A332-17E8F4AB0B8E}" type="presParOf" srcId="{33E7651C-53E1-BB47-8B17-B81E5AC19051}" destId="{8B379B6B-36B2-784F-BC6A-D1B2BAFB4FED}" srcOrd="3" destOrd="0" presId="urn:microsoft.com/office/officeart/2005/8/layout/arrow2"/>
    <dgm:cxn modelId="{62DB2D20-3B61-0740-8372-BF04718A37DA}" type="presParOf" srcId="{33E7651C-53E1-BB47-8B17-B81E5AC19051}" destId="{F75E3713-AD31-9542-A520-AFEC1A312B16}" srcOrd="4" destOrd="0" presId="urn:microsoft.com/office/officeart/2005/8/layout/arrow2"/>
    <dgm:cxn modelId="{D9C3624F-725F-A24B-BA2E-691FE3A94B3F}" type="presParOf" srcId="{33E7651C-53E1-BB47-8B17-B81E5AC19051}" destId="{158F2E8F-585F-8D4A-83C5-FDA70F81CF85}" srcOrd="5" destOrd="0" presId="urn:microsoft.com/office/officeart/2005/8/layout/arrow2"/>
    <dgm:cxn modelId="{ABE22ADC-54FA-3549-A080-7B7E42FAAA12}" type="presParOf" srcId="{33E7651C-53E1-BB47-8B17-B81E5AC19051}" destId="{10E3E400-A3B0-EA4A-A394-60140E4A4BDD}" srcOrd="6" destOrd="0" presId="urn:microsoft.com/office/officeart/2005/8/layout/arrow2"/>
    <dgm:cxn modelId="{C9DC18FA-E3C6-4D42-945B-BF3D53F085BD}" type="presParOf" srcId="{33E7651C-53E1-BB47-8B17-B81E5AC19051}" destId="{3C761B8C-A011-1D41-9946-8C623434FB80}" srcOrd="7" destOrd="0" presId="urn:microsoft.com/office/officeart/2005/8/layout/arrow2"/>
    <dgm:cxn modelId="{F6927C77-E7C3-2642-8A6E-12A6B4D92BFF}" type="presParOf" srcId="{33E7651C-53E1-BB47-8B17-B81E5AC19051}" destId="{CA231FFF-271B-FA4A-9D20-412E9DE4273B}" srcOrd="8" destOrd="0" presId="urn:microsoft.com/office/officeart/2005/8/layout/arrow2"/>
    <dgm:cxn modelId="{FAF33934-B36D-D54C-958E-FF44C5ED9EBA}" type="presParOf" srcId="{33E7651C-53E1-BB47-8B17-B81E5AC19051}" destId="{2E5AF887-2A54-7048-AF56-BEB787E7FA4A}"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978A24-6EBE-A440-9579-3B9528ED7243}">
      <dsp:nvSpPr>
        <dsp:cNvPr id="0" name=""/>
        <dsp:cNvSpPr/>
      </dsp:nvSpPr>
      <dsp:spPr>
        <a:xfrm rot="5400000">
          <a:off x="-133591" y="134064"/>
          <a:ext cx="890608" cy="623425"/>
        </a:xfrm>
        <a:prstGeom prst="chevron">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a:t>1</a:t>
          </a:r>
        </a:p>
      </dsp:txBody>
      <dsp:txXfrm rot="-5400000">
        <a:off x="1" y="312186"/>
        <a:ext cx="623425" cy="267183"/>
      </dsp:txXfrm>
    </dsp:sp>
    <dsp:sp modelId="{4A53DAF0-D7AC-3943-B0F0-EB0AFB66C0F7}">
      <dsp:nvSpPr>
        <dsp:cNvPr id="0" name=""/>
        <dsp:cNvSpPr/>
      </dsp:nvSpPr>
      <dsp:spPr>
        <a:xfrm rot="5400000">
          <a:off x="3887129" y="-3263230"/>
          <a:ext cx="578895" cy="7106302"/>
        </a:xfrm>
        <a:prstGeom prst="round2Same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12 juillet 1940 – 12 décembre 1940</a:t>
          </a:r>
        </a:p>
        <a:p>
          <a:pPr marL="171450" lvl="1" indent="-171450" algn="l" defTabSz="755650">
            <a:lnSpc>
              <a:spcPct val="90000"/>
            </a:lnSpc>
            <a:spcBef>
              <a:spcPct val="0"/>
            </a:spcBef>
            <a:spcAft>
              <a:spcPct val="15000"/>
            </a:spcAft>
            <a:buChar char="•"/>
          </a:pPr>
          <a:r>
            <a:rPr lang="fr-FR" sz="1700" kern="1200" dirty="0"/>
            <a:t>Pierre Laval </a:t>
          </a:r>
        </a:p>
      </dsp:txBody>
      <dsp:txXfrm rot="-5400000">
        <a:off x="623426" y="28732"/>
        <a:ext cx="7078043" cy="522377"/>
      </dsp:txXfrm>
    </dsp:sp>
    <dsp:sp modelId="{3E7C08CF-B351-184B-B969-A213278F9C9C}">
      <dsp:nvSpPr>
        <dsp:cNvPr id="0" name=""/>
        <dsp:cNvSpPr/>
      </dsp:nvSpPr>
      <dsp:spPr>
        <a:xfrm rot="5400000">
          <a:off x="-133591" y="870873"/>
          <a:ext cx="890608" cy="623425"/>
        </a:xfrm>
        <a:prstGeom prst="chevron">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w="6350" cap="flat" cmpd="sng" algn="ctr">
          <a:solidFill>
            <a:schemeClr val="accent3">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a:t>2</a:t>
          </a:r>
        </a:p>
      </dsp:txBody>
      <dsp:txXfrm rot="-5400000">
        <a:off x="1" y="1048995"/>
        <a:ext cx="623425" cy="267183"/>
      </dsp:txXfrm>
    </dsp:sp>
    <dsp:sp modelId="{4CF075B9-E98A-C342-AE61-EC6EE60832D7}">
      <dsp:nvSpPr>
        <dsp:cNvPr id="0" name=""/>
        <dsp:cNvSpPr/>
      </dsp:nvSpPr>
      <dsp:spPr>
        <a:xfrm rot="5400000">
          <a:off x="3887129" y="-2526420"/>
          <a:ext cx="578895" cy="7106302"/>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12 décembre 1940 – 9 février 1941</a:t>
          </a:r>
        </a:p>
        <a:p>
          <a:pPr marL="171450" lvl="1" indent="-171450" algn="l" defTabSz="755650">
            <a:lnSpc>
              <a:spcPct val="90000"/>
            </a:lnSpc>
            <a:spcBef>
              <a:spcPct val="0"/>
            </a:spcBef>
            <a:spcAft>
              <a:spcPct val="15000"/>
            </a:spcAft>
            <a:buChar char="•"/>
          </a:pPr>
          <a:r>
            <a:rPr lang="fr-FR" sz="1700" kern="1200" dirty="0"/>
            <a:t>Pierre Etienne Flandin</a:t>
          </a:r>
        </a:p>
      </dsp:txBody>
      <dsp:txXfrm rot="-5400000">
        <a:off x="623426" y="765542"/>
        <a:ext cx="7078043" cy="522377"/>
      </dsp:txXfrm>
    </dsp:sp>
    <dsp:sp modelId="{94A4E2FD-044B-6042-97AA-9E785D380333}">
      <dsp:nvSpPr>
        <dsp:cNvPr id="0" name=""/>
        <dsp:cNvSpPr/>
      </dsp:nvSpPr>
      <dsp:spPr>
        <a:xfrm rot="5400000">
          <a:off x="-133591" y="1607683"/>
          <a:ext cx="890608" cy="623425"/>
        </a:xfrm>
        <a:prstGeom prst="chevron">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w="6350" cap="flat" cmpd="sng" algn="ctr">
          <a:solidFill>
            <a:schemeClr val="accent4">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a:t>3</a:t>
          </a:r>
        </a:p>
      </dsp:txBody>
      <dsp:txXfrm rot="-5400000">
        <a:off x="1" y="1785805"/>
        <a:ext cx="623425" cy="267183"/>
      </dsp:txXfrm>
    </dsp:sp>
    <dsp:sp modelId="{A4C8C505-3AE5-9D4A-9498-4160CF4DB645}">
      <dsp:nvSpPr>
        <dsp:cNvPr id="0" name=""/>
        <dsp:cNvSpPr/>
      </dsp:nvSpPr>
      <dsp:spPr>
        <a:xfrm rot="5400000">
          <a:off x="3887129" y="-1789611"/>
          <a:ext cx="578895" cy="7106302"/>
        </a:xfrm>
        <a:prstGeom prst="round2Same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10 février 1941-17 avril 1942</a:t>
          </a:r>
        </a:p>
        <a:p>
          <a:pPr marL="171450" lvl="1" indent="-171450" algn="l" defTabSz="755650">
            <a:lnSpc>
              <a:spcPct val="90000"/>
            </a:lnSpc>
            <a:spcBef>
              <a:spcPct val="0"/>
            </a:spcBef>
            <a:spcAft>
              <a:spcPct val="15000"/>
            </a:spcAft>
            <a:buChar char="•"/>
          </a:pPr>
          <a:r>
            <a:rPr lang="fr-FR" sz="1700" kern="1200" dirty="0"/>
            <a:t>Amiral François Darlan</a:t>
          </a:r>
        </a:p>
      </dsp:txBody>
      <dsp:txXfrm rot="-5400000">
        <a:off x="623426" y="1502351"/>
        <a:ext cx="7078043" cy="522377"/>
      </dsp:txXfrm>
    </dsp:sp>
    <dsp:sp modelId="{F01F86D4-E6B4-C147-92C5-31100C8ACA0B}">
      <dsp:nvSpPr>
        <dsp:cNvPr id="0" name=""/>
        <dsp:cNvSpPr/>
      </dsp:nvSpPr>
      <dsp:spPr>
        <a:xfrm rot="5400000">
          <a:off x="-133591" y="2344493"/>
          <a:ext cx="890608" cy="623425"/>
        </a:xfrm>
        <a:prstGeom prst="chevron">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dsp:spPr>
      <dsp:style>
        <a:lnRef idx="1">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kern="1200" dirty="0"/>
            <a:t>4</a:t>
          </a:r>
        </a:p>
      </dsp:txBody>
      <dsp:txXfrm rot="-5400000">
        <a:off x="1" y="2522615"/>
        <a:ext cx="623425" cy="267183"/>
      </dsp:txXfrm>
    </dsp:sp>
    <dsp:sp modelId="{20B68331-F058-304B-98B0-450E50626410}">
      <dsp:nvSpPr>
        <dsp:cNvPr id="0" name=""/>
        <dsp:cNvSpPr/>
      </dsp:nvSpPr>
      <dsp:spPr>
        <a:xfrm rot="5400000">
          <a:off x="3887129" y="-1052801"/>
          <a:ext cx="578895" cy="7106302"/>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r-FR" sz="1700" kern="1200" dirty="0"/>
            <a:t>18 avril 1942-20 août 1944</a:t>
          </a:r>
        </a:p>
        <a:p>
          <a:pPr marL="171450" lvl="1" indent="-171450" algn="l" defTabSz="755650">
            <a:lnSpc>
              <a:spcPct val="90000"/>
            </a:lnSpc>
            <a:spcBef>
              <a:spcPct val="0"/>
            </a:spcBef>
            <a:spcAft>
              <a:spcPct val="15000"/>
            </a:spcAft>
            <a:buChar char="•"/>
          </a:pPr>
          <a:r>
            <a:rPr lang="fr-FR" sz="1700" kern="1200" dirty="0"/>
            <a:t>Pierre Laval</a:t>
          </a:r>
        </a:p>
      </dsp:txBody>
      <dsp:txXfrm rot="-5400000">
        <a:off x="623426" y="2239161"/>
        <a:ext cx="7078043" cy="5223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BA0E2-45A5-A149-B3EE-5685F85DC9E0}">
      <dsp:nvSpPr>
        <dsp:cNvPr id="0" name=""/>
        <dsp:cNvSpPr/>
      </dsp:nvSpPr>
      <dsp:spPr>
        <a:xfrm>
          <a:off x="594518" y="0"/>
          <a:ext cx="7315200" cy="4572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9E3EA8B-54BE-BE48-8D6E-A238E1B9B810}">
      <dsp:nvSpPr>
        <dsp:cNvPr id="0" name=""/>
        <dsp:cNvSpPr/>
      </dsp:nvSpPr>
      <dsp:spPr>
        <a:xfrm>
          <a:off x="1315066" y="3399739"/>
          <a:ext cx="168249" cy="168249"/>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F17AF7B-082A-2445-A3C3-862AAAC756A0}">
      <dsp:nvSpPr>
        <dsp:cNvPr id="0" name=""/>
        <dsp:cNvSpPr/>
      </dsp:nvSpPr>
      <dsp:spPr>
        <a:xfrm>
          <a:off x="1399190" y="3483864"/>
          <a:ext cx="958291"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152"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Second statut des Juifs Juin 1941</a:t>
          </a:r>
        </a:p>
      </dsp:txBody>
      <dsp:txXfrm>
        <a:off x="1399190" y="3483864"/>
        <a:ext cx="958291" cy="1088136"/>
      </dsp:txXfrm>
    </dsp:sp>
    <dsp:sp modelId="{F8FA79A5-FD25-C744-B961-8E2A58ACCAAF}">
      <dsp:nvSpPr>
        <dsp:cNvPr id="0" name=""/>
        <dsp:cNvSpPr/>
      </dsp:nvSpPr>
      <dsp:spPr>
        <a:xfrm>
          <a:off x="2225808" y="2524658"/>
          <a:ext cx="263347" cy="263347"/>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B379B6B-36B2-784F-BC6A-D1B2BAFB4FED}">
      <dsp:nvSpPr>
        <dsp:cNvPr id="0" name=""/>
        <dsp:cNvSpPr/>
      </dsp:nvSpPr>
      <dsp:spPr>
        <a:xfrm>
          <a:off x="2357482" y="2656331"/>
          <a:ext cx="1214323" cy="1915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542"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Croisade contre le communisme de la LVF en juin 1941</a:t>
          </a:r>
        </a:p>
      </dsp:txBody>
      <dsp:txXfrm>
        <a:off x="2357482" y="2656331"/>
        <a:ext cx="1214323" cy="1915668"/>
      </dsp:txXfrm>
    </dsp:sp>
    <dsp:sp modelId="{F75E3713-AD31-9542-A520-AFEC1A312B16}">
      <dsp:nvSpPr>
        <dsp:cNvPr id="0" name=""/>
        <dsp:cNvSpPr/>
      </dsp:nvSpPr>
      <dsp:spPr>
        <a:xfrm>
          <a:off x="3396240" y="1826971"/>
          <a:ext cx="351129" cy="351129"/>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58F2E8F-585F-8D4A-83C5-FDA70F81CF85}">
      <dsp:nvSpPr>
        <dsp:cNvPr id="0" name=""/>
        <dsp:cNvSpPr/>
      </dsp:nvSpPr>
      <dsp:spPr>
        <a:xfrm>
          <a:off x="3571805" y="2002536"/>
          <a:ext cx="1411833" cy="2569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056"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Rafles contre les Juifs de l’été 1942</a:t>
          </a:r>
        </a:p>
      </dsp:txBody>
      <dsp:txXfrm>
        <a:off x="3571805" y="2002536"/>
        <a:ext cx="1411833" cy="2569464"/>
      </dsp:txXfrm>
    </dsp:sp>
    <dsp:sp modelId="{10E3E400-A3B0-EA4A-A394-60140E4A4BDD}">
      <dsp:nvSpPr>
        <dsp:cNvPr id="0" name=""/>
        <dsp:cNvSpPr/>
      </dsp:nvSpPr>
      <dsp:spPr>
        <a:xfrm>
          <a:off x="4756867" y="1281988"/>
          <a:ext cx="453542" cy="453542"/>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C761B8C-A011-1D41-9946-8C623434FB80}">
      <dsp:nvSpPr>
        <dsp:cNvPr id="0" name=""/>
        <dsp:cNvSpPr/>
      </dsp:nvSpPr>
      <dsp:spPr>
        <a:xfrm>
          <a:off x="4983639" y="1508760"/>
          <a:ext cx="1463040" cy="3063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323"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Mise en place du STO mars 1943</a:t>
          </a:r>
        </a:p>
      </dsp:txBody>
      <dsp:txXfrm>
        <a:off x="4983639" y="1508760"/>
        <a:ext cx="1463040" cy="3063240"/>
      </dsp:txXfrm>
    </dsp:sp>
    <dsp:sp modelId="{CA231FFF-271B-FA4A-9D20-412E9DE4273B}">
      <dsp:nvSpPr>
        <dsp:cNvPr id="0" name=""/>
        <dsp:cNvSpPr/>
      </dsp:nvSpPr>
      <dsp:spPr>
        <a:xfrm>
          <a:off x="6157728" y="918057"/>
          <a:ext cx="577900" cy="577900"/>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3000"/>
                <a:lumMod val="100000"/>
              </a:schemeClr>
            </a:gs>
            <a:gs pos="100000">
              <a:schemeClr val="accent1">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E5AF887-2A54-7048-AF56-BEB787E7FA4A}">
      <dsp:nvSpPr>
        <dsp:cNvPr id="0" name=""/>
        <dsp:cNvSpPr/>
      </dsp:nvSpPr>
      <dsp:spPr>
        <a:xfrm>
          <a:off x="6446679" y="1207008"/>
          <a:ext cx="1463040" cy="33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6218" tIns="0" rIns="0" bIns="0" numCol="1" spcCol="1270" anchor="t" anchorCtr="0">
          <a:noAutofit/>
        </a:bodyPr>
        <a:lstStyle/>
        <a:p>
          <a:pPr marL="0" lvl="0" indent="0" algn="l" defTabSz="666750">
            <a:lnSpc>
              <a:spcPct val="90000"/>
            </a:lnSpc>
            <a:spcBef>
              <a:spcPct val="0"/>
            </a:spcBef>
            <a:spcAft>
              <a:spcPct val="35000"/>
            </a:spcAft>
            <a:buNone/>
          </a:pPr>
          <a:r>
            <a:rPr lang="fr-FR" sz="1500" kern="1200" dirty="0"/>
            <a:t>Guerre civile entre Milice et Résistants de 1944 à 1949</a:t>
          </a:r>
        </a:p>
      </dsp:txBody>
      <dsp:txXfrm>
        <a:off x="6446679" y="1207008"/>
        <a:ext cx="1463040" cy="33649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12/3/25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1160EA64-D806-43AC-9DF2-F8C432F32B4C}" type="datetimeFigureOut">
              <a:rPr lang="en-US" dirty="0"/>
              <a:t>12/3/25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12/3/25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F7D4976-E339-4826-83B7-FBD03F55ECF8}" type="datetimeFigureOut">
              <a:rPr lang="en-US" dirty="0"/>
              <a:t>12/3/25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12/3/25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12/3/25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D1BE4249-C0D0-4B06-8692-E8BB871AF643}" type="datetimeFigureOut">
              <a:rPr lang="en-US" dirty="0"/>
              <a:t>12/3/25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12/3/25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12/3/25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7BD996-D704-BE4B-9DFA-0DF898741563}"/>
              </a:ext>
            </a:extLst>
          </p:cNvPr>
          <p:cNvSpPr>
            <a:spLocks noGrp="1"/>
          </p:cNvSpPr>
          <p:nvPr>
            <p:ph type="ctrTitle"/>
          </p:nvPr>
        </p:nvSpPr>
        <p:spPr/>
        <p:txBody>
          <a:bodyPr/>
          <a:lstStyle/>
          <a:p>
            <a:r>
              <a:rPr lang="fr-FR" dirty="0"/>
              <a:t>LA SECONDE GUERRE MONDIALE</a:t>
            </a:r>
          </a:p>
        </p:txBody>
      </p:sp>
      <p:sp>
        <p:nvSpPr>
          <p:cNvPr id="3" name="Sous-titre 2">
            <a:extLst>
              <a:ext uri="{FF2B5EF4-FFF2-40B4-BE49-F238E27FC236}">
                <a16:creationId xmlns:a16="http://schemas.microsoft.com/office/drawing/2014/main" id="{4D9FD537-FDA7-9A46-BC3B-4AB9246C4B17}"/>
              </a:ext>
            </a:extLst>
          </p:cNvPr>
          <p:cNvSpPr>
            <a:spLocks noGrp="1"/>
          </p:cNvSpPr>
          <p:nvPr>
            <p:ph type="subTitle" idx="1"/>
          </p:nvPr>
        </p:nvSpPr>
        <p:spPr/>
        <p:txBody>
          <a:bodyPr/>
          <a:lstStyle/>
          <a:p>
            <a:r>
              <a:rPr lang="fr-FR" dirty="0"/>
              <a:t>Chapitre 3</a:t>
            </a:r>
          </a:p>
        </p:txBody>
      </p:sp>
    </p:spTree>
    <p:extLst>
      <p:ext uri="{BB962C8B-B14F-4D97-AF65-F5344CB8AC3E}">
        <p14:creationId xmlns:p14="http://schemas.microsoft.com/office/powerpoint/2010/main" val="3944120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C11BCF2-9696-1449-8BFC-0D7BC7D319E9}"/>
              </a:ext>
            </a:extLst>
          </p:cNvPr>
          <p:cNvSpPr>
            <a:spLocks noGrp="1"/>
          </p:cNvSpPr>
          <p:nvPr>
            <p:ph type="title"/>
          </p:nvPr>
        </p:nvSpPr>
        <p:spPr/>
        <p:txBody>
          <a:bodyPr/>
          <a:lstStyle/>
          <a:p>
            <a:br>
              <a:rPr lang="fr-FR" dirty="0"/>
            </a:br>
            <a:r>
              <a:rPr lang="fr-FR" dirty="0"/>
              <a:t>une guerre mondiale</a:t>
            </a:r>
          </a:p>
        </p:txBody>
      </p:sp>
      <p:sp>
        <p:nvSpPr>
          <p:cNvPr id="5" name="Espace réservé du texte 4">
            <a:extLst>
              <a:ext uri="{FF2B5EF4-FFF2-40B4-BE49-F238E27FC236}">
                <a16:creationId xmlns:a16="http://schemas.microsoft.com/office/drawing/2014/main" id="{1102B3DE-2846-3949-9D9B-873C5AE44B61}"/>
              </a:ext>
            </a:extLst>
          </p:cNvPr>
          <p:cNvSpPr>
            <a:spLocks noGrp="1"/>
          </p:cNvSpPr>
          <p:nvPr>
            <p:ph type="body" idx="1"/>
          </p:nvPr>
        </p:nvSpPr>
        <p:spPr/>
        <p:txBody>
          <a:bodyPr/>
          <a:lstStyle/>
          <a:p>
            <a:r>
              <a:rPr lang="fr-FR" dirty="0"/>
              <a:t>PREMIÈRE PARTIE</a:t>
            </a:r>
          </a:p>
        </p:txBody>
      </p:sp>
    </p:spTree>
    <p:extLst>
      <p:ext uri="{BB962C8B-B14F-4D97-AF65-F5344CB8AC3E}">
        <p14:creationId xmlns:p14="http://schemas.microsoft.com/office/powerpoint/2010/main" val="1296117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D97C447-6BC1-8440-94DA-7789917A47DD}"/>
              </a:ext>
            </a:extLst>
          </p:cNvPr>
          <p:cNvPicPr>
            <a:picLocks noGrp="1" noChangeAspect="1"/>
          </p:cNvPicPr>
          <p:nvPr>
            <p:ph idx="1"/>
          </p:nvPr>
        </p:nvPicPr>
        <p:blipFill>
          <a:blip r:embed="rId2"/>
          <a:stretch>
            <a:fillRect/>
          </a:stretch>
        </p:blipFill>
        <p:spPr>
          <a:xfrm>
            <a:off x="2391566" y="804334"/>
            <a:ext cx="7408867" cy="5249332"/>
          </a:xfrm>
          <a:prstGeom prst="rect">
            <a:avLst/>
          </a:prstGeom>
        </p:spPr>
      </p:pic>
    </p:spTree>
    <p:extLst>
      <p:ext uri="{BB962C8B-B14F-4D97-AF65-F5344CB8AC3E}">
        <p14:creationId xmlns:p14="http://schemas.microsoft.com/office/powerpoint/2010/main" val="2420653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209753E9-42E2-4C42-896F-10CFE2A418E1}"/>
              </a:ext>
            </a:extLst>
          </p:cNvPr>
          <p:cNvSpPr>
            <a:spLocks noGrp="1"/>
          </p:cNvSpPr>
          <p:nvPr>
            <p:ph type="title"/>
          </p:nvPr>
        </p:nvSpPr>
        <p:spPr>
          <a:xfrm>
            <a:off x="804673" y="2133600"/>
            <a:ext cx="3044952" cy="1898904"/>
          </a:xfrm>
        </p:spPr>
        <p:txBody>
          <a:bodyPr vert="horz" lIns="274320" tIns="182880" rIns="274320" bIns="182880" rtlCol="0" anchor="ctr" anchorCtr="1">
            <a:normAutofit/>
          </a:bodyPr>
          <a:lstStyle/>
          <a:p>
            <a:r>
              <a:rPr lang="en-US" altLang="fr-FR" sz="2400"/>
              <a:t>Les annexions allemandes de 1938 à 1939</a:t>
            </a:r>
          </a:p>
        </p:txBody>
      </p:sp>
      <p:sp>
        <p:nvSpPr>
          <p:cNvPr id="74" name="Rectangle 73">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5" name="Espace réservé du contenu 6" descr="europe1939.jpg">
            <a:extLst>
              <a:ext uri="{FF2B5EF4-FFF2-40B4-BE49-F238E27FC236}">
                <a16:creationId xmlns:a16="http://schemas.microsoft.com/office/drawing/2014/main" id="{9A63AC51-1E5F-D84E-9EDD-975DB15AAD6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6924" r="-6924"/>
          <a:stretch>
            <a:fillRect/>
          </a:stretch>
        </p:blipFill>
        <p:spPr>
          <a:xfrm>
            <a:off x="5140452" y="1677743"/>
            <a:ext cx="5925312" cy="3187807"/>
          </a:xfrm>
          <a:prstGeom prst="rect">
            <a:avLst/>
          </a:prstGeom>
        </p:spPr>
      </p:pic>
    </p:spTree>
    <p:extLst>
      <p:ext uri="{BB962C8B-B14F-4D97-AF65-F5344CB8AC3E}">
        <p14:creationId xmlns:p14="http://schemas.microsoft.com/office/powerpoint/2010/main" val="3352312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EA2E25B-87D3-7B44-A821-8EA64BE00E80}"/>
              </a:ext>
            </a:extLst>
          </p:cNvPr>
          <p:cNvSpPr>
            <a:spLocks noGrp="1"/>
          </p:cNvSpPr>
          <p:nvPr>
            <p:ph type="title"/>
          </p:nvPr>
        </p:nvSpPr>
        <p:spPr/>
        <p:txBody>
          <a:bodyPr/>
          <a:lstStyle/>
          <a:p>
            <a:r>
              <a:rPr lang="fr-FR" dirty="0"/>
              <a:t>Violences et génocides</a:t>
            </a:r>
          </a:p>
        </p:txBody>
      </p:sp>
      <p:sp>
        <p:nvSpPr>
          <p:cNvPr id="5" name="Espace réservé du texte 4">
            <a:extLst>
              <a:ext uri="{FF2B5EF4-FFF2-40B4-BE49-F238E27FC236}">
                <a16:creationId xmlns:a16="http://schemas.microsoft.com/office/drawing/2014/main" id="{970A74E4-638A-CD4F-B88E-344309A2B678}"/>
              </a:ext>
            </a:extLst>
          </p:cNvPr>
          <p:cNvSpPr>
            <a:spLocks noGrp="1"/>
          </p:cNvSpPr>
          <p:nvPr>
            <p:ph type="body" idx="1"/>
          </p:nvPr>
        </p:nvSpPr>
        <p:spPr/>
        <p:txBody>
          <a:bodyPr/>
          <a:lstStyle/>
          <a:p>
            <a:r>
              <a:rPr lang="fr-FR" dirty="0"/>
              <a:t>DEUXIÈME PARTIE</a:t>
            </a:r>
          </a:p>
        </p:txBody>
      </p:sp>
    </p:spTree>
    <p:extLst>
      <p:ext uri="{BB962C8B-B14F-4D97-AF65-F5344CB8AC3E}">
        <p14:creationId xmlns:p14="http://schemas.microsoft.com/office/powerpoint/2010/main" val="340886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337" name="Titre 1">
            <a:extLst>
              <a:ext uri="{FF2B5EF4-FFF2-40B4-BE49-F238E27FC236}">
                <a16:creationId xmlns:a16="http://schemas.microsoft.com/office/drawing/2014/main" id="{AF76CEAA-902A-D741-A715-9E1ADAF2A0D5}"/>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400">
                <a:solidFill>
                  <a:schemeClr val="bg1"/>
                </a:solidFill>
              </a:rPr>
              <a:t>L’implantation des Juifs en Europe en 1933</a:t>
            </a:r>
          </a:p>
        </p:txBody>
      </p:sp>
      <p:pic>
        <p:nvPicPr>
          <p:cNvPr id="14338" name="Espace réservé du contenu 3" descr="NAZICARTEURO0002.jpg">
            <a:extLst>
              <a:ext uri="{FF2B5EF4-FFF2-40B4-BE49-F238E27FC236}">
                <a16:creationId xmlns:a16="http://schemas.microsoft.com/office/drawing/2014/main" id="{2617617B-0259-984E-B67E-06BFAFD3102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653" r="-1653"/>
          <a:stretch>
            <a:fillRect/>
          </a:stretch>
        </p:blipFill>
        <p:spPr>
          <a:xfrm>
            <a:off x="5297763" y="1412332"/>
            <a:ext cx="6250769" cy="3872468"/>
          </a:xfrm>
          <a:prstGeom prst="rect">
            <a:avLst/>
          </a:prstGeom>
        </p:spPr>
      </p:pic>
    </p:spTree>
    <p:extLst>
      <p:ext uri="{BB962C8B-B14F-4D97-AF65-F5344CB8AC3E}">
        <p14:creationId xmlns:p14="http://schemas.microsoft.com/office/powerpoint/2010/main" val="4111043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49947A7-2C41-FD40-80D8-0B64E1655AB8}"/>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900">
                <a:solidFill>
                  <a:schemeClr val="bg1"/>
                </a:solidFill>
              </a:rPr>
              <a:t>Affiche de propagande en faveur de l’euthanasie des handicapés mentaux</a:t>
            </a:r>
          </a:p>
        </p:txBody>
      </p:sp>
      <p:pic>
        <p:nvPicPr>
          <p:cNvPr id="34818" name="Espace réservé du contenu 3" descr="330px-EnthanasiePropaganda.jpg">
            <a:extLst>
              <a:ext uri="{FF2B5EF4-FFF2-40B4-BE49-F238E27FC236}">
                <a16:creationId xmlns:a16="http://schemas.microsoft.com/office/drawing/2014/main" id="{3A749A57-1D56-7847-95C3-5C0B79492E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2946" r="-52946"/>
          <a:stretch>
            <a:fillRect/>
          </a:stretch>
        </p:blipFill>
        <p:spPr>
          <a:xfrm>
            <a:off x="5297763" y="1412001"/>
            <a:ext cx="6250769" cy="3873131"/>
          </a:xfrm>
          <a:prstGeom prst="rect">
            <a:avLst/>
          </a:prstGeom>
        </p:spPr>
      </p:pic>
    </p:spTree>
    <p:extLst>
      <p:ext uri="{BB962C8B-B14F-4D97-AF65-F5344CB8AC3E}">
        <p14:creationId xmlns:p14="http://schemas.microsoft.com/office/powerpoint/2010/main" val="279683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4"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845"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6"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1" name="Titre 1">
            <a:extLst>
              <a:ext uri="{FF2B5EF4-FFF2-40B4-BE49-F238E27FC236}">
                <a16:creationId xmlns:a16="http://schemas.microsoft.com/office/drawing/2014/main" id="{CD758EF4-4877-1042-9CE4-ED1F4C885E0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2100">
                <a:solidFill>
                  <a:srgbClr val="FFFFFF"/>
                </a:solidFill>
                <a:ea typeface="ＭＳ Ｐゴシック" panose="020B0600070205080204" pitchFamily="34" charset="-128"/>
              </a:rPr>
              <a:t>Ordre écrit d’Hitler antidaté au 1</a:t>
            </a:r>
            <a:r>
              <a:rPr lang="fr-FR" altLang="fr-FR" sz="2100" baseline="30000">
                <a:solidFill>
                  <a:srgbClr val="FFFFFF"/>
                </a:solidFill>
                <a:ea typeface="ＭＳ Ｐゴシック" panose="020B0600070205080204" pitchFamily="34" charset="-128"/>
              </a:rPr>
              <a:t>er</a:t>
            </a:r>
            <a:r>
              <a:rPr lang="fr-FR" altLang="fr-FR" sz="2100">
                <a:solidFill>
                  <a:srgbClr val="FFFFFF"/>
                </a:solidFill>
                <a:ea typeface="ＭＳ Ｐゴシック" panose="020B0600070205080204" pitchFamily="34" charset="-128"/>
              </a:rPr>
              <a:t> septembre 1939, moment de l’entrée en guerre</a:t>
            </a:r>
          </a:p>
        </p:txBody>
      </p:sp>
      <p:sp>
        <p:nvSpPr>
          <p:cNvPr id="35842" name="Espace réservé du contenu 2">
            <a:extLst>
              <a:ext uri="{FF2B5EF4-FFF2-40B4-BE49-F238E27FC236}">
                <a16:creationId xmlns:a16="http://schemas.microsoft.com/office/drawing/2014/main" id="{F3CD68BC-5C32-8440-892F-4C1112FC0C2C}"/>
              </a:ext>
            </a:extLst>
          </p:cNvPr>
          <p:cNvSpPr>
            <a:spLocks noGrp="1"/>
          </p:cNvSpPr>
          <p:nvPr>
            <p:ph sz="quarter" idx="1"/>
          </p:nvPr>
        </p:nvSpPr>
        <p:spPr>
          <a:xfrm>
            <a:off x="5591695" y="1402080"/>
            <a:ext cx="5320696" cy="4053840"/>
          </a:xfrm>
        </p:spPr>
        <p:txBody>
          <a:bodyPr anchor="ctr">
            <a:normAutofit/>
          </a:bodyPr>
          <a:lstStyle/>
          <a:p>
            <a:r>
              <a:rPr lang="fr-FR" altLang="fr-FR">
                <a:ea typeface="ＭＳ Ｐゴシック" panose="020B0600070205080204" pitchFamily="34" charset="-128"/>
              </a:rPr>
              <a:t>"Adolf Hitler 1</a:t>
            </a:r>
            <a:r>
              <a:rPr lang="fr-FR" altLang="fr-FR" baseline="30000">
                <a:ea typeface="ＭＳ Ｐゴシック" panose="020B0600070205080204" pitchFamily="34" charset="-128"/>
              </a:rPr>
              <a:t>er</a:t>
            </a:r>
            <a:r>
              <a:rPr lang="fr-FR" altLang="fr-FR">
                <a:ea typeface="ＭＳ Ｐゴシック" panose="020B0600070205080204" pitchFamily="34" charset="-128"/>
              </a:rPr>
              <a:t> septembre 1939</a:t>
            </a:r>
          </a:p>
          <a:p>
            <a:r>
              <a:rPr lang="fr-FR" altLang="fr-FR">
                <a:ea typeface="ＭＳ Ｐゴシック" panose="020B0600070205080204" pitchFamily="34" charset="-128"/>
              </a:rPr>
              <a:t>Le Reichsleiter Boulher et le docteur en médecine Brandt sont chargés, sous leur responsabilité, d'étendre l'attribution de certains médecins à désigner nominativement. Ceux ci pourront accorder une mort miséricordieuse aux malades qui auront été jugés incurables selon une appréciation aussi rigoureuse que possible."</a:t>
            </a:r>
          </a:p>
          <a:p>
            <a:endParaRPr lang="fr-FR" altLang="fr-FR">
              <a:ea typeface="ＭＳ Ｐゴシック" panose="020B0600070205080204" pitchFamily="34" charset="-128"/>
            </a:endParaRPr>
          </a:p>
        </p:txBody>
      </p:sp>
    </p:spTree>
    <p:extLst>
      <p:ext uri="{BB962C8B-B14F-4D97-AF65-F5344CB8AC3E}">
        <p14:creationId xmlns:p14="http://schemas.microsoft.com/office/powerpoint/2010/main" val="54599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937" name="Titre 3">
            <a:extLst>
              <a:ext uri="{FF2B5EF4-FFF2-40B4-BE49-F238E27FC236}">
                <a16:creationId xmlns:a16="http://schemas.microsoft.com/office/drawing/2014/main" id="{70AF7171-B3AF-1840-AE6F-A21165371F0B}"/>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3800">
                <a:solidFill>
                  <a:schemeClr val="bg1"/>
                </a:solidFill>
              </a:rPr>
              <a:t>Les ghettos en Pologne</a:t>
            </a:r>
          </a:p>
        </p:txBody>
      </p:sp>
      <p:pic>
        <p:nvPicPr>
          <p:cNvPr id="39938" name="Espace réservé du contenu 5" descr="ghettos_pologne.jpg">
            <a:extLst>
              <a:ext uri="{FF2B5EF4-FFF2-40B4-BE49-F238E27FC236}">
                <a16:creationId xmlns:a16="http://schemas.microsoft.com/office/drawing/2014/main" id="{B819B94C-F022-4D46-BD82-424BAA8FABD9}"/>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5880" r="-25880"/>
          <a:stretch>
            <a:fillRect/>
          </a:stretch>
        </p:blipFill>
        <p:spPr>
          <a:xfrm>
            <a:off x="5297763" y="1670134"/>
            <a:ext cx="6250769" cy="3356864"/>
          </a:xfrm>
          <a:prstGeom prst="rect">
            <a:avLst/>
          </a:prstGeom>
        </p:spPr>
      </p:pic>
    </p:spTree>
    <p:extLst>
      <p:ext uri="{BB962C8B-B14F-4D97-AF65-F5344CB8AC3E}">
        <p14:creationId xmlns:p14="http://schemas.microsoft.com/office/powerpoint/2010/main" val="2338842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8243DDB-21E9-4A4D-AE47-3A583C3C5216}"/>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3200">
                <a:solidFill>
                  <a:schemeClr val="bg1"/>
                </a:solidFill>
              </a:rPr>
              <a:t>Cadavres dans les rues du ghetto près d’un étal de légumes</a:t>
            </a:r>
          </a:p>
        </p:txBody>
      </p:sp>
      <p:pic>
        <p:nvPicPr>
          <p:cNvPr id="45058" name="Espace réservé du contenu 3" descr="CD_145_def.jpg">
            <a:extLst>
              <a:ext uri="{FF2B5EF4-FFF2-40B4-BE49-F238E27FC236}">
                <a16:creationId xmlns:a16="http://schemas.microsoft.com/office/drawing/2014/main" id="{835FEE44-5E87-4643-BCF6-670431EDA712}"/>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5916" r="-15916"/>
          <a:stretch>
            <a:fillRect/>
          </a:stretch>
        </p:blipFill>
        <p:spPr>
          <a:xfrm>
            <a:off x="5297763" y="1665344"/>
            <a:ext cx="6250769" cy="3366444"/>
          </a:xfrm>
          <a:prstGeom prst="rect">
            <a:avLst/>
          </a:prstGeom>
        </p:spPr>
      </p:pic>
    </p:spTree>
    <p:extLst>
      <p:ext uri="{BB962C8B-B14F-4D97-AF65-F5344CB8AC3E}">
        <p14:creationId xmlns:p14="http://schemas.microsoft.com/office/powerpoint/2010/main" val="3044470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226" name="Espace réservé du contenu 5" descr="marche_einsatzgr.jpg">
            <a:extLst>
              <a:ext uri="{FF2B5EF4-FFF2-40B4-BE49-F238E27FC236}">
                <a16:creationId xmlns:a16="http://schemas.microsoft.com/office/drawing/2014/main" id="{A71E9574-F395-784C-BEC1-8E97A96E5E62}"/>
              </a:ext>
            </a:extLst>
          </p:cNvPr>
          <p:cNvPicPr>
            <a:picLocks noChangeAspect="1"/>
          </p:cNvPicPr>
          <p:nvPr/>
        </p:nvPicPr>
        <p:blipFill rotWithShape="1">
          <a:blip r:embed="rId2">
            <a:extLst>
              <a:ext uri="{28A0092B-C50C-407E-A947-70E740481C1C}">
                <a14:useLocalDpi xmlns:a14="http://schemas.microsoft.com/office/drawing/2010/main" val="0"/>
              </a:ext>
            </a:extLst>
          </a:blip>
          <a:srcRect t="4529" r="1" b="4531"/>
          <a:stretch/>
        </p:blipFill>
        <p:spPr>
          <a:xfrm>
            <a:off x="4650909" y="10"/>
            <a:ext cx="7541090" cy="6857989"/>
          </a:xfrm>
          <a:prstGeom prst="rect">
            <a:avLst/>
          </a:prstGeom>
        </p:spPr>
      </p:pic>
      <p:sp>
        <p:nvSpPr>
          <p:cNvPr id="75" name="Rectangle 7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2225" name="Titre 3">
            <a:extLst>
              <a:ext uri="{FF2B5EF4-FFF2-40B4-BE49-F238E27FC236}">
                <a16:creationId xmlns:a16="http://schemas.microsoft.com/office/drawing/2014/main" id="{04C51FE7-061D-4543-935D-8C7835EF897A}"/>
              </a:ext>
            </a:extLst>
          </p:cNvPr>
          <p:cNvSpPr>
            <a:spLocks noGrp="1"/>
          </p:cNvSpPr>
          <p:nvPr>
            <p:ph type="title"/>
          </p:nvPr>
        </p:nvSpPr>
        <p:spPr>
          <a:xfrm>
            <a:off x="643467" y="643467"/>
            <a:ext cx="3363974" cy="1728044"/>
          </a:xfrm>
          <a:noFill/>
          <a:ln>
            <a:solidFill>
              <a:schemeClr val="bg1"/>
            </a:solidFill>
          </a:ln>
        </p:spPr>
        <p:txBody>
          <a:bodyPr wrap="square">
            <a:normAutofit/>
          </a:bodyPr>
          <a:lstStyle/>
          <a:p>
            <a:pPr eaLnBrk="1" hangingPunct="1"/>
            <a:r>
              <a:rPr lang="fr-FR" altLang="fr-FR" sz="2400">
                <a:solidFill>
                  <a:schemeClr val="bg1"/>
                </a:solidFill>
                <a:ea typeface="ＭＳ Ｐゴシック" panose="020B0600070205080204" pitchFamily="34" charset="-128"/>
              </a:rPr>
              <a:t>Les opérations des 4 Einsatzgruppen de l’été 1941</a:t>
            </a:r>
          </a:p>
        </p:txBody>
      </p:sp>
      <p:sp>
        <p:nvSpPr>
          <p:cNvPr id="52230" name="Content Placeholder 52229">
            <a:extLst>
              <a:ext uri="{FF2B5EF4-FFF2-40B4-BE49-F238E27FC236}">
                <a16:creationId xmlns:a16="http://schemas.microsoft.com/office/drawing/2014/main" id="{97DC62C9-15F2-46D9-9EC3-1331BF05F08F}"/>
              </a:ext>
            </a:extLst>
          </p:cNvPr>
          <p:cNvSpPr>
            <a:spLocks noGrp="1"/>
          </p:cNvSpPr>
          <p:nvPr>
            <p:ph idx="1"/>
          </p:nvPr>
        </p:nvSpPr>
        <p:spPr>
          <a:xfrm>
            <a:off x="643468" y="2638044"/>
            <a:ext cx="3363974" cy="3415622"/>
          </a:xfrm>
        </p:spPr>
        <p:txBody>
          <a:bodyPr>
            <a:normAutofit/>
          </a:bodyPr>
          <a:lstStyle/>
          <a:p>
            <a:endParaRPr lang="en-US">
              <a:solidFill>
                <a:schemeClr val="bg1"/>
              </a:solidFill>
            </a:endParaRPr>
          </a:p>
        </p:txBody>
      </p:sp>
    </p:spTree>
    <p:extLst>
      <p:ext uri="{BB962C8B-B14F-4D97-AF65-F5344CB8AC3E}">
        <p14:creationId xmlns:p14="http://schemas.microsoft.com/office/powerpoint/2010/main" val="1284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3D28CCC-456C-884C-A125-31C1DD15E77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pPr>
              <a:defRPr/>
            </a:pPr>
            <a:r>
              <a:rPr lang="en-US" altLang="fr-FR" sz="2700">
                <a:solidFill>
                  <a:schemeClr val="bg1"/>
                </a:solidFill>
              </a:rPr>
              <a:t>Groupe de femmes de Liepaja, sur le point d’être exécutées en Lettonie, 15 décembre 1941</a:t>
            </a:r>
          </a:p>
        </p:txBody>
      </p:sp>
      <p:pic>
        <p:nvPicPr>
          <p:cNvPr id="56322" name="Espace réservé du contenu 5" descr="CDLX_99_1_def.jpg">
            <a:extLst>
              <a:ext uri="{FF2B5EF4-FFF2-40B4-BE49-F238E27FC236}">
                <a16:creationId xmlns:a16="http://schemas.microsoft.com/office/drawing/2014/main" id="{25B2B8E3-F12E-AF40-A86F-A859C09FA9B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5300" r="-15300"/>
          <a:stretch>
            <a:fillRect/>
          </a:stretch>
        </p:blipFill>
        <p:spPr>
          <a:xfrm>
            <a:off x="5297763" y="1667416"/>
            <a:ext cx="6250769" cy="3362301"/>
          </a:xfrm>
          <a:prstGeom prst="rect">
            <a:avLst/>
          </a:prstGeom>
        </p:spPr>
      </p:pic>
    </p:spTree>
    <p:extLst>
      <p:ext uri="{BB962C8B-B14F-4D97-AF65-F5344CB8AC3E}">
        <p14:creationId xmlns:p14="http://schemas.microsoft.com/office/powerpoint/2010/main" val="391722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514" name="Espace réservé du contenu 5" descr="688px-WW2_Holocaust_Poland_map-fr.svg.png">
            <a:extLst>
              <a:ext uri="{FF2B5EF4-FFF2-40B4-BE49-F238E27FC236}">
                <a16:creationId xmlns:a16="http://schemas.microsoft.com/office/drawing/2014/main" id="{E71A9597-1FE4-E741-8242-811BF83C1B34}"/>
              </a:ext>
            </a:extLst>
          </p:cNvPr>
          <p:cNvPicPr>
            <a:picLocks noChangeAspect="1"/>
          </p:cNvPicPr>
          <p:nvPr/>
        </p:nvPicPr>
        <p:blipFill rotWithShape="1">
          <a:blip r:embed="rId2">
            <a:extLst>
              <a:ext uri="{28A0092B-C50C-407E-A947-70E740481C1C}">
                <a14:useLocalDpi xmlns:a14="http://schemas.microsoft.com/office/drawing/2010/main" val="0"/>
              </a:ext>
            </a:extLst>
          </a:blip>
          <a:srcRect l="2030" r="2028" b="-2"/>
          <a:stretch/>
        </p:blipFill>
        <p:spPr>
          <a:xfrm>
            <a:off x="4650909" y="10"/>
            <a:ext cx="7541090" cy="6857989"/>
          </a:xfrm>
          <a:prstGeom prst="rect">
            <a:avLst/>
          </a:prstGeom>
        </p:spPr>
      </p:pic>
      <p:sp>
        <p:nvSpPr>
          <p:cNvPr id="75" name="Rectangle 7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4513" name="Titre 3">
            <a:extLst>
              <a:ext uri="{FF2B5EF4-FFF2-40B4-BE49-F238E27FC236}">
                <a16:creationId xmlns:a16="http://schemas.microsoft.com/office/drawing/2014/main" id="{1E8B0E32-31DD-424E-8973-11F0C99A6D15}"/>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fr-FR" altLang="fr-FR" sz="2200">
                <a:solidFill>
                  <a:schemeClr val="bg1"/>
                </a:solidFill>
                <a:ea typeface="ＭＳ Ｐゴシック" panose="020B0600070205080204" pitchFamily="34" charset="-128"/>
              </a:rPr>
              <a:t>Les camps d’extermination</a:t>
            </a:r>
          </a:p>
        </p:txBody>
      </p:sp>
      <p:sp>
        <p:nvSpPr>
          <p:cNvPr id="64518" name="Content Placeholder 64517">
            <a:extLst>
              <a:ext uri="{FF2B5EF4-FFF2-40B4-BE49-F238E27FC236}">
                <a16:creationId xmlns:a16="http://schemas.microsoft.com/office/drawing/2014/main" id="{2FB3A648-881C-4487-92E0-75693E9D2ADB}"/>
              </a:ext>
            </a:extLst>
          </p:cNvPr>
          <p:cNvSpPr>
            <a:spLocks noGrp="1"/>
          </p:cNvSpPr>
          <p:nvPr>
            <p:ph idx="1"/>
          </p:nvPr>
        </p:nvSpPr>
        <p:spPr>
          <a:xfrm>
            <a:off x="643468" y="2638044"/>
            <a:ext cx="3363974" cy="3415622"/>
          </a:xfrm>
        </p:spPr>
        <p:txBody>
          <a:bodyPr>
            <a:normAutofit/>
          </a:bodyPr>
          <a:lstStyle/>
          <a:p>
            <a:endParaRPr lang="en-US">
              <a:solidFill>
                <a:schemeClr val="bg1"/>
              </a:solidFill>
            </a:endParaRPr>
          </a:p>
        </p:txBody>
      </p:sp>
    </p:spTree>
    <p:extLst>
      <p:ext uri="{BB962C8B-B14F-4D97-AF65-F5344CB8AC3E}">
        <p14:creationId xmlns:p14="http://schemas.microsoft.com/office/powerpoint/2010/main" val="2078149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0657" name="Titre 3">
            <a:extLst>
              <a:ext uri="{FF2B5EF4-FFF2-40B4-BE49-F238E27FC236}">
                <a16:creationId xmlns:a16="http://schemas.microsoft.com/office/drawing/2014/main" id="{F5759791-333D-6B44-8968-026157D51CC9}"/>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1800">
                <a:solidFill>
                  <a:schemeClr val="bg1"/>
                </a:solidFill>
              </a:rPr>
              <a:t>La villa Marlier où s’est tenue à Wannsee dans la banlieue de Berlin la conférence qui avalise la décision politique d’exterminer les Juifs </a:t>
            </a:r>
          </a:p>
        </p:txBody>
      </p:sp>
      <p:pic>
        <p:nvPicPr>
          <p:cNvPr id="70658" name="Espace réservé du contenu 5" descr="800px-Villa_Wannsee.jpg">
            <a:extLst>
              <a:ext uri="{FF2B5EF4-FFF2-40B4-BE49-F238E27FC236}">
                <a16:creationId xmlns:a16="http://schemas.microsoft.com/office/drawing/2014/main" id="{8B34A634-528A-C942-86D8-D79EF406FAA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753" r="-19753"/>
          <a:stretch>
            <a:fillRect/>
          </a:stretch>
        </p:blipFill>
        <p:spPr>
          <a:xfrm>
            <a:off x="5297763" y="1668324"/>
            <a:ext cx="6250769" cy="3360484"/>
          </a:xfrm>
          <a:prstGeom prst="rect">
            <a:avLst/>
          </a:prstGeom>
        </p:spPr>
      </p:pic>
    </p:spTree>
    <p:extLst>
      <p:ext uri="{BB962C8B-B14F-4D97-AF65-F5344CB8AC3E}">
        <p14:creationId xmlns:p14="http://schemas.microsoft.com/office/powerpoint/2010/main" val="1148443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4753" name="Titre 3">
            <a:extLst>
              <a:ext uri="{FF2B5EF4-FFF2-40B4-BE49-F238E27FC236}">
                <a16:creationId xmlns:a16="http://schemas.microsoft.com/office/drawing/2014/main" id="{C1BF0645-F2AA-7348-B56D-BC93B362ABC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800">
                <a:solidFill>
                  <a:schemeClr val="bg1"/>
                </a:solidFill>
              </a:rPr>
              <a:t>Reinhard HEYDRICH (1904-1942)</a:t>
            </a:r>
          </a:p>
        </p:txBody>
      </p:sp>
      <p:sp>
        <p:nvSpPr>
          <p:cNvPr id="74754" name="Espace réservé du texte 5">
            <a:extLst>
              <a:ext uri="{FF2B5EF4-FFF2-40B4-BE49-F238E27FC236}">
                <a16:creationId xmlns:a16="http://schemas.microsoft.com/office/drawing/2014/main" id="{65925CBB-DB69-4B4E-8430-E0BBCCA410CE}"/>
              </a:ext>
            </a:extLst>
          </p:cNvPr>
          <p:cNvSpPr>
            <a:spLocks noGrp="1"/>
          </p:cNvSpPr>
          <p:nvPr>
            <p:ph type="body"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Chef de la SD (Service de sécurité) et gouverneur nazi de la Bohème et de la Moravie. </a:t>
            </a:r>
          </a:p>
          <a:p>
            <a:pPr indent="-228600" algn="l">
              <a:buFont typeface="Arial" panose="020B0604020202020204" pitchFamily="34" charset="0"/>
              <a:buChar char="•"/>
            </a:pPr>
            <a:r>
              <a:rPr lang="en-US" altLang="fr-FR">
                <a:solidFill>
                  <a:schemeClr val="bg1"/>
                </a:solidFill>
              </a:rPr>
              <a:t>Il coordonne la « Solution finale » et anime la conférence de Wannsee.</a:t>
            </a:r>
          </a:p>
          <a:p>
            <a:pPr indent="-228600" algn="l">
              <a:buFont typeface="Arial" panose="020B0604020202020204" pitchFamily="34" charset="0"/>
              <a:buChar char="•"/>
            </a:pPr>
            <a:r>
              <a:rPr lang="en-US" altLang="fr-FR">
                <a:solidFill>
                  <a:schemeClr val="bg1"/>
                </a:solidFill>
              </a:rPr>
              <a:t>Il meurt des suites d’un attentat perpétré par la résistance tchèque en juin 1942. En représailles, la population du village de Lidice est exterminé.</a:t>
            </a:r>
          </a:p>
        </p:txBody>
      </p:sp>
      <p:pic>
        <p:nvPicPr>
          <p:cNvPr id="74755" name="Espace réservé du contenu 6" descr="91199.jpg">
            <a:extLst>
              <a:ext uri="{FF2B5EF4-FFF2-40B4-BE49-F238E27FC236}">
                <a16:creationId xmlns:a16="http://schemas.microsoft.com/office/drawing/2014/main" id="{FE5AC754-C675-4F4A-BAE1-A65B6331290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8246" r="-18246"/>
          <a:stretch>
            <a:fillRect/>
          </a:stretch>
        </p:blipFill>
        <p:spPr>
          <a:xfrm>
            <a:off x="5603798" y="643467"/>
            <a:ext cx="5638699" cy="5410199"/>
          </a:xfrm>
          <a:prstGeom prst="rect">
            <a:avLst/>
          </a:prstGeom>
        </p:spPr>
      </p:pic>
    </p:spTree>
    <p:extLst>
      <p:ext uri="{BB962C8B-B14F-4D97-AF65-F5344CB8AC3E}">
        <p14:creationId xmlns:p14="http://schemas.microsoft.com/office/powerpoint/2010/main" val="74553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77" name="Titre 4">
            <a:extLst>
              <a:ext uri="{FF2B5EF4-FFF2-40B4-BE49-F238E27FC236}">
                <a16:creationId xmlns:a16="http://schemas.microsoft.com/office/drawing/2014/main" id="{4AA641EA-E10F-0A4B-A93A-61A2B79989F6}"/>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700">
                <a:solidFill>
                  <a:srgbClr val="FFFFFF"/>
                </a:solidFill>
                <a:ea typeface="ＭＳ Ｐゴシック" panose="020B0600070205080204" pitchFamily="34" charset="-128"/>
              </a:rPr>
              <a:t>Extrait du paragraphe 3 du « protocole de Wannsee », exemplaire n° 16, envoyé par Heydrich à Luther</a:t>
            </a:r>
          </a:p>
        </p:txBody>
      </p:sp>
      <p:sp>
        <p:nvSpPr>
          <p:cNvPr id="75778" name="Espace réservé du contenu 5">
            <a:extLst>
              <a:ext uri="{FF2B5EF4-FFF2-40B4-BE49-F238E27FC236}">
                <a16:creationId xmlns:a16="http://schemas.microsoft.com/office/drawing/2014/main" id="{E8C969C9-17F7-2542-A220-C7BA4E08D6D0}"/>
              </a:ext>
            </a:extLst>
          </p:cNvPr>
          <p:cNvSpPr>
            <a:spLocks noGrp="1"/>
          </p:cNvSpPr>
          <p:nvPr>
            <p:ph sz="quarter" idx="1"/>
          </p:nvPr>
        </p:nvSpPr>
        <p:spPr>
          <a:xfrm>
            <a:off x="5591695" y="1402080"/>
            <a:ext cx="5320696" cy="4053840"/>
          </a:xfrm>
        </p:spPr>
        <p:txBody>
          <a:bodyPr anchor="ctr">
            <a:normAutofit/>
          </a:bodyPr>
          <a:lstStyle/>
          <a:p>
            <a:r>
              <a:rPr lang="fr-FR" altLang="fr-FR" dirty="0">
                <a:ea typeface="ＭＳ Ｐゴシック" panose="020B0600070205080204" pitchFamily="34" charset="-128"/>
              </a:rPr>
              <a:t>« désormais, à la place de l'émigration, la prochaine solution à envisager, avec l'aval préalable du Führer, est l'évacuation des Juifs vers l'est. Ces actions sont toutefois à considérer uniquement comme des solutions transitoires, mais qui nous permettront d'acquérir des expériences pratiques qui seront très précieuses pour </a:t>
            </a:r>
            <a:r>
              <a:rPr lang="fr-FR" altLang="fr-FR" b="1" dirty="0">
                <a:ea typeface="ＭＳ Ｐゴシック" panose="020B0600070205080204" pitchFamily="34" charset="-128"/>
              </a:rPr>
              <a:t>la solution finale </a:t>
            </a:r>
            <a:r>
              <a:rPr lang="fr-FR" altLang="fr-FR" dirty="0">
                <a:ea typeface="ＭＳ Ｐゴシック" panose="020B0600070205080204" pitchFamily="34" charset="-128"/>
              </a:rPr>
              <a:t>à venir de la question juive. »</a:t>
            </a:r>
          </a:p>
        </p:txBody>
      </p:sp>
    </p:spTree>
    <p:extLst>
      <p:ext uri="{BB962C8B-B14F-4D97-AF65-F5344CB8AC3E}">
        <p14:creationId xmlns:p14="http://schemas.microsoft.com/office/powerpoint/2010/main" val="2798306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01" name="Titre 1">
            <a:extLst>
              <a:ext uri="{FF2B5EF4-FFF2-40B4-BE49-F238E27FC236}">
                <a16:creationId xmlns:a16="http://schemas.microsoft.com/office/drawing/2014/main" id="{E6E45763-2C54-D343-8F3A-B629205FEF27}"/>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2300" dirty="0">
                <a:solidFill>
                  <a:srgbClr val="FFFFFF"/>
                </a:solidFill>
                <a:ea typeface="ＭＳ Ｐゴシック" panose="020B0600070205080204" pitchFamily="34" charset="-128"/>
              </a:rPr>
              <a:t> Les camps de l’opération </a:t>
            </a:r>
            <a:r>
              <a:rPr lang="fr-FR" altLang="fr-FR" sz="2300" dirty="0" err="1">
                <a:solidFill>
                  <a:srgbClr val="FFFFFF"/>
                </a:solidFill>
                <a:ea typeface="ＭＳ Ｐゴシック" panose="020B0600070205080204" pitchFamily="34" charset="-128"/>
              </a:rPr>
              <a:t>Rheinard</a:t>
            </a:r>
            <a:endParaRPr lang="fr-FR" altLang="fr-FR" sz="2300" dirty="0">
              <a:solidFill>
                <a:srgbClr val="FFFFFF"/>
              </a:solidFill>
              <a:ea typeface="ＭＳ Ｐゴシック" panose="020B0600070205080204" pitchFamily="34" charset="-128"/>
            </a:endParaRPr>
          </a:p>
        </p:txBody>
      </p:sp>
      <p:sp>
        <p:nvSpPr>
          <p:cNvPr id="76802" name="Espace réservé du contenu 2">
            <a:extLst>
              <a:ext uri="{FF2B5EF4-FFF2-40B4-BE49-F238E27FC236}">
                <a16:creationId xmlns:a16="http://schemas.microsoft.com/office/drawing/2014/main" id="{9FB0CA4E-75F7-FF40-A41C-B1C2E568945A}"/>
              </a:ext>
            </a:extLst>
          </p:cNvPr>
          <p:cNvSpPr>
            <a:spLocks noGrp="1"/>
          </p:cNvSpPr>
          <p:nvPr>
            <p:ph sz="quarter" idx="1"/>
          </p:nvPr>
        </p:nvSpPr>
        <p:spPr>
          <a:xfrm>
            <a:off x="5591695" y="1402080"/>
            <a:ext cx="5320696" cy="4053840"/>
          </a:xfrm>
        </p:spPr>
        <p:txBody>
          <a:bodyPr anchor="ctr">
            <a:normAutofit/>
          </a:bodyPr>
          <a:lstStyle/>
          <a:p>
            <a:r>
              <a:rPr lang="fr-FR" altLang="fr-FR">
                <a:ea typeface="ＭＳ Ｐゴシック" panose="020B0600070205080204" pitchFamily="34" charset="-128"/>
              </a:rPr>
              <a:t>Cette opération consiste à exterminer tous les Juifs du gouvernement général de Pologne, ceux d’Allemagne et de Bohême Moravie. La population juive du gouvernement général est estimée alors à plus de deux millions de personnes. </a:t>
            </a:r>
          </a:p>
          <a:p>
            <a:r>
              <a:rPr lang="fr-FR" altLang="fr-FR">
                <a:ea typeface="ＭＳ Ｐゴシック" panose="020B0600070205080204" pitchFamily="34" charset="-128"/>
              </a:rPr>
              <a:t>Le SS-Brigadeführer Odilo Globocnik est chargé de cette mission.</a:t>
            </a:r>
          </a:p>
          <a:p>
            <a:r>
              <a:rPr lang="fr-FR" altLang="fr-FR">
                <a:ea typeface="ＭＳ Ｐゴシック" panose="020B0600070205080204" pitchFamily="34" charset="-128"/>
              </a:rPr>
              <a:t>À cet effet trois camps d’extermination sont construits. Ils sont en activité de l’été 1942 à octobre 1943, date à laquelle toute trace de ces camps doit disparaître. </a:t>
            </a:r>
          </a:p>
        </p:txBody>
      </p:sp>
    </p:spTree>
    <p:extLst>
      <p:ext uri="{BB962C8B-B14F-4D97-AF65-F5344CB8AC3E}">
        <p14:creationId xmlns:p14="http://schemas.microsoft.com/office/powerpoint/2010/main" val="2833234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7825" name="Titre 3">
            <a:extLst>
              <a:ext uri="{FF2B5EF4-FFF2-40B4-BE49-F238E27FC236}">
                <a16:creationId xmlns:a16="http://schemas.microsoft.com/office/drawing/2014/main" id="{6FBE3E97-E03C-A742-BBE1-159FC238A199}"/>
              </a:ext>
            </a:extLst>
          </p:cNvPr>
          <p:cNvSpPr>
            <a:spLocks noGrp="1"/>
          </p:cNvSpPr>
          <p:nvPr>
            <p:ph type="title"/>
          </p:nvPr>
        </p:nvSpPr>
        <p:spPr>
          <a:xfrm>
            <a:off x="5445496" y="978776"/>
            <a:ext cx="5925310" cy="1174991"/>
          </a:xfrm>
        </p:spPr>
        <p:txBody>
          <a:bodyPr vert="horz" lIns="182880" tIns="182880" rIns="182880" bIns="182880" rtlCol="0" anchor="ctr">
            <a:normAutofit/>
          </a:bodyPr>
          <a:lstStyle/>
          <a:p>
            <a:r>
              <a:rPr lang="en-US" altLang="fr-FR" sz="2400"/>
              <a:t>Odilo Globocnik (1904-1945)</a:t>
            </a:r>
          </a:p>
        </p:txBody>
      </p:sp>
      <p:pic>
        <p:nvPicPr>
          <p:cNvPr id="77827" name="Espace réservé du contenu 6" descr="280px-Bundesarchiv_Bild_146-2007-0188,_Odilo_Globocnik.jpg">
            <a:extLst>
              <a:ext uri="{FF2B5EF4-FFF2-40B4-BE49-F238E27FC236}">
                <a16:creationId xmlns:a16="http://schemas.microsoft.com/office/drawing/2014/main" id="{2261584E-73D7-9B4F-AC9C-B0F5E2C50DC8}"/>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l="3311" r="3311"/>
          <a:stretch/>
        </p:blipFill>
        <p:spPr>
          <a:xfrm>
            <a:off x="20" y="10"/>
            <a:ext cx="4657325" cy="6857990"/>
          </a:xfrm>
          <a:prstGeom prst="rect">
            <a:avLst/>
          </a:prstGeom>
        </p:spPr>
      </p:pic>
      <p:sp>
        <p:nvSpPr>
          <p:cNvPr id="77826" name="Espace réservé du texte 5">
            <a:extLst>
              <a:ext uri="{FF2B5EF4-FFF2-40B4-BE49-F238E27FC236}">
                <a16:creationId xmlns:a16="http://schemas.microsoft.com/office/drawing/2014/main" id="{37073839-E95A-204A-98B8-38A9D99B75DC}"/>
              </a:ext>
            </a:extLst>
          </p:cNvPr>
          <p:cNvSpPr>
            <a:spLocks noGrp="1"/>
          </p:cNvSpPr>
          <p:nvPr>
            <p:ph type="body" idx="2"/>
          </p:nvPr>
        </p:nvSpPr>
        <p:spPr>
          <a:xfrm>
            <a:off x="5445496" y="2640692"/>
            <a:ext cx="5925310" cy="325525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tx1">
                    <a:lumMod val="85000"/>
                    <a:lumOff val="15000"/>
                  </a:schemeClr>
                </a:solidFill>
              </a:rPr>
              <a:t>Ancien Gauleiter de Vienne, il devient le chef suprême de la SS de Lublin. Il est chargé de bâtir ces camps, puis de superviser leur transfert et leur extermination, il doit mettre en sûreté les valeurs et les biens spoliés. Il se chargea également de faire disparaître les traces de ces camps.</a:t>
            </a:r>
          </a:p>
          <a:p>
            <a:pPr indent="-228600" algn="l">
              <a:buFont typeface="Arial" panose="020B0604020202020204" pitchFamily="34" charset="0"/>
              <a:buChar char="•"/>
            </a:pPr>
            <a:r>
              <a:rPr lang="en-US" altLang="fr-FR">
                <a:solidFill>
                  <a:schemeClr val="tx1">
                    <a:lumMod val="85000"/>
                    <a:lumOff val="15000"/>
                  </a:schemeClr>
                </a:solidFill>
              </a:rPr>
              <a:t>Il se suicide en avalant du cyanure en 1945.</a:t>
            </a:r>
          </a:p>
        </p:txBody>
      </p:sp>
    </p:spTree>
    <p:extLst>
      <p:ext uri="{BB962C8B-B14F-4D97-AF65-F5344CB8AC3E}">
        <p14:creationId xmlns:p14="http://schemas.microsoft.com/office/powerpoint/2010/main" val="1039316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49" name="Titre 1">
            <a:extLst>
              <a:ext uri="{FF2B5EF4-FFF2-40B4-BE49-F238E27FC236}">
                <a16:creationId xmlns:a16="http://schemas.microsoft.com/office/drawing/2014/main" id="{343B0455-C05F-2A43-9526-E9C6891D90F2}"/>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400">
                <a:solidFill>
                  <a:srgbClr val="FFFFFF"/>
                </a:solidFill>
                <a:ea typeface="ＭＳ Ｐゴシック" panose="020B0600070205080204" pitchFamily="34" charset="-128"/>
              </a:rPr>
              <a:t>Le personnel de l’opération T4 est affecté à ce service, en raison de son « expérience », selon le témoignage d’un des médecins de l’opération le Dr Viktor Brack</a:t>
            </a:r>
          </a:p>
        </p:txBody>
      </p:sp>
      <p:sp>
        <p:nvSpPr>
          <p:cNvPr id="78850" name="Espace réservé du contenu 2">
            <a:extLst>
              <a:ext uri="{FF2B5EF4-FFF2-40B4-BE49-F238E27FC236}">
                <a16:creationId xmlns:a16="http://schemas.microsoft.com/office/drawing/2014/main" id="{33CC2844-5445-4C48-9945-B13BF304F0E3}"/>
              </a:ext>
            </a:extLst>
          </p:cNvPr>
          <p:cNvSpPr>
            <a:spLocks noGrp="1"/>
          </p:cNvSpPr>
          <p:nvPr>
            <p:ph sz="quarter" idx="1"/>
          </p:nvPr>
        </p:nvSpPr>
        <p:spPr>
          <a:xfrm>
            <a:off x="5591695" y="1402080"/>
            <a:ext cx="5320696" cy="4053840"/>
          </a:xfrm>
        </p:spPr>
        <p:txBody>
          <a:bodyPr anchor="ctr">
            <a:normAutofit/>
          </a:bodyPr>
          <a:lstStyle/>
          <a:p>
            <a:r>
              <a:rPr lang="fr-FR" altLang="fr-FR">
                <a:ea typeface="ＭＳ Ｐゴシック" panose="020B0600070205080204" pitchFamily="34" charset="-128"/>
              </a:rPr>
              <a:t>« En 1941, j’ai reçu l’ordre oral de mettre fin au programme d’euthanasie. Pour occuper le personnel, et aussi en prévision de la reprise du programme d’euthanasie après la guerre ; Boulher m’a ordonné de l’envoyer à Lublin et de le mettre à la disposition du Brigadeführher SS Globocnik. Je crois que ce fut après un entretien avec Himmler. »</a:t>
            </a:r>
          </a:p>
          <a:p>
            <a:r>
              <a:rPr lang="fr-FR" altLang="fr-FR">
                <a:ea typeface="ＭＳ Ｐゴシック" panose="020B0600070205080204" pitchFamily="34" charset="-128"/>
              </a:rPr>
              <a:t>Eugen KOGON et al., </a:t>
            </a:r>
            <a:r>
              <a:rPr lang="fr-FR" altLang="fr-FR" i="1">
                <a:ea typeface="ＭＳ Ｐゴシック" panose="020B0600070205080204" pitchFamily="34" charset="-128"/>
              </a:rPr>
              <a:t>Les chambres à gaz, secret d’État</a:t>
            </a:r>
            <a:r>
              <a:rPr lang="fr-FR" altLang="fr-FR">
                <a:ea typeface="ＭＳ Ｐゴシック" panose="020B0600070205080204" pitchFamily="34" charset="-128"/>
              </a:rPr>
              <a:t>, Paris, Seuil, 1987, p. 136.</a:t>
            </a:r>
          </a:p>
        </p:txBody>
      </p:sp>
    </p:spTree>
    <p:extLst>
      <p:ext uri="{BB962C8B-B14F-4D97-AF65-F5344CB8AC3E}">
        <p14:creationId xmlns:p14="http://schemas.microsoft.com/office/powerpoint/2010/main" val="2626020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2945" name="Titre 1">
            <a:extLst>
              <a:ext uri="{FF2B5EF4-FFF2-40B4-BE49-F238E27FC236}">
                <a16:creationId xmlns:a16="http://schemas.microsoft.com/office/drawing/2014/main" id="{81FDA5EA-2AF8-3C4B-9349-3FE23CA2327D}"/>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700">
                <a:solidFill>
                  <a:schemeClr val="bg1"/>
                </a:solidFill>
              </a:rPr>
              <a:t>Plan de Sobibor, situé près de Lublin en Pologne, en activité de mai 1942 à l’été 1943</a:t>
            </a:r>
          </a:p>
        </p:txBody>
      </p:sp>
      <p:pic>
        <p:nvPicPr>
          <p:cNvPr id="82946" name="Espace réservé du contenu 3" descr="Plan_de_sobibor.png">
            <a:extLst>
              <a:ext uri="{FF2B5EF4-FFF2-40B4-BE49-F238E27FC236}">
                <a16:creationId xmlns:a16="http://schemas.microsoft.com/office/drawing/2014/main" id="{D0F52B91-34BD-4242-A0C7-3DF120CF522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7111" r="-7111"/>
          <a:stretch>
            <a:fillRect/>
          </a:stretch>
        </p:blipFill>
        <p:spPr>
          <a:xfrm>
            <a:off x="5297763" y="1665781"/>
            <a:ext cx="6250769" cy="3365571"/>
          </a:xfrm>
          <a:prstGeom prst="rect">
            <a:avLst/>
          </a:prstGeom>
        </p:spPr>
      </p:pic>
    </p:spTree>
    <p:extLst>
      <p:ext uri="{BB962C8B-B14F-4D97-AF65-F5344CB8AC3E}">
        <p14:creationId xmlns:p14="http://schemas.microsoft.com/office/powerpoint/2010/main" val="3348150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257" name="Titre 1">
            <a:extLst>
              <a:ext uri="{FF2B5EF4-FFF2-40B4-BE49-F238E27FC236}">
                <a16:creationId xmlns:a16="http://schemas.microsoft.com/office/drawing/2014/main" id="{0C7FBCD4-F5D1-344F-B9A2-D0A9DDDE4D18}"/>
              </a:ext>
            </a:extLst>
          </p:cNvPr>
          <p:cNvSpPr>
            <a:spLocks noGrp="1"/>
          </p:cNvSpPr>
          <p:nvPr>
            <p:ph type="title" idx="4294967295"/>
          </p:nvPr>
        </p:nvSpPr>
        <p:spPr>
          <a:xfrm>
            <a:off x="804672" y="2404872"/>
            <a:ext cx="3044950" cy="1627792"/>
          </a:xfrm>
        </p:spPr>
        <p:txBody>
          <a:bodyPr vert="horz" lIns="274320" tIns="182880" rIns="274320" bIns="182880" rtlCol="0" anchor="ctr" anchorCtr="1">
            <a:normAutofit fontScale="90000"/>
          </a:bodyPr>
          <a:lstStyle/>
          <a:p>
            <a:r>
              <a:rPr lang="en-US" altLang="fr-FR" dirty="0" err="1"/>
              <a:t>Nombre</a:t>
            </a:r>
            <a:r>
              <a:rPr lang="en-US" altLang="fr-FR" dirty="0"/>
              <a:t> de </a:t>
            </a:r>
            <a:r>
              <a:rPr lang="en-US" altLang="fr-FR" dirty="0" err="1"/>
              <a:t>victimes</a:t>
            </a:r>
            <a:r>
              <a:rPr lang="en-US" altLang="fr-FR" dirty="0"/>
              <a:t> </a:t>
            </a:r>
            <a:r>
              <a:rPr lang="en-US" altLang="fr-FR" dirty="0" err="1"/>
              <a:t>juives</a:t>
            </a:r>
            <a:r>
              <a:rPr lang="en-US" altLang="fr-FR" dirty="0"/>
              <a:t> par pays</a:t>
            </a:r>
          </a:p>
        </p:txBody>
      </p:sp>
      <p:graphicFrame>
        <p:nvGraphicFramePr>
          <p:cNvPr id="5" name="Espace réservé du contenu 4">
            <a:extLst>
              <a:ext uri="{FF2B5EF4-FFF2-40B4-BE49-F238E27FC236}">
                <a16:creationId xmlns:a16="http://schemas.microsoft.com/office/drawing/2014/main" id="{44C0475C-A6F0-4641-AA83-D656FCB12A7C}"/>
              </a:ext>
            </a:extLst>
          </p:cNvPr>
          <p:cNvGraphicFramePr>
            <a:graphicFrameLocks noGrp="1"/>
          </p:cNvGraphicFramePr>
          <p:nvPr>
            <p:ph sz="quarter" idx="4294967295"/>
          </p:nvPr>
        </p:nvGraphicFramePr>
        <p:xfrm>
          <a:off x="5294376" y="676257"/>
          <a:ext cx="6257544" cy="5190801"/>
        </p:xfrm>
        <a:graphic>
          <a:graphicData uri="http://schemas.openxmlformats.org/drawingml/2006/table">
            <a:tbl>
              <a:tblPr firstRow="1" bandRow="1"/>
              <a:tblGrid>
                <a:gridCol w="2508702">
                  <a:extLst>
                    <a:ext uri="{9D8B030D-6E8A-4147-A177-3AD203B41FA5}">
                      <a16:colId xmlns:a16="http://schemas.microsoft.com/office/drawing/2014/main" val="20000"/>
                    </a:ext>
                  </a:extLst>
                </a:gridCol>
                <a:gridCol w="3748842">
                  <a:extLst>
                    <a:ext uri="{9D8B030D-6E8A-4147-A177-3AD203B41FA5}">
                      <a16:colId xmlns:a16="http://schemas.microsoft.com/office/drawing/2014/main" val="20001"/>
                    </a:ext>
                  </a:extLst>
                </a:gridCol>
              </a:tblGrid>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a:ln>
                            <a:noFill/>
                          </a:ln>
                          <a:solidFill>
                            <a:srgbClr val="FFFFFF"/>
                          </a:solidFill>
                          <a:effectLst/>
                          <a:latin typeface="Georgia" charset="0"/>
                          <a:ea typeface="ＭＳ Ｐゴシック" charset="-128"/>
                        </a:rPr>
                        <a:t>Pays</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1" i="0" u="none" strike="noStrike" cap="none" normalizeH="0" baseline="0">
                          <a:ln>
                            <a:noFill/>
                          </a:ln>
                          <a:solidFill>
                            <a:srgbClr val="FFFFFF"/>
                          </a:solidFill>
                          <a:effectLst/>
                          <a:latin typeface="Georgia" charset="0"/>
                          <a:ea typeface="ＭＳ Ｐゴシック" charset="-128"/>
                        </a:rPr>
                        <a:t>Nombre de victimes juives  (</a:t>
                      </a:r>
                      <a:r>
                        <a:rPr kumimoji="0" lang="fr-FR" altLang="fr-FR" sz="900" b="1" i="0" u="none" strike="noStrike" cap="none" normalizeH="0" baseline="0" err="1">
                          <a:ln>
                            <a:noFill/>
                          </a:ln>
                          <a:solidFill>
                            <a:srgbClr val="FFFFFF"/>
                          </a:solidFill>
                          <a:effectLst/>
                          <a:latin typeface="Georgia" charset="0"/>
                          <a:ea typeface="ＭＳ Ｐゴシック" charset="-128"/>
                        </a:rPr>
                        <a:t>Hilberg</a:t>
                      </a:r>
                      <a:r>
                        <a:rPr kumimoji="0" lang="fr-FR" altLang="fr-FR" sz="900" b="1" i="0" u="none" strike="noStrike" cap="none" normalizeH="0" baseline="0">
                          <a:ln>
                            <a:noFill/>
                          </a:ln>
                          <a:solidFill>
                            <a:srgbClr val="FFFFFF"/>
                          </a:solidFill>
                          <a:effectLst/>
                          <a:latin typeface="Georgia" charset="0"/>
                          <a:ea typeface="ＭＳ Ｐゴシック" charset="-128"/>
                        </a:rPr>
                        <a:t> p. 1046)</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Pologne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Jusqu’à 3 000 000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URSS</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700 000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Roumanie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270 000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Tchécoslovaquie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260 000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Hongrie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180 000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5"/>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Lituanie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Jusqu’à 130 000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6"/>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Allemagne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120 000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7"/>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Pays Bas</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100 000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8"/>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France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75 000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9"/>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Lettonie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70 000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0"/>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Yougoslavie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60 000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1"/>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Grèce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60  000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2"/>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Autriche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Plus de 50 000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3"/>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Belgique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24 000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4"/>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Italie (Rhodes comprise)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9 000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5"/>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Estonie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2 000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6"/>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Norvège</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Moins de 1000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7"/>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Luxembourg</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Moins de 1000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8"/>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Dantzig</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Moins de 1000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19"/>
                  </a:ext>
                </a:extLst>
              </a:tr>
              <a:tr h="24718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Total</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900" b="0" i="0" u="none" strike="noStrike" cap="none" normalizeH="0" baseline="0">
                          <a:ln>
                            <a:noFill/>
                          </a:ln>
                          <a:solidFill>
                            <a:srgbClr val="000000"/>
                          </a:solidFill>
                          <a:effectLst/>
                          <a:latin typeface="Georgia" charset="0"/>
                          <a:ea typeface="ＭＳ Ｐゴシック" charset="-128"/>
                        </a:rPr>
                        <a:t>5 100 000</a:t>
                      </a:r>
                    </a:p>
                  </a:txBody>
                  <a:tcPr marL="120915" marR="120915" marT="40301" marB="403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604718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EAF50326-6478-45B6-8E6E-02F136CA7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596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281" name="Titre 6">
            <a:extLst>
              <a:ext uri="{FF2B5EF4-FFF2-40B4-BE49-F238E27FC236}">
                <a16:creationId xmlns:a16="http://schemas.microsoft.com/office/drawing/2014/main" id="{1A2C4D0B-BE87-D141-87BC-4126766B1C8B}"/>
              </a:ext>
            </a:extLst>
          </p:cNvPr>
          <p:cNvSpPr>
            <a:spLocks noGrp="1"/>
          </p:cNvSpPr>
          <p:nvPr>
            <p:ph type="title"/>
          </p:nvPr>
        </p:nvSpPr>
        <p:spPr>
          <a:xfrm>
            <a:off x="637889" y="2893470"/>
            <a:ext cx="2787467" cy="1071062"/>
          </a:xfrm>
        </p:spPr>
        <p:txBody>
          <a:bodyPr vert="horz" lIns="182880" tIns="182880" rIns="182880" bIns="182880" rtlCol="0" anchor="ctr">
            <a:normAutofit/>
          </a:bodyPr>
          <a:lstStyle/>
          <a:p>
            <a:r>
              <a:rPr lang="en-US" altLang="fr-FR" sz="1700"/>
              <a:t>Nombre de victimes ventilées par années</a:t>
            </a:r>
          </a:p>
        </p:txBody>
      </p:sp>
      <p:sp>
        <p:nvSpPr>
          <p:cNvPr id="72" name="Rectangle 71">
            <a:extLst>
              <a:ext uri="{FF2B5EF4-FFF2-40B4-BE49-F238E27FC236}">
                <a16:creationId xmlns:a16="http://schemas.microsoft.com/office/drawing/2014/main" id="{DF61FC49-3E2D-4969-94A0-B0C49108F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4519" y="640080"/>
            <a:ext cx="6847401"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8CC882F2-41B8-4EBD-9DF4-3005A19E5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008" y="806357"/>
            <a:ext cx="6508844"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Espace réservé du contenu 8">
            <a:extLst>
              <a:ext uri="{FF2B5EF4-FFF2-40B4-BE49-F238E27FC236}">
                <a16:creationId xmlns:a16="http://schemas.microsoft.com/office/drawing/2014/main" id="{96317B77-F75A-0B4B-8C03-3EC69D66EF0E}"/>
              </a:ext>
            </a:extLst>
          </p:cNvPr>
          <p:cNvGraphicFramePr>
            <a:graphicFrameLocks noGrp="1"/>
          </p:cNvGraphicFramePr>
          <p:nvPr>
            <p:ph sz="quarter" idx="1"/>
          </p:nvPr>
        </p:nvGraphicFramePr>
        <p:xfrm>
          <a:off x="5502800" y="970949"/>
          <a:ext cx="5300800" cy="4599435"/>
        </p:xfrm>
        <a:graphic>
          <a:graphicData uri="http://schemas.openxmlformats.org/drawingml/2006/table">
            <a:tbl>
              <a:tblPr firstRow="1" bandRow="1"/>
              <a:tblGrid>
                <a:gridCol w="1798568">
                  <a:extLst>
                    <a:ext uri="{9D8B030D-6E8A-4147-A177-3AD203B41FA5}">
                      <a16:colId xmlns:a16="http://schemas.microsoft.com/office/drawing/2014/main" val="20000"/>
                    </a:ext>
                  </a:extLst>
                </a:gridCol>
                <a:gridCol w="3502232">
                  <a:extLst>
                    <a:ext uri="{9D8B030D-6E8A-4147-A177-3AD203B41FA5}">
                      <a16:colId xmlns:a16="http://schemas.microsoft.com/office/drawing/2014/main" val="20001"/>
                    </a:ext>
                  </a:extLst>
                </a:gridCol>
              </a:tblGrid>
              <a:tr h="890996">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1" i="0" u="none" strike="noStrike" cap="none" normalizeH="0" baseline="0">
                          <a:ln>
                            <a:noFill/>
                          </a:ln>
                          <a:solidFill>
                            <a:srgbClr val="FFFFFF"/>
                          </a:solidFill>
                          <a:effectLst/>
                          <a:latin typeface="Georgia" charset="0"/>
                          <a:ea typeface="ＭＳ Ｐゴシック" charset="-128"/>
                        </a:rPr>
                        <a:t>Années</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1" i="0" u="none" strike="noStrike" cap="none" normalizeH="0" baseline="0">
                          <a:ln>
                            <a:noFill/>
                          </a:ln>
                          <a:solidFill>
                            <a:srgbClr val="FFFFFF"/>
                          </a:solidFill>
                          <a:effectLst/>
                          <a:latin typeface="Georgia" charset="0"/>
                          <a:ea typeface="ＭＳ Ｐゴシック" charset="-128"/>
                        </a:rPr>
                        <a:t>Nombre de victimes (Hilberg p. 1046)</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1933-1940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Moins de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1941</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1942</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2 700 000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1943</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500 000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1944</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600 000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5"/>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1945</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Plus de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6"/>
                  </a:ext>
                </a:extLst>
              </a:tr>
              <a:tr h="529777">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Total</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400" b="0" i="0" u="none" strike="noStrike" cap="none" normalizeH="0" baseline="0">
                          <a:ln>
                            <a:noFill/>
                          </a:ln>
                          <a:solidFill>
                            <a:srgbClr val="000000"/>
                          </a:solidFill>
                          <a:effectLst/>
                          <a:latin typeface="Georgia" charset="0"/>
                          <a:ea typeface="ＭＳ Ｐゴシック" charset="-128"/>
                        </a:rPr>
                        <a:t>5 100 000</a:t>
                      </a:r>
                    </a:p>
                  </a:txBody>
                  <a:tcPr marL="120406" marR="120406" marT="60198" marB="6019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08510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EAF50326-6478-45B6-8E6E-02F136CA7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596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05" name="Titre 1">
            <a:extLst>
              <a:ext uri="{FF2B5EF4-FFF2-40B4-BE49-F238E27FC236}">
                <a16:creationId xmlns:a16="http://schemas.microsoft.com/office/drawing/2014/main" id="{B82D1079-F280-DF45-80DA-7FA9CEC549BA}"/>
              </a:ext>
            </a:extLst>
          </p:cNvPr>
          <p:cNvSpPr>
            <a:spLocks noGrp="1"/>
          </p:cNvSpPr>
          <p:nvPr>
            <p:ph type="title"/>
          </p:nvPr>
        </p:nvSpPr>
        <p:spPr>
          <a:xfrm>
            <a:off x="637889" y="2893470"/>
            <a:ext cx="2787467" cy="1071062"/>
          </a:xfrm>
        </p:spPr>
        <p:txBody>
          <a:bodyPr vert="horz" lIns="182880" tIns="182880" rIns="182880" bIns="182880" rtlCol="0" anchor="ctr">
            <a:normAutofit/>
          </a:bodyPr>
          <a:lstStyle/>
          <a:p>
            <a:r>
              <a:rPr lang="en-US" altLang="fr-FR" sz="1100"/>
              <a:t>Nombre de victimes ventilées selon la cause du décès (Hilberg p. 1045)</a:t>
            </a:r>
          </a:p>
        </p:txBody>
      </p:sp>
      <p:sp>
        <p:nvSpPr>
          <p:cNvPr id="72" name="Rectangle 71">
            <a:extLst>
              <a:ext uri="{FF2B5EF4-FFF2-40B4-BE49-F238E27FC236}">
                <a16:creationId xmlns:a16="http://schemas.microsoft.com/office/drawing/2014/main" id="{DF61FC49-3E2D-4969-94A0-B0C49108F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4519" y="640080"/>
            <a:ext cx="6847401"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8CC882F2-41B8-4EBD-9DF4-3005A19E5F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008" y="806357"/>
            <a:ext cx="6508844"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Espace réservé du contenu 3">
            <a:extLst>
              <a:ext uri="{FF2B5EF4-FFF2-40B4-BE49-F238E27FC236}">
                <a16:creationId xmlns:a16="http://schemas.microsoft.com/office/drawing/2014/main" id="{6DA1C77F-8161-0042-AF69-A3B19521389D}"/>
              </a:ext>
            </a:extLst>
          </p:cNvPr>
          <p:cNvGraphicFramePr>
            <a:graphicFrameLocks noGrp="1"/>
          </p:cNvGraphicFramePr>
          <p:nvPr>
            <p:ph sz="quarter" idx="1"/>
          </p:nvPr>
        </p:nvGraphicFramePr>
        <p:xfrm>
          <a:off x="5381668" y="970949"/>
          <a:ext cx="5543064" cy="4599441"/>
        </p:xfrm>
        <a:graphic>
          <a:graphicData uri="http://schemas.openxmlformats.org/drawingml/2006/table">
            <a:tbl>
              <a:tblPr firstRow="1" bandRow="1"/>
              <a:tblGrid>
                <a:gridCol w="2778956">
                  <a:extLst>
                    <a:ext uri="{9D8B030D-6E8A-4147-A177-3AD203B41FA5}">
                      <a16:colId xmlns:a16="http://schemas.microsoft.com/office/drawing/2014/main" val="20000"/>
                    </a:ext>
                  </a:extLst>
                </a:gridCol>
                <a:gridCol w="2764108">
                  <a:extLst>
                    <a:ext uri="{9D8B030D-6E8A-4147-A177-3AD203B41FA5}">
                      <a16:colId xmlns:a16="http://schemas.microsoft.com/office/drawing/2014/main" val="20001"/>
                    </a:ext>
                  </a:extLst>
                </a:gridCol>
              </a:tblGrid>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FFFFFF"/>
                          </a:solidFill>
                          <a:effectLst/>
                          <a:latin typeface="Georgia" charset="0"/>
                          <a:ea typeface="ＭＳ Ｐゴシック" charset="-128"/>
                        </a:rPr>
                        <a:t>Cause du décès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1" i="0" u="none" strike="noStrike" cap="none" normalizeH="0" baseline="0">
                          <a:ln>
                            <a:noFill/>
                          </a:ln>
                          <a:solidFill>
                            <a:srgbClr val="FFFFFF"/>
                          </a:solidFill>
                          <a:effectLst/>
                          <a:latin typeface="Georgia" charset="0"/>
                          <a:ea typeface="ＭＳ Ｐゴシック" charset="-128"/>
                        </a:rPr>
                        <a:t>Nombre de victimes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Ghettos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Plus de 800 000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1"/>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Fusillades</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Plus de 1 300 000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2"/>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Camps d’extermination</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0" i="0" u="none" strike="noStrike" cap="none" normalizeH="0" baseline="0">
                        <a:ln>
                          <a:noFill/>
                        </a:ln>
                        <a:solidFill>
                          <a:srgbClr val="000000"/>
                        </a:solidFill>
                        <a:effectLst/>
                        <a:latin typeface="Georgia" charset="0"/>
                        <a:ea typeface="ＭＳ Ｐゴシック" charset="-128"/>
                      </a:endParaRP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3"/>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Auschwitz</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1 000 000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4"/>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Treblinka</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750 000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5"/>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Belzec</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550 000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6"/>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Sobibor</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200 000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7"/>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Chelmno</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150 000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08"/>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Lublin (Maidanek)</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50 000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009"/>
                  </a:ext>
                </a:extLst>
              </a:tr>
              <a:tr h="418131">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Total </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eaLnBrk="0" hangingPunct="0">
                        <a:spcBef>
                          <a:spcPct val="20000"/>
                        </a:spcBef>
                        <a:buClr>
                          <a:schemeClr val="accent1"/>
                        </a:buClr>
                        <a:buSzPct val="85000"/>
                        <a:buFont typeface="Wingdings 2" charset="2"/>
                        <a:defRPr sz="2300">
                          <a:solidFill>
                            <a:schemeClr val="tx1"/>
                          </a:solidFill>
                          <a:latin typeface="Georgia" charset="0"/>
                          <a:ea typeface="ＭＳ Ｐゴシック" charset="-128"/>
                        </a:defRPr>
                      </a:lvl1pPr>
                      <a:lvl2pPr marL="37931725" indent="-37474525" eaLnBrk="0" hangingPunct="0">
                        <a:spcBef>
                          <a:spcPct val="20000"/>
                        </a:spcBef>
                        <a:buClr>
                          <a:schemeClr val="accent2"/>
                        </a:buClr>
                        <a:buSzPct val="70000"/>
                        <a:buFont typeface="Wingdings" charset="2"/>
                        <a:defRPr sz="2000">
                          <a:solidFill>
                            <a:schemeClr val="tx2"/>
                          </a:solidFill>
                          <a:latin typeface="Georgia" charset="0"/>
                          <a:ea typeface="ＭＳ Ｐゴシック" charset="-128"/>
                        </a:defRPr>
                      </a:lvl2pPr>
                      <a:lvl3pPr eaLnBrk="0" hangingPunct="0">
                        <a:spcBef>
                          <a:spcPct val="20000"/>
                        </a:spcBef>
                        <a:defRPr>
                          <a:solidFill>
                            <a:schemeClr val="tx1"/>
                          </a:solidFill>
                          <a:latin typeface="Georgia" charset="0"/>
                          <a:ea typeface="ＭＳ Ｐゴシック" charset="-128"/>
                        </a:defRPr>
                      </a:lvl3pPr>
                      <a:lvl4pPr eaLnBrk="0" hangingPunct="0">
                        <a:spcBef>
                          <a:spcPct val="20000"/>
                        </a:spcBef>
                        <a:defRPr>
                          <a:solidFill>
                            <a:schemeClr val="tx2"/>
                          </a:solidFill>
                          <a:latin typeface="Georgia" charset="0"/>
                          <a:ea typeface="ＭＳ Ｐゴシック" charset="-128"/>
                        </a:defRPr>
                      </a:lvl4pPr>
                      <a:lvl5pPr eaLnBrk="0" hangingPunct="0">
                        <a:spcBef>
                          <a:spcPct val="20000"/>
                        </a:spcBef>
                        <a:defRPr sz="1600">
                          <a:solidFill>
                            <a:schemeClr val="tx1"/>
                          </a:solidFill>
                          <a:latin typeface="Georgia" charset="0"/>
                          <a:ea typeface="ＭＳ Ｐゴシック" charset="-128"/>
                        </a:defRPr>
                      </a:lvl5pPr>
                      <a:lvl6pPr marL="457200" eaLnBrk="0" fontAlgn="base" hangingPunct="0">
                        <a:spcBef>
                          <a:spcPct val="20000"/>
                        </a:spcBef>
                        <a:spcAft>
                          <a:spcPct val="0"/>
                        </a:spcAft>
                        <a:defRPr sz="1600">
                          <a:solidFill>
                            <a:schemeClr val="tx1"/>
                          </a:solidFill>
                          <a:latin typeface="Georgia" charset="0"/>
                          <a:ea typeface="ＭＳ Ｐゴシック" charset="-128"/>
                        </a:defRPr>
                      </a:lvl6pPr>
                      <a:lvl7pPr marL="914400" eaLnBrk="0" fontAlgn="base" hangingPunct="0">
                        <a:spcBef>
                          <a:spcPct val="20000"/>
                        </a:spcBef>
                        <a:spcAft>
                          <a:spcPct val="0"/>
                        </a:spcAft>
                        <a:defRPr sz="1600">
                          <a:solidFill>
                            <a:schemeClr val="tx1"/>
                          </a:solidFill>
                          <a:latin typeface="Georgia" charset="0"/>
                          <a:ea typeface="ＭＳ Ｐゴシック" charset="-128"/>
                        </a:defRPr>
                      </a:lvl7pPr>
                      <a:lvl8pPr marL="1371600" eaLnBrk="0" fontAlgn="base" hangingPunct="0">
                        <a:spcBef>
                          <a:spcPct val="20000"/>
                        </a:spcBef>
                        <a:spcAft>
                          <a:spcPct val="0"/>
                        </a:spcAft>
                        <a:defRPr sz="1600">
                          <a:solidFill>
                            <a:schemeClr val="tx1"/>
                          </a:solidFill>
                          <a:latin typeface="Georgia" charset="0"/>
                          <a:ea typeface="ＭＳ Ｐゴシック" charset="-128"/>
                        </a:defRPr>
                      </a:lvl8pPr>
                      <a:lvl9pPr marL="1828800" eaLnBrk="0" fontAlgn="base" hangingPunct="0">
                        <a:spcBef>
                          <a:spcPct val="20000"/>
                        </a:spcBef>
                        <a:spcAft>
                          <a:spcPct val="0"/>
                        </a:spcAft>
                        <a:defRPr sz="1600">
                          <a:solidFill>
                            <a:schemeClr val="tx1"/>
                          </a:solidFill>
                          <a:latin typeface="Georgi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charset="0"/>
                          <a:ea typeface="ＭＳ Ｐゴシック" charset="-128"/>
                        </a:rPr>
                        <a:t>2 700 000</a:t>
                      </a:r>
                    </a:p>
                  </a:txBody>
                  <a:tcPr marL="95030" marR="95030" marT="47515" marB="475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160875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18E10C0-6AD9-5341-BC16-BB5D8A8B02C6}"/>
              </a:ext>
            </a:extLst>
          </p:cNvPr>
          <p:cNvSpPr>
            <a:spLocks noGrp="1"/>
          </p:cNvSpPr>
          <p:nvPr>
            <p:ph type="title"/>
          </p:nvPr>
        </p:nvSpPr>
        <p:spPr/>
        <p:txBody>
          <a:bodyPr/>
          <a:lstStyle/>
          <a:p>
            <a:r>
              <a:rPr lang="fr-FR" dirty="0"/>
              <a:t>La France dans la guerre</a:t>
            </a:r>
          </a:p>
        </p:txBody>
      </p:sp>
      <p:sp>
        <p:nvSpPr>
          <p:cNvPr id="5" name="Espace réservé du texte 4">
            <a:extLst>
              <a:ext uri="{FF2B5EF4-FFF2-40B4-BE49-F238E27FC236}">
                <a16:creationId xmlns:a16="http://schemas.microsoft.com/office/drawing/2014/main" id="{E8213DBA-C2AE-1941-BD04-91CDC843E2F2}"/>
              </a:ext>
            </a:extLst>
          </p:cNvPr>
          <p:cNvSpPr>
            <a:spLocks noGrp="1"/>
          </p:cNvSpPr>
          <p:nvPr>
            <p:ph type="body" idx="1"/>
          </p:nvPr>
        </p:nvSpPr>
        <p:spPr/>
        <p:txBody>
          <a:bodyPr/>
          <a:lstStyle/>
          <a:p>
            <a:r>
              <a:rPr lang="fr-FR" dirty="0"/>
              <a:t>TROISIÈME PARTIE</a:t>
            </a:r>
          </a:p>
        </p:txBody>
      </p:sp>
    </p:spTree>
    <p:extLst>
      <p:ext uri="{BB962C8B-B14F-4D97-AF65-F5344CB8AC3E}">
        <p14:creationId xmlns:p14="http://schemas.microsoft.com/office/powerpoint/2010/main" val="2150917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6119C9-EEA1-BB47-9B8A-ADE1F0175717}"/>
              </a:ext>
            </a:extLst>
          </p:cNvPr>
          <p:cNvSpPr>
            <a:spLocks noGrp="1"/>
          </p:cNvSpPr>
          <p:nvPr>
            <p:ph type="title"/>
          </p:nvPr>
        </p:nvSpPr>
        <p:spPr>
          <a:xfrm>
            <a:off x="804673" y="2907321"/>
            <a:ext cx="3211068" cy="1043363"/>
          </a:xfrm>
        </p:spPr>
        <p:txBody>
          <a:bodyPr vert="horz" wrap="square" lIns="182880" tIns="182880" rIns="182880" bIns="182880" rtlCol="0" anchor="ctr" anchorCtr="1">
            <a:normAutofit/>
          </a:bodyPr>
          <a:lstStyle/>
          <a:p>
            <a:r>
              <a:rPr lang="en-US" altLang="fr-FR" sz="1500" kern="1200" cap="all" spc="200" baseline="0">
                <a:solidFill>
                  <a:srgbClr val="262626"/>
                </a:solidFill>
                <a:latin typeface="+mj-lt"/>
                <a:ea typeface="+mj-ea"/>
                <a:cs typeface="+mj-cs"/>
              </a:rPr>
              <a:t>Mai à octobre 1940 : 8 millions de Français sur les routes</a:t>
            </a:r>
          </a:p>
        </p:txBody>
      </p:sp>
      <p:pic>
        <p:nvPicPr>
          <p:cNvPr id="31747" name="Espace réservé du contenu 3" descr="debacle_02.gif">
            <a:extLst>
              <a:ext uri="{FF2B5EF4-FFF2-40B4-BE49-F238E27FC236}">
                <a16:creationId xmlns:a16="http://schemas.microsoft.com/office/drawing/2014/main" id="{B03F89EE-877D-8344-8757-2A2CD182C719}"/>
              </a:ext>
            </a:extLst>
          </p:cNvPr>
          <p:cNvPicPr>
            <a:picLocks noGrp="1" noChangeAspect="1"/>
          </p:cNvPicPr>
          <p:nvPr>
            <p:ph sz="quarter" idx="1"/>
          </p:nvPr>
        </p:nvPicPr>
        <p:blipFill rotWithShape="1">
          <a:blip r:embed="rId2">
            <a:extLst>
              <a:ext uri="{28A0092B-C50C-407E-A947-70E740481C1C}">
                <a14:useLocalDpi xmlns:a14="http://schemas.microsoft.com/office/drawing/2010/main" val="0"/>
              </a:ext>
            </a:extLst>
          </a:blip>
          <a:srcRect r="884" b="-1"/>
          <a:stretch/>
        </p:blipFill>
        <p:spPr>
          <a:xfrm>
            <a:off x="5140452" y="1122807"/>
            <a:ext cx="5925312" cy="4297680"/>
          </a:xfrm>
          <a:prstGeom prst="rect">
            <a:avLst/>
          </a:prstGeom>
        </p:spPr>
      </p:pic>
    </p:spTree>
    <p:extLst>
      <p:ext uri="{BB962C8B-B14F-4D97-AF65-F5344CB8AC3E}">
        <p14:creationId xmlns:p14="http://schemas.microsoft.com/office/powerpoint/2010/main" val="1720341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6" name="Rectangle 32775">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8" name="Rectangle 32777">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B3E6081-537D-6844-A91C-9AF01EE212DC}"/>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1500"/>
              <a:t>Le découpage de la France en 5 zones lors de l’armistice signé le 22 juin qui entre en vigueur le 25 juin 1940</a:t>
            </a:r>
          </a:p>
        </p:txBody>
      </p:sp>
      <p:pic>
        <p:nvPicPr>
          <p:cNvPr id="32771" name="Espace réservé du contenu 3" descr="cartevichy.jpg">
            <a:extLst>
              <a:ext uri="{FF2B5EF4-FFF2-40B4-BE49-F238E27FC236}">
                <a16:creationId xmlns:a16="http://schemas.microsoft.com/office/drawing/2014/main" id="{6154287C-770D-0C4A-922B-EDA7AA2286E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2575" r="-22575"/>
          <a:stretch>
            <a:fillRect/>
          </a:stretch>
        </p:blipFill>
        <p:spPr>
          <a:xfrm>
            <a:off x="5294376" y="1590323"/>
            <a:ext cx="6257544" cy="3362648"/>
          </a:xfrm>
          <a:prstGeom prst="rect">
            <a:avLst/>
          </a:prstGeom>
        </p:spPr>
      </p:pic>
    </p:spTree>
    <p:extLst>
      <p:ext uri="{BB962C8B-B14F-4D97-AF65-F5344CB8AC3E}">
        <p14:creationId xmlns:p14="http://schemas.microsoft.com/office/powerpoint/2010/main" val="2637004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00" name="Rectangle 3379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2" name="Rectangle 3380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CA4F869-1AB7-194D-9610-0EC8D423251D}"/>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sz="1800"/>
              <a:t>La ligne de démarcation : une frontière au cœur de la France</a:t>
            </a:r>
          </a:p>
        </p:txBody>
      </p:sp>
      <p:pic>
        <p:nvPicPr>
          <p:cNvPr id="33795" name="Espace réservé du contenu 3" descr="lignedemarcationpostecontro.jpg">
            <a:extLst>
              <a:ext uri="{FF2B5EF4-FFF2-40B4-BE49-F238E27FC236}">
                <a16:creationId xmlns:a16="http://schemas.microsoft.com/office/drawing/2014/main" id="{0670BA8D-0556-2547-9441-8C2A3ACFDD66}"/>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1568" r="-11568"/>
          <a:stretch>
            <a:fillRect/>
          </a:stretch>
        </p:blipFill>
        <p:spPr>
          <a:xfrm>
            <a:off x="5294376" y="1589566"/>
            <a:ext cx="6257544" cy="3364161"/>
          </a:xfrm>
          <a:prstGeom prst="rect">
            <a:avLst/>
          </a:prstGeom>
        </p:spPr>
      </p:pic>
    </p:spTree>
    <p:extLst>
      <p:ext uri="{BB962C8B-B14F-4D97-AF65-F5344CB8AC3E}">
        <p14:creationId xmlns:p14="http://schemas.microsoft.com/office/powerpoint/2010/main" val="2596275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4" name="Rectangle 34823">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6" name="Rectangle 34825">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1FEAF5E-76F9-B94C-A44D-D5A564B6FB05}"/>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a:t>Paris à l’heure allemande</a:t>
            </a:r>
          </a:p>
        </p:txBody>
      </p:sp>
      <p:pic>
        <p:nvPicPr>
          <p:cNvPr id="34819" name="Espace réservé du contenu 3" descr="20133-19.jpg">
            <a:extLst>
              <a:ext uri="{FF2B5EF4-FFF2-40B4-BE49-F238E27FC236}">
                <a16:creationId xmlns:a16="http://schemas.microsoft.com/office/drawing/2014/main" id="{B27009A6-A460-8A41-A101-55C1EDD1CF0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45334" r="-45334"/>
          <a:stretch>
            <a:fillRect/>
          </a:stretch>
        </p:blipFill>
        <p:spPr>
          <a:xfrm>
            <a:off x="5294376" y="1589576"/>
            <a:ext cx="6257544" cy="3364141"/>
          </a:xfrm>
          <a:prstGeom prst="rect">
            <a:avLst/>
          </a:prstGeom>
        </p:spPr>
      </p:pic>
    </p:spTree>
    <p:extLst>
      <p:ext uri="{BB962C8B-B14F-4D97-AF65-F5344CB8AC3E}">
        <p14:creationId xmlns:p14="http://schemas.microsoft.com/office/powerpoint/2010/main" val="1450961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8" name="Rectangle 35847">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0" name="Rectangle 35849">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D074CFB-8DFB-5C48-9708-272E15AAD5D6}"/>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ltLang="fr-FR"/>
              <a:t>La Révolution nationale</a:t>
            </a:r>
          </a:p>
        </p:txBody>
      </p:sp>
      <p:pic>
        <p:nvPicPr>
          <p:cNvPr id="35843" name="Espace réservé du contenu 5" descr="l_affiche_propagande_revolution_nationale.jpg">
            <a:extLst>
              <a:ext uri="{FF2B5EF4-FFF2-40B4-BE49-F238E27FC236}">
                <a16:creationId xmlns:a16="http://schemas.microsoft.com/office/drawing/2014/main" id="{B4D67411-0B44-D342-8B70-F99285FD686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19658" r="-19658"/>
          <a:stretch>
            <a:fillRect/>
          </a:stretch>
        </p:blipFill>
        <p:spPr>
          <a:xfrm>
            <a:off x="5294376" y="1587290"/>
            <a:ext cx="6257544" cy="3368714"/>
          </a:xfrm>
          <a:prstGeom prst="rect">
            <a:avLst/>
          </a:prstGeom>
        </p:spPr>
      </p:pic>
    </p:spTree>
    <p:extLst>
      <p:ext uri="{BB962C8B-B14F-4D97-AF65-F5344CB8AC3E}">
        <p14:creationId xmlns:p14="http://schemas.microsoft.com/office/powerpoint/2010/main" val="1439412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6" name="Rectangle 37895">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8" name="Rectangle 37897">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F20D0C7-7824-0D4F-ABA6-CEB838E5F2BB}"/>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altLang="fr-FR" sz="2700">
                <a:solidFill>
                  <a:schemeClr val="bg1"/>
                </a:solidFill>
              </a:rPr>
              <a:t>Le Maréchalisme : un culte du chef ? </a:t>
            </a:r>
          </a:p>
        </p:txBody>
      </p:sp>
      <p:pic>
        <p:nvPicPr>
          <p:cNvPr id="37891" name="Espace réservé du contenu 3" descr="petain1.jpg">
            <a:extLst>
              <a:ext uri="{FF2B5EF4-FFF2-40B4-BE49-F238E27FC236}">
                <a16:creationId xmlns:a16="http://schemas.microsoft.com/office/drawing/2014/main" id="{9E984D43-210B-B14C-A919-9C19DDF8E4B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l="-20775" r="-20775"/>
          <a:stretch>
            <a:fillRect/>
          </a:stretch>
        </p:blipFill>
        <p:spPr>
          <a:xfrm>
            <a:off x="5297763" y="1668324"/>
            <a:ext cx="6250769" cy="3360485"/>
          </a:xfrm>
          <a:prstGeom prst="rect">
            <a:avLst/>
          </a:prstGeom>
        </p:spPr>
      </p:pic>
    </p:spTree>
    <p:extLst>
      <p:ext uri="{BB962C8B-B14F-4D97-AF65-F5344CB8AC3E}">
        <p14:creationId xmlns:p14="http://schemas.microsoft.com/office/powerpoint/2010/main" val="1535486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a:extLst>
              <a:ext uri="{FF2B5EF4-FFF2-40B4-BE49-F238E27FC236}">
                <a16:creationId xmlns:a16="http://schemas.microsoft.com/office/drawing/2014/main" id="{2B94F386-6D08-F54B-A793-A411398BDA30}"/>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ltLang="fr-FR" sz="2400">
                <a:solidFill>
                  <a:schemeClr val="bg1"/>
                </a:solidFill>
              </a:rPr>
              <a:t>L’entrevue de Montoire du 24 octobre 1940</a:t>
            </a:r>
          </a:p>
        </p:txBody>
      </p:sp>
      <p:sp>
        <p:nvSpPr>
          <p:cNvPr id="38915" name="Espace réservé du texte 4">
            <a:extLst>
              <a:ext uri="{FF2B5EF4-FFF2-40B4-BE49-F238E27FC236}">
                <a16:creationId xmlns:a16="http://schemas.microsoft.com/office/drawing/2014/main" id="{E4F9C1CE-5FE5-F14B-87AF-471383830329}"/>
              </a:ext>
            </a:extLst>
          </p:cNvPr>
          <p:cNvSpPr>
            <a:spLocks noGrp="1"/>
          </p:cNvSpPr>
          <p:nvPr>
            <p:ph type="body" idx="2"/>
          </p:nvPr>
        </p:nvSpPr>
        <p:spPr>
          <a:xfrm>
            <a:off x="643468" y="2638044"/>
            <a:ext cx="3363974" cy="3415622"/>
          </a:xfrm>
        </p:spPr>
        <p:txBody>
          <a:bodyPr vert="horz" lIns="91440" tIns="45720" rIns="91440" bIns="45720" rtlCol="0">
            <a:normAutofit/>
          </a:bodyPr>
          <a:lstStyle/>
          <a:p>
            <a:pPr indent="-228600" algn="l">
              <a:buFont typeface="Arial" panose="020B0604020202020204" pitchFamily="34" charset="0"/>
              <a:buChar char="•"/>
            </a:pPr>
            <a:r>
              <a:rPr lang="en-US" altLang="fr-FR">
                <a:solidFill>
                  <a:schemeClr val="bg1"/>
                </a:solidFill>
              </a:rPr>
              <a:t>De retour d’Espagne, Hitler s’arrête un bref instant à la gare de Montoire et salue le Maréchal Pétain, venu lui offrir la collaboration de la France. Entre les deux hommes l’interprète du Fürher Schmidt, dans l’arrière plan Ribbentrop.</a:t>
            </a:r>
          </a:p>
        </p:txBody>
      </p:sp>
      <p:pic>
        <p:nvPicPr>
          <p:cNvPr id="38916" name="Espace réservé du contenu 5" descr="290px-Bundesarchiv_Bild_183-H25217,_Henry_Philippe_Petain_und_Adolf_Hitler.jpg">
            <a:extLst>
              <a:ext uri="{FF2B5EF4-FFF2-40B4-BE49-F238E27FC236}">
                <a16:creationId xmlns:a16="http://schemas.microsoft.com/office/drawing/2014/main" id="{3747B7EF-3ACA-9D45-A12C-95BB10A8223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22459" b="-22459"/>
          <a:stretch>
            <a:fillRect/>
          </a:stretch>
        </p:blipFill>
        <p:spPr>
          <a:xfrm>
            <a:off x="5603741" y="643467"/>
            <a:ext cx="5638813" cy="5410199"/>
          </a:xfrm>
          <a:prstGeom prst="rect">
            <a:avLst/>
          </a:prstGeom>
        </p:spPr>
      </p:pic>
    </p:spTree>
    <p:extLst>
      <p:ext uri="{BB962C8B-B14F-4D97-AF65-F5344CB8AC3E}">
        <p14:creationId xmlns:p14="http://schemas.microsoft.com/office/powerpoint/2010/main" val="1727975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a:extLst>
              <a:ext uri="{FF2B5EF4-FFF2-40B4-BE49-F238E27FC236}">
                <a16:creationId xmlns:a16="http://schemas.microsoft.com/office/drawing/2014/main" id="{5AAEC1BC-D0BF-CF4D-B4EB-3755BAF2CB1E}"/>
              </a:ext>
            </a:extLst>
          </p:cNvPr>
          <p:cNvSpPr>
            <a:spLocks noGrp="1"/>
          </p:cNvSpPr>
          <p:nvPr>
            <p:ph type="title"/>
          </p:nvPr>
        </p:nvSpPr>
        <p:spPr>
          <a:xfrm>
            <a:off x="2231136" y="964692"/>
            <a:ext cx="7729728" cy="1188720"/>
          </a:xfrm>
          <a:noFill/>
          <a:ln>
            <a:solidFill>
              <a:schemeClr val="tx1"/>
            </a:solidFill>
          </a:ln>
        </p:spPr>
        <p:txBody>
          <a:bodyPr>
            <a:normAutofit/>
          </a:bodyPr>
          <a:lstStyle/>
          <a:p>
            <a:pPr eaLnBrk="1" hangingPunct="1"/>
            <a:r>
              <a:rPr lang="fr-FR" altLang="fr-FR" sz="2000">
                <a:solidFill>
                  <a:schemeClr val="tx1"/>
                </a:solidFill>
                <a:ea typeface="ＭＳ Ｐゴシック" panose="020B0600070205080204" pitchFamily="34" charset="-128"/>
              </a:rPr>
              <a:t>L’Etat français (1940-1944) : une succession de gouvernements de plus en plus vassalisés</a:t>
            </a:r>
          </a:p>
        </p:txBody>
      </p:sp>
      <p:graphicFrame>
        <p:nvGraphicFramePr>
          <p:cNvPr id="4" name="Espace réservé du contenu 3">
            <a:extLst>
              <a:ext uri="{FF2B5EF4-FFF2-40B4-BE49-F238E27FC236}">
                <a16:creationId xmlns:a16="http://schemas.microsoft.com/office/drawing/2014/main" id="{A099DFB1-1E72-B34E-92A6-51F7464938C4}"/>
              </a:ext>
            </a:extLst>
          </p:cNvPr>
          <p:cNvGraphicFramePr>
            <a:graphicFrameLocks noGrp="1"/>
          </p:cNvGraphicFramePr>
          <p:nvPr>
            <p:ph sz="quarter" idx="1"/>
          </p:nvPr>
        </p:nvGraphicFramePr>
        <p:xfrm>
          <a:off x="2231136" y="2638044"/>
          <a:ext cx="7729728" cy="3101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381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F786E2-DD2E-8741-80CA-672063DB9437}"/>
              </a:ext>
            </a:extLst>
          </p:cNvPr>
          <p:cNvSpPr>
            <a:spLocks noGrp="1"/>
          </p:cNvSpPr>
          <p:nvPr>
            <p:ph type="title"/>
          </p:nvPr>
        </p:nvSpPr>
        <p:spPr>
          <a:xfrm>
            <a:off x="2329990" y="338455"/>
            <a:ext cx="7729728" cy="1188720"/>
          </a:xfrm>
        </p:spPr>
        <p:txBody>
          <a:bodyPr>
            <a:normAutofit fontScale="90000"/>
          </a:bodyPr>
          <a:lstStyle/>
          <a:p>
            <a:pPr eaLnBrk="1" hangingPunct="1"/>
            <a:r>
              <a:rPr lang="fr-FR" altLang="fr-FR" dirty="0">
                <a:solidFill>
                  <a:srgbClr val="7B9899"/>
                </a:solidFill>
                <a:ea typeface="ＭＳ Ｐゴシック" panose="020B0600070205080204" pitchFamily="34" charset="-128"/>
              </a:rPr>
              <a:t>Un Etat vassalisé, une lente reconstruction de l’autorité de l’Etat après la guerre</a:t>
            </a:r>
          </a:p>
        </p:txBody>
      </p:sp>
      <p:graphicFrame>
        <p:nvGraphicFramePr>
          <p:cNvPr id="4" name="Espace réservé du contenu 3">
            <a:extLst>
              <a:ext uri="{FF2B5EF4-FFF2-40B4-BE49-F238E27FC236}">
                <a16:creationId xmlns:a16="http://schemas.microsoft.com/office/drawing/2014/main" id="{2D4116DE-37AF-CA41-910D-AF6AB97F7FEC}"/>
              </a:ext>
            </a:extLst>
          </p:cNvPr>
          <p:cNvGraphicFramePr>
            <a:graphicFrameLocks noGrp="1"/>
          </p:cNvGraphicFramePr>
          <p:nvPr>
            <p:ph sz="quarter" idx="1"/>
          </p:nvPr>
        </p:nvGraphicFramePr>
        <p:xfrm>
          <a:off x="1825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4655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03639EE-7F9E-44EA-5796-1BAAE1BE447D}"/>
              </a:ext>
            </a:extLst>
          </p:cNvPr>
          <p:cNvSpPr>
            <a:spLocks noGrp="1"/>
          </p:cNvSpPr>
          <p:nvPr>
            <p:ph type="title"/>
          </p:nvPr>
        </p:nvSpPr>
        <p:spPr>
          <a:xfrm>
            <a:off x="643466" y="643467"/>
            <a:ext cx="6242719" cy="1728044"/>
          </a:xfrm>
          <a:noFill/>
          <a:ln>
            <a:solidFill>
              <a:schemeClr val="bg1"/>
            </a:solidFill>
          </a:ln>
        </p:spPr>
        <p:txBody>
          <a:bodyPr vert="horz" wrap="square" lIns="182880" tIns="182880" rIns="182880" bIns="182880" rtlCol="0" anchor="ctr">
            <a:normAutofit/>
          </a:bodyPr>
          <a:lstStyle/>
          <a:p>
            <a:r>
              <a:rPr lang="en-US" sz="2800">
                <a:solidFill>
                  <a:schemeClr val="bg1"/>
                </a:solidFill>
              </a:rPr>
              <a:t>Jean Lepicier (1921-1945)</a:t>
            </a:r>
            <a:br>
              <a:rPr lang="en-US" sz="2800">
                <a:solidFill>
                  <a:schemeClr val="bg1"/>
                </a:solidFill>
              </a:rPr>
            </a:br>
            <a:endParaRPr lang="en-US" sz="2800">
              <a:solidFill>
                <a:schemeClr val="bg1"/>
              </a:solidFill>
            </a:endParaRPr>
          </a:p>
        </p:txBody>
      </p:sp>
      <p:sp>
        <p:nvSpPr>
          <p:cNvPr id="4" name="Espace réservé du texte 3">
            <a:extLst>
              <a:ext uri="{FF2B5EF4-FFF2-40B4-BE49-F238E27FC236}">
                <a16:creationId xmlns:a16="http://schemas.microsoft.com/office/drawing/2014/main" id="{A5E02AC7-6C97-765A-62E0-A65C1FCD08CC}"/>
              </a:ext>
            </a:extLst>
          </p:cNvPr>
          <p:cNvSpPr>
            <a:spLocks noGrp="1"/>
          </p:cNvSpPr>
          <p:nvPr>
            <p:ph type="body" sz="half" idx="2"/>
          </p:nvPr>
        </p:nvSpPr>
        <p:spPr>
          <a:xfrm>
            <a:off x="643467" y="2638044"/>
            <a:ext cx="6242715" cy="3415622"/>
          </a:xfrm>
        </p:spPr>
        <p:txBody>
          <a:bodyPr vert="horz" lIns="91440" tIns="45720" rIns="91440" bIns="45720" rtlCol="0">
            <a:normAutofit/>
          </a:bodyPr>
          <a:lstStyle/>
          <a:p>
            <a:pPr indent="-228600" algn="l">
              <a:lnSpc>
                <a:spcPct val="90000"/>
              </a:lnSpc>
              <a:buFont typeface="Arial" panose="020B0604020202020204" pitchFamily="34" charset="0"/>
              <a:buChar char="•"/>
            </a:pPr>
            <a:r>
              <a:rPr lang="en-US" dirty="0">
                <a:solidFill>
                  <a:schemeClr val="bg1"/>
                </a:solidFill>
              </a:rPr>
              <a:t>Jean Lépicier est né le 23 </a:t>
            </a:r>
            <a:r>
              <a:rPr lang="en-US" dirty="0" err="1">
                <a:solidFill>
                  <a:schemeClr val="bg1"/>
                </a:solidFill>
              </a:rPr>
              <a:t>avril</a:t>
            </a:r>
            <a:r>
              <a:rPr lang="en-US" dirty="0">
                <a:solidFill>
                  <a:schemeClr val="bg1"/>
                </a:solidFill>
              </a:rPr>
              <a:t> 1921 à Feneu (Maine-et-Loire). </a:t>
            </a:r>
            <a:r>
              <a:rPr lang="en-US" dirty="0" err="1">
                <a:solidFill>
                  <a:schemeClr val="bg1"/>
                </a:solidFill>
              </a:rPr>
              <a:t>Dès</a:t>
            </a:r>
            <a:r>
              <a:rPr lang="en-US" dirty="0">
                <a:solidFill>
                  <a:schemeClr val="bg1"/>
                </a:solidFill>
              </a:rPr>
              <a:t> 1936, il est </a:t>
            </a:r>
            <a:r>
              <a:rPr lang="en-US" dirty="0" err="1">
                <a:solidFill>
                  <a:schemeClr val="bg1"/>
                </a:solidFill>
              </a:rPr>
              <a:t>ouvrier</a:t>
            </a:r>
            <a:r>
              <a:rPr lang="en-US" dirty="0">
                <a:solidFill>
                  <a:schemeClr val="bg1"/>
                </a:solidFill>
              </a:rPr>
              <a:t> </a:t>
            </a:r>
            <a:r>
              <a:rPr lang="en-US" dirty="0" err="1">
                <a:solidFill>
                  <a:schemeClr val="bg1"/>
                </a:solidFill>
              </a:rPr>
              <a:t>patissier</a:t>
            </a:r>
            <a:r>
              <a:rPr lang="en-US" dirty="0">
                <a:solidFill>
                  <a:schemeClr val="bg1"/>
                </a:solidFill>
              </a:rPr>
              <a:t> à Angers. Il est militant </a:t>
            </a:r>
            <a:r>
              <a:rPr lang="en-US" dirty="0" err="1">
                <a:solidFill>
                  <a:schemeClr val="bg1"/>
                </a:solidFill>
              </a:rPr>
              <a:t>jociste</a:t>
            </a:r>
            <a:r>
              <a:rPr lang="en-US" dirty="0">
                <a:solidFill>
                  <a:schemeClr val="bg1"/>
                </a:solidFill>
              </a:rPr>
              <a:t> de 1938-1943. Le 23 mars 1943, il est </a:t>
            </a:r>
            <a:r>
              <a:rPr lang="en-US" dirty="0" err="1">
                <a:solidFill>
                  <a:schemeClr val="bg1"/>
                </a:solidFill>
              </a:rPr>
              <a:t>requis</a:t>
            </a:r>
            <a:r>
              <a:rPr lang="en-US" dirty="0">
                <a:solidFill>
                  <a:schemeClr val="bg1"/>
                </a:solidFill>
              </a:rPr>
              <a:t> pour </a:t>
            </a:r>
            <a:r>
              <a:rPr lang="en-US" dirty="0" err="1">
                <a:solidFill>
                  <a:schemeClr val="bg1"/>
                </a:solidFill>
              </a:rPr>
              <a:t>partir</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Allemagne</a:t>
            </a:r>
            <a:r>
              <a:rPr lang="en-US" dirty="0">
                <a:solidFill>
                  <a:schemeClr val="bg1"/>
                </a:solidFill>
              </a:rPr>
              <a:t> au </a:t>
            </a:r>
            <a:r>
              <a:rPr lang="en-US" dirty="0" err="1">
                <a:solidFill>
                  <a:schemeClr val="bg1"/>
                </a:solidFill>
              </a:rPr>
              <a:t>titre</a:t>
            </a:r>
            <a:r>
              <a:rPr lang="en-US" dirty="0">
                <a:solidFill>
                  <a:schemeClr val="bg1"/>
                </a:solidFill>
              </a:rPr>
              <a:t> du STO, il </a:t>
            </a:r>
            <a:r>
              <a:rPr lang="en-US" dirty="0" err="1">
                <a:solidFill>
                  <a:schemeClr val="bg1"/>
                </a:solidFill>
              </a:rPr>
              <a:t>craint</a:t>
            </a:r>
            <a:r>
              <a:rPr lang="en-US" dirty="0">
                <a:solidFill>
                  <a:schemeClr val="bg1"/>
                </a:solidFill>
              </a:rPr>
              <a:t> des </a:t>
            </a:r>
            <a:r>
              <a:rPr lang="en-US" dirty="0" err="1">
                <a:solidFill>
                  <a:schemeClr val="bg1"/>
                </a:solidFill>
              </a:rPr>
              <a:t>représailles</a:t>
            </a:r>
            <a:r>
              <a:rPr lang="en-US" dirty="0">
                <a:solidFill>
                  <a:schemeClr val="bg1"/>
                </a:solidFill>
              </a:rPr>
              <a:t> pour </a:t>
            </a:r>
            <a:r>
              <a:rPr lang="en-US" dirty="0" err="1">
                <a:solidFill>
                  <a:schemeClr val="bg1"/>
                </a:solidFill>
              </a:rPr>
              <a:t>sa</a:t>
            </a:r>
            <a:r>
              <a:rPr lang="en-US" dirty="0">
                <a:solidFill>
                  <a:schemeClr val="bg1"/>
                </a:solidFill>
              </a:rPr>
              <a:t> famille. En </a:t>
            </a:r>
            <a:r>
              <a:rPr lang="en-US" dirty="0" err="1">
                <a:solidFill>
                  <a:schemeClr val="bg1"/>
                </a:solidFill>
              </a:rPr>
              <a:t>Allemagne</a:t>
            </a:r>
            <a:r>
              <a:rPr lang="en-US" dirty="0">
                <a:solidFill>
                  <a:schemeClr val="bg1"/>
                </a:solidFill>
              </a:rPr>
              <a:t>, il est </a:t>
            </a:r>
            <a:r>
              <a:rPr lang="en-US" dirty="0" err="1">
                <a:solidFill>
                  <a:schemeClr val="bg1"/>
                </a:solidFill>
              </a:rPr>
              <a:t>affecté</a:t>
            </a:r>
            <a:r>
              <a:rPr lang="en-US" dirty="0">
                <a:solidFill>
                  <a:schemeClr val="bg1"/>
                </a:solidFill>
              </a:rPr>
              <a:t> à </a:t>
            </a:r>
            <a:r>
              <a:rPr lang="en-US" dirty="0" err="1">
                <a:solidFill>
                  <a:schemeClr val="bg1"/>
                </a:solidFill>
              </a:rPr>
              <a:t>une</a:t>
            </a:r>
            <a:r>
              <a:rPr lang="en-US" dirty="0">
                <a:solidFill>
                  <a:schemeClr val="bg1"/>
                </a:solidFill>
              </a:rPr>
              <a:t> </a:t>
            </a:r>
            <a:r>
              <a:rPr lang="en-US" dirty="0" err="1">
                <a:solidFill>
                  <a:schemeClr val="bg1"/>
                </a:solidFill>
              </a:rPr>
              <a:t>usine</a:t>
            </a:r>
            <a:r>
              <a:rPr lang="en-US" dirty="0">
                <a:solidFill>
                  <a:schemeClr val="bg1"/>
                </a:solidFill>
              </a:rPr>
              <a:t> de </a:t>
            </a:r>
            <a:r>
              <a:rPr lang="en-US" dirty="0" err="1">
                <a:solidFill>
                  <a:schemeClr val="bg1"/>
                </a:solidFill>
              </a:rPr>
              <a:t>fabrique</a:t>
            </a:r>
            <a:r>
              <a:rPr lang="en-US" dirty="0">
                <a:solidFill>
                  <a:schemeClr val="bg1"/>
                </a:solidFill>
              </a:rPr>
              <a:t> de carton Fedor-Schoen, </a:t>
            </a:r>
            <a:r>
              <a:rPr lang="en-US" dirty="0" err="1">
                <a:solidFill>
                  <a:schemeClr val="bg1"/>
                </a:solidFill>
              </a:rPr>
              <a:t>puis</a:t>
            </a:r>
            <a:r>
              <a:rPr lang="en-US" dirty="0">
                <a:solidFill>
                  <a:schemeClr val="bg1"/>
                </a:solidFill>
              </a:rPr>
              <a:t> dans </a:t>
            </a:r>
            <a:r>
              <a:rPr lang="en-US" dirty="0" err="1">
                <a:solidFill>
                  <a:schemeClr val="bg1"/>
                </a:solidFill>
              </a:rPr>
              <a:t>une</a:t>
            </a:r>
            <a:r>
              <a:rPr lang="en-US" dirty="0">
                <a:solidFill>
                  <a:schemeClr val="bg1"/>
                </a:solidFill>
              </a:rPr>
              <a:t> </a:t>
            </a:r>
            <a:r>
              <a:rPr lang="en-US" dirty="0" err="1">
                <a:solidFill>
                  <a:schemeClr val="bg1"/>
                </a:solidFill>
              </a:rPr>
              <a:t>usine</a:t>
            </a:r>
            <a:r>
              <a:rPr lang="en-US" dirty="0">
                <a:solidFill>
                  <a:schemeClr val="bg1"/>
                </a:solidFill>
              </a:rPr>
              <a:t> de machines-</a:t>
            </a:r>
            <a:r>
              <a:rPr lang="en-US" dirty="0" err="1">
                <a:solidFill>
                  <a:schemeClr val="bg1"/>
                </a:solidFill>
              </a:rPr>
              <a:t>outils</a:t>
            </a:r>
            <a:r>
              <a:rPr lang="en-US" dirty="0">
                <a:solidFill>
                  <a:schemeClr val="bg1"/>
                </a:solidFill>
              </a:rPr>
              <a:t> à Köln-Pors, </a:t>
            </a:r>
            <a:r>
              <a:rPr lang="en-US" dirty="0" err="1">
                <a:solidFill>
                  <a:schemeClr val="bg1"/>
                </a:solidFill>
              </a:rPr>
              <a:t>l’usine</a:t>
            </a:r>
            <a:r>
              <a:rPr lang="en-US" dirty="0">
                <a:solidFill>
                  <a:schemeClr val="bg1"/>
                </a:solidFill>
              </a:rPr>
              <a:t> Schutte. Les </a:t>
            </a:r>
            <a:r>
              <a:rPr lang="en-US" dirty="0" err="1">
                <a:solidFill>
                  <a:schemeClr val="bg1"/>
                </a:solidFill>
              </a:rPr>
              <a:t>activités</a:t>
            </a:r>
            <a:r>
              <a:rPr lang="en-US" dirty="0">
                <a:solidFill>
                  <a:schemeClr val="bg1"/>
                </a:solidFill>
              </a:rPr>
              <a:t> </a:t>
            </a:r>
            <a:r>
              <a:rPr lang="en-US" dirty="0" err="1">
                <a:solidFill>
                  <a:schemeClr val="bg1"/>
                </a:solidFill>
              </a:rPr>
              <a:t>interdites</a:t>
            </a:r>
            <a:r>
              <a:rPr lang="en-US" dirty="0">
                <a:solidFill>
                  <a:schemeClr val="bg1"/>
                </a:solidFill>
              </a:rPr>
              <a:t> </a:t>
            </a:r>
            <a:r>
              <a:rPr lang="en-US" dirty="0" err="1">
                <a:solidFill>
                  <a:schemeClr val="bg1"/>
                </a:solidFill>
              </a:rPr>
              <a:t>sont</a:t>
            </a:r>
            <a:r>
              <a:rPr lang="en-US" dirty="0">
                <a:solidFill>
                  <a:schemeClr val="bg1"/>
                </a:solidFill>
              </a:rPr>
              <a:t> de </a:t>
            </a:r>
            <a:r>
              <a:rPr lang="en-US" dirty="0" err="1">
                <a:solidFill>
                  <a:schemeClr val="bg1"/>
                </a:solidFill>
              </a:rPr>
              <a:t>l’ordre</a:t>
            </a:r>
            <a:r>
              <a:rPr lang="en-US" dirty="0">
                <a:solidFill>
                  <a:schemeClr val="bg1"/>
                </a:solidFill>
              </a:rPr>
              <a:t> de </a:t>
            </a:r>
            <a:r>
              <a:rPr lang="en-US" dirty="0" err="1">
                <a:solidFill>
                  <a:schemeClr val="bg1"/>
                </a:solidFill>
              </a:rPr>
              <a:t>l’action</a:t>
            </a:r>
            <a:r>
              <a:rPr lang="en-US" dirty="0">
                <a:solidFill>
                  <a:schemeClr val="bg1"/>
                </a:solidFill>
              </a:rPr>
              <a:t> </a:t>
            </a:r>
            <a:r>
              <a:rPr lang="en-US" dirty="0" err="1">
                <a:solidFill>
                  <a:schemeClr val="bg1"/>
                </a:solidFill>
              </a:rPr>
              <a:t>catholique</a:t>
            </a:r>
            <a:r>
              <a:rPr lang="en-US" dirty="0">
                <a:solidFill>
                  <a:schemeClr val="bg1"/>
                </a:solidFill>
              </a:rPr>
              <a:t> : </a:t>
            </a:r>
            <a:r>
              <a:rPr lang="en-US" dirty="0" err="1">
                <a:solidFill>
                  <a:schemeClr val="bg1"/>
                </a:solidFill>
              </a:rPr>
              <a:t>liturgie</a:t>
            </a:r>
            <a:r>
              <a:rPr lang="en-US" dirty="0">
                <a:solidFill>
                  <a:schemeClr val="bg1"/>
                </a:solidFill>
              </a:rPr>
              <a:t>, services </a:t>
            </a:r>
            <a:r>
              <a:rPr lang="en-US" dirty="0" err="1">
                <a:solidFill>
                  <a:schemeClr val="bg1"/>
                </a:solidFill>
              </a:rPr>
              <a:t>d’entraide</a:t>
            </a:r>
            <a:r>
              <a:rPr lang="en-US" dirty="0">
                <a:solidFill>
                  <a:schemeClr val="bg1"/>
                </a:solidFill>
              </a:rPr>
              <a:t>, cercles et </a:t>
            </a:r>
            <a:r>
              <a:rPr lang="en-US" dirty="0" err="1">
                <a:solidFill>
                  <a:schemeClr val="bg1"/>
                </a:solidFill>
              </a:rPr>
              <a:t>journées</a:t>
            </a:r>
            <a:r>
              <a:rPr lang="en-US" dirty="0">
                <a:solidFill>
                  <a:schemeClr val="bg1"/>
                </a:solidFill>
              </a:rPr>
              <a:t> </a:t>
            </a:r>
            <a:r>
              <a:rPr lang="en-US" dirty="0" err="1">
                <a:solidFill>
                  <a:schemeClr val="bg1"/>
                </a:solidFill>
              </a:rPr>
              <a:t>d’études</a:t>
            </a:r>
            <a:r>
              <a:rPr lang="en-US" dirty="0">
                <a:solidFill>
                  <a:schemeClr val="bg1"/>
                </a:solidFill>
              </a:rPr>
              <a:t>. Il se </a:t>
            </a:r>
            <a:r>
              <a:rPr lang="en-US" dirty="0" err="1">
                <a:solidFill>
                  <a:schemeClr val="bg1"/>
                </a:solidFill>
              </a:rPr>
              <a:t>comporte</a:t>
            </a:r>
            <a:r>
              <a:rPr lang="en-US" dirty="0">
                <a:solidFill>
                  <a:schemeClr val="bg1"/>
                </a:solidFill>
              </a:rPr>
              <a:t> </a:t>
            </a:r>
            <a:r>
              <a:rPr lang="en-US" dirty="0" err="1">
                <a:solidFill>
                  <a:schemeClr val="bg1"/>
                </a:solidFill>
              </a:rPr>
              <a:t>comme</a:t>
            </a:r>
            <a:r>
              <a:rPr lang="en-US" dirty="0">
                <a:solidFill>
                  <a:schemeClr val="bg1"/>
                </a:solidFill>
              </a:rPr>
              <a:t> un </a:t>
            </a:r>
            <a:r>
              <a:rPr lang="en-US" dirty="0" err="1">
                <a:solidFill>
                  <a:schemeClr val="bg1"/>
                </a:solidFill>
              </a:rPr>
              <a:t>véritable</a:t>
            </a:r>
            <a:r>
              <a:rPr lang="en-US" dirty="0">
                <a:solidFill>
                  <a:schemeClr val="bg1"/>
                </a:solidFill>
              </a:rPr>
              <a:t> animateur des </a:t>
            </a:r>
            <a:r>
              <a:rPr lang="en-US" dirty="0" err="1">
                <a:solidFill>
                  <a:schemeClr val="bg1"/>
                </a:solidFill>
              </a:rPr>
              <a:t>réunions</a:t>
            </a:r>
            <a:r>
              <a:rPr lang="en-US" dirty="0">
                <a:solidFill>
                  <a:schemeClr val="bg1"/>
                </a:solidFill>
              </a:rPr>
              <a:t> </a:t>
            </a:r>
            <a:r>
              <a:rPr lang="en-US" dirty="0" err="1">
                <a:solidFill>
                  <a:schemeClr val="bg1"/>
                </a:solidFill>
              </a:rPr>
              <a:t>clandestines</a:t>
            </a:r>
            <a:r>
              <a:rPr lang="en-US" dirty="0">
                <a:solidFill>
                  <a:schemeClr val="bg1"/>
                </a:solidFill>
              </a:rPr>
              <a:t> et des </a:t>
            </a:r>
            <a:r>
              <a:rPr lang="en-US" dirty="0" err="1">
                <a:solidFill>
                  <a:schemeClr val="bg1"/>
                </a:solidFill>
              </a:rPr>
              <a:t>cérémonies</a:t>
            </a:r>
            <a:r>
              <a:rPr lang="en-US" dirty="0">
                <a:solidFill>
                  <a:schemeClr val="bg1"/>
                </a:solidFill>
              </a:rPr>
              <a:t> religieuses. En application du </a:t>
            </a:r>
            <a:r>
              <a:rPr lang="en-US" dirty="0" err="1">
                <a:solidFill>
                  <a:schemeClr val="bg1"/>
                </a:solidFill>
              </a:rPr>
              <a:t>décret</a:t>
            </a:r>
            <a:r>
              <a:rPr lang="en-US" dirty="0">
                <a:solidFill>
                  <a:schemeClr val="bg1"/>
                </a:solidFill>
              </a:rPr>
              <a:t> nazi du 3/12/43 </a:t>
            </a:r>
            <a:r>
              <a:rPr lang="en-US" dirty="0" err="1">
                <a:solidFill>
                  <a:schemeClr val="bg1"/>
                </a:solidFill>
              </a:rPr>
              <a:t>contre</a:t>
            </a:r>
            <a:r>
              <a:rPr lang="en-US" dirty="0">
                <a:solidFill>
                  <a:schemeClr val="bg1"/>
                </a:solidFill>
              </a:rPr>
              <a:t> </a:t>
            </a:r>
            <a:r>
              <a:rPr lang="en-US" dirty="0" err="1">
                <a:solidFill>
                  <a:schemeClr val="bg1"/>
                </a:solidFill>
              </a:rPr>
              <a:t>l’action</a:t>
            </a:r>
            <a:r>
              <a:rPr lang="en-US" dirty="0">
                <a:solidFill>
                  <a:schemeClr val="bg1"/>
                </a:solidFill>
              </a:rPr>
              <a:t> </a:t>
            </a:r>
            <a:r>
              <a:rPr lang="en-US" dirty="0" err="1">
                <a:solidFill>
                  <a:schemeClr val="bg1"/>
                </a:solidFill>
              </a:rPr>
              <a:t>catholique</a:t>
            </a:r>
            <a:r>
              <a:rPr lang="en-US" dirty="0">
                <a:solidFill>
                  <a:schemeClr val="bg1"/>
                </a:solidFill>
              </a:rPr>
              <a:t> française </a:t>
            </a:r>
            <a:r>
              <a:rPr lang="en-US" dirty="0" err="1">
                <a:solidFill>
                  <a:schemeClr val="bg1"/>
                </a:solidFill>
              </a:rPr>
              <a:t>parmi</a:t>
            </a:r>
            <a:r>
              <a:rPr lang="en-US" dirty="0">
                <a:solidFill>
                  <a:schemeClr val="bg1"/>
                </a:solidFill>
              </a:rPr>
              <a:t> les </a:t>
            </a:r>
            <a:r>
              <a:rPr lang="en-US" dirty="0" err="1">
                <a:solidFill>
                  <a:schemeClr val="bg1"/>
                </a:solidFill>
              </a:rPr>
              <a:t>Travailleurs</a:t>
            </a:r>
            <a:r>
              <a:rPr lang="en-US" dirty="0">
                <a:solidFill>
                  <a:schemeClr val="bg1"/>
                </a:solidFill>
              </a:rPr>
              <a:t> français </a:t>
            </a:r>
            <a:r>
              <a:rPr lang="en-US" dirty="0" err="1">
                <a:solidFill>
                  <a:schemeClr val="bg1"/>
                </a:solidFill>
              </a:rPr>
              <a:t>en</a:t>
            </a:r>
            <a:r>
              <a:rPr lang="en-US" dirty="0">
                <a:solidFill>
                  <a:schemeClr val="bg1"/>
                </a:solidFill>
              </a:rPr>
              <a:t> </a:t>
            </a:r>
            <a:r>
              <a:rPr lang="en-US" dirty="0" err="1">
                <a:solidFill>
                  <a:schemeClr val="bg1"/>
                </a:solidFill>
              </a:rPr>
              <a:t>Allemagne</a:t>
            </a:r>
            <a:r>
              <a:rPr lang="en-US" dirty="0">
                <a:solidFill>
                  <a:schemeClr val="bg1"/>
                </a:solidFill>
              </a:rPr>
              <a:t> </a:t>
            </a:r>
            <a:r>
              <a:rPr lang="en-US" dirty="0" err="1">
                <a:solidFill>
                  <a:schemeClr val="bg1"/>
                </a:solidFill>
              </a:rPr>
              <a:t>nazie</a:t>
            </a:r>
            <a:r>
              <a:rPr lang="en-US" dirty="0">
                <a:solidFill>
                  <a:schemeClr val="bg1"/>
                </a:solidFill>
              </a:rPr>
              <a:t>, il </a:t>
            </a:r>
            <a:r>
              <a:rPr lang="en-US" dirty="0" err="1">
                <a:solidFill>
                  <a:schemeClr val="bg1"/>
                </a:solidFill>
              </a:rPr>
              <a:t>fut</a:t>
            </a:r>
            <a:r>
              <a:rPr lang="en-US" dirty="0">
                <a:solidFill>
                  <a:schemeClr val="bg1"/>
                </a:solidFill>
              </a:rPr>
              <a:t> </a:t>
            </a:r>
            <a:r>
              <a:rPr lang="en-US" dirty="0" err="1">
                <a:solidFill>
                  <a:schemeClr val="bg1"/>
                </a:solidFill>
              </a:rPr>
              <a:t>arrêté</a:t>
            </a:r>
            <a:r>
              <a:rPr lang="en-US" dirty="0">
                <a:solidFill>
                  <a:schemeClr val="bg1"/>
                </a:solidFill>
              </a:rPr>
              <a:t> le 13 </a:t>
            </a:r>
            <a:r>
              <a:rPr lang="en-US" dirty="0" err="1">
                <a:solidFill>
                  <a:schemeClr val="bg1"/>
                </a:solidFill>
              </a:rPr>
              <a:t>juillet</a:t>
            </a:r>
            <a:r>
              <a:rPr lang="en-US" dirty="0">
                <a:solidFill>
                  <a:schemeClr val="bg1"/>
                </a:solidFill>
              </a:rPr>
              <a:t> 1944 </a:t>
            </a:r>
            <a:r>
              <a:rPr lang="en-US" dirty="0" err="1">
                <a:solidFill>
                  <a:schemeClr val="bg1"/>
                </a:solidFill>
              </a:rPr>
              <a:t>en</a:t>
            </a:r>
            <a:r>
              <a:rPr lang="en-US" dirty="0">
                <a:solidFill>
                  <a:schemeClr val="bg1"/>
                </a:solidFill>
              </a:rPr>
              <a:t> </a:t>
            </a:r>
            <a:r>
              <a:rPr lang="en-US" dirty="0" err="1">
                <a:solidFill>
                  <a:schemeClr val="bg1"/>
                </a:solidFill>
              </a:rPr>
              <a:t>même</a:t>
            </a:r>
            <a:r>
              <a:rPr lang="en-US" dirty="0">
                <a:solidFill>
                  <a:schemeClr val="bg1"/>
                </a:solidFill>
              </a:rPr>
              <a:t> temps </a:t>
            </a:r>
            <a:r>
              <a:rPr lang="en-US" dirty="0" err="1">
                <a:solidFill>
                  <a:schemeClr val="bg1"/>
                </a:solidFill>
              </a:rPr>
              <a:t>que</a:t>
            </a:r>
            <a:r>
              <a:rPr lang="en-US" dirty="0">
                <a:solidFill>
                  <a:schemeClr val="bg1"/>
                </a:solidFill>
              </a:rPr>
              <a:t> les 12 </a:t>
            </a:r>
            <a:r>
              <a:rPr lang="en-US" dirty="0" err="1">
                <a:solidFill>
                  <a:schemeClr val="bg1"/>
                </a:solidFill>
              </a:rPr>
              <a:t>franciscains</a:t>
            </a:r>
            <a:r>
              <a:rPr lang="en-US" dirty="0">
                <a:solidFill>
                  <a:schemeClr val="bg1"/>
                </a:solidFill>
              </a:rPr>
              <a:t> et B. </a:t>
            </a:r>
            <a:r>
              <a:rPr lang="en-US" dirty="0" err="1">
                <a:solidFill>
                  <a:schemeClr val="bg1"/>
                </a:solidFill>
              </a:rPr>
              <a:t>Morizot</a:t>
            </a:r>
            <a:r>
              <a:rPr lang="en-US" dirty="0">
                <a:solidFill>
                  <a:schemeClr val="bg1"/>
                </a:solidFill>
              </a:rPr>
              <a:t>. Il est </a:t>
            </a:r>
            <a:r>
              <a:rPr lang="en-US" dirty="0" err="1">
                <a:solidFill>
                  <a:schemeClr val="bg1"/>
                </a:solidFill>
              </a:rPr>
              <a:t>emprisonné</a:t>
            </a:r>
            <a:r>
              <a:rPr lang="en-US" dirty="0">
                <a:solidFill>
                  <a:schemeClr val="bg1"/>
                </a:solidFill>
              </a:rPr>
              <a:t> à la prison de </a:t>
            </a:r>
            <a:r>
              <a:rPr lang="en-US" dirty="0" err="1">
                <a:solidFill>
                  <a:schemeClr val="bg1"/>
                </a:solidFill>
              </a:rPr>
              <a:t>Brauweiler</a:t>
            </a:r>
            <a:r>
              <a:rPr lang="en-US" dirty="0">
                <a:solidFill>
                  <a:schemeClr val="bg1"/>
                </a:solidFill>
              </a:rPr>
              <a:t>. Il est </a:t>
            </a:r>
            <a:r>
              <a:rPr lang="en-US" dirty="0" err="1">
                <a:solidFill>
                  <a:schemeClr val="bg1"/>
                </a:solidFill>
              </a:rPr>
              <a:t>déporté</a:t>
            </a:r>
            <a:r>
              <a:rPr lang="en-US" dirty="0">
                <a:solidFill>
                  <a:schemeClr val="bg1"/>
                </a:solidFill>
              </a:rPr>
              <a:t> les 17/18 </a:t>
            </a:r>
            <a:r>
              <a:rPr lang="en-US" dirty="0" err="1">
                <a:solidFill>
                  <a:schemeClr val="bg1"/>
                </a:solidFill>
              </a:rPr>
              <a:t>septembre</a:t>
            </a:r>
            <a:r>
              <a:rPr lang="en-US" dirty="0">
                <a:solidFill>
                  <a:schemeClr val="bg1"/>
                </a:solidFill>
              </a:rPr>
              <a:t> 1944 à Buchenwald (n°81780) ; </a:t>
            </a:r>
            <a:r>
              <a:rPr lang="en-US" dirty="0" err="1">
                <a:solidFill>
                  <a:schemeClr val="bg1"/>
                </a:solidFill>
              </a:rPr>
              <a:t>puis</a:t>
            </a:r>
            <a:r>
              <a:rPr lang="en-US" dirty="0">
                <a:solidFill>
                  <a:schemeClr val="bg1"/>
                </a:solidFill>
              </a:rPr>
              <a:t> </a:t>
            </a:r>
            <a:r>
              <a:rPr lang="en-US" dirty="0" err="1">
                <a:solidFill>
                  <a:schemeClr val="bg1"/>
                </a:solidFill>
              </a:rPr>
              <a:t>transféré</a:t>
            </a:r>
            <a:r>
              <a:rPr lang="en-US" dirty="0">
                <a:solidFill>
                  <a:schemeClr val="bg1"/>
                </a:solidFill>
              </a:rPr>
              <a:t> à un </a:t>
            </a:r>
            <a:r>
              <a:rPr lang="en-US" dirty="0" err="1">
                <a:solidFill>
                  <a:schemeClr val="bg1"/>
                </a:solidFill>
              </a:rPr>
              <a:t>kommando</a:t>
            </a:r>
            <a:r>
              <a:rPr lang="en-US" dirty="0">
                <a:solidFill>
                  <a:schemeClr val="bg1"/>
                </a:solidFill>
              </a:rPr>
              <a:t>. Jean Lépicier </a:t>
            </a:r>
            <a:r>
              <a:rPr lang="en-US" dirty="0" err="1">
                <a:solidFill>
                  <a:schemeClr val="bg1"/>
                </a:solidFill>
              </a:rPr>
              <a:t>décède</a:t>
            </a:r>
            <a:r>
              <a:rPr lang="en-US" dirty="0">
                <a:solidFill>
                  <a:schemeClr val="bg1"/>
                </a:solidFill>
              </a:rPr>
              <a:t> le 20 mars 1945, </a:t>
            </a:r>
            <a:r>
              <a:rPr lang="en-US" dirty="0" err="1">
                <a:solidFill>
                  <a:schemeClr val="bg1"/>
                </a:solidFill>
              </a:rPr>
              <a:t>épuisé</a:t>
            </a:r>
            <a:r>
              <a:rPr lang="en-US" dirty="0">
                <a:solidFill>
                  <a:schemeClr val="bg1"/>
                </a:solidFill>
              </a:rPr>
              <a:t>. Il est </a:t>
            </a:r>
            <a:r>
              <a:rPr lang="en-US" dirty="0" err="1">
                <a:solidFill>
                  <a:schemeClr val="bg1"/>
                </a:solidFill>
              </a:rPr>
              <a:t>béatifié</a:t>
            </a:r>
            <a:r>
              <a:rPr lang="en-US" dirty="0">
                <a:solidFill>
                  <a:schemeClr val="bg1"/>
                </a:solidFill>
              </a:rPr>
              <a:t> le 13 </a:t>
            </a:r>
            <a:r>
              <a:rPr lang="en-US" dirty="0" err="1">
                <a:solidFill>
                  <a:schemeClr val="bg1"/>
                </a:solidFill>
              </a:rPr>
              <a:t>décembre</a:t>
            </a:r>
            <a:r>
              <a:rPr lang="en-US" dirty="0">
                <a:solidFill>
                  <a:schemeClr val="bg1"/>
                </a:solidFill>
              </a:rPr>
              <a:t> 2025 avec 49 </a:t>
            </a:r>
            <a:r>
              <a:rPr lang="en-US" dirty="0" err="1">
                <a:solidFill>
                  <a:schemeClr val="bg1"/>
                </a:solidFill>
              </a:rPr>
              <a:t>autres</a:t>
            </a:r>
            <a:r>
              <a:rPr lang="en-US" dirty="0">
                <a:solidFill>
                  <a:schemeClr val="bg1"/>
                </a:solidFill>
              </a:rPr>
              <a:t> </a:t>
            </a:r>
            <a:r>
              <a:rPr lang="en-US" dirty="0" err="1">
                <a:solidFill>
                  <a:schemeClr val="bg1"/>
                </a:solidFill>
              </a:rPr>
              <a:t>compagnons</a:t>
            </a:r>
            <a:r>
              <a:rPr lang="en-US" dirty="0">
                <a:solidFill>
                  <a:schemeClr val="bg1"/>
                </a:solidFill>
              </a:rPr>
              <a:t>.</a:t>
            </a:r>
          </a:p>
        </p:txBody>
      </p:sp>
      <p:pic>
        <p:nvPicPr>
          <p:cNvPr id="6" name="Espace réservé du contenu 5" descr="Une image contenant Visage humain, sourire, portrait, personne&#10;&#10;Le contenu généré par l’IA peut être incorrect.">
            <a:extLst>
              <a:ext uri="{FF2B5EF4-FFF2-40B4-BE49-F238E27FC236}">
                <a16:creationId xmlns:a16="http://schemas.microsoft.com/office/drawing/2014/main" id="{DC0A9457-323E-532D-2DC8-397827481677}"/>
              </a:ext>
            </a:extLst>
          </p:cNvPr>
          <p:cNvPicPr>
            <a:picLocks noGrp="1" noChangeAspect="1"/>
          </p:cNvPicPr>
          <p:nvPr>
            <p:ph idx="1"/>
          </p:nvPr>
        </p:nvPicPr>
        <p:blipFill>
          <a:blip r:embed="rId2"/>
          <a:srcRect r="-1" b="3917"/>
          <a:stretch>
            <a:fillRect/>
          </a:stretch>
        </p:blipFill>
        <p:spPr>
          <a:xfrm>
            <a:off x="8119870" y="804195"/>
            <a:ext cx="3428662" cy="5048778"/>
          </a:xfrm>
          <a:prstGeom prst="rect">
            <a:avLst/>
          </a:prstGeom>
        </p:spPr>
      </p:pic>
    </p:spTree>
    <p:extLst>
      <p:ext uri="{BB962C8B-B14F-4D97-AF65-F5344CB8AC3E}">
        <p14:creationId xmlns:p14="http://schemas.microsoft.com/office/powerpoint/2010/main" val="3149103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63A2C5-FB16-2B47-A15E-69DB9CF74DE5}"/>
              </a:ext>
            </a:extLst>
          </p:cNvPr>
          <p:cNvSpPr>
            <a:spLocks noGrp="1"/>
          </p:cNvSpPr>
          <p:nvPr>
            <p:ph type="title"/>
          </p:nvPr>
        </p:nvSpPr>
        <p:spPr>
          <a:xfrm>
            <a:off x="2231136" y="964692"/>
            <a:ext cx="7729728" cy="1188720"/>
          </a:xfrm>
        </p:spPr>
        <p:txBody>
          <a:bodyPr>
            <a:normAutofit/>
          </a:bodyPr>
          <a:lstStyle/>
          <a:p>
            <a:pPr eaLnBrk="1" hangingPunct="1"/>
            <a:r>
              <a:rPr lang="fr-FR" altLang="fr-FR">
                <a:ea typeface="ＭＳ Ｐゴシック" panose="020B0600070205080204" pitchFamily="34" charset="-128"/>
              </a:rPr>
              <a:t>Bilan des pertes françaises de la Seconde Guerre mondiale</a:t>
            </a:r>
          </a:p>
        </p:txBody>
      </p:sp>
      <p:graphicFrame>
        <p:nvGraphicFramePr>
          <p:cNvPr id="4" name="Espace réservé du contenu 3">
            <a:extLst>
              <a:ext uri="{FF2B5EF4-FFF2-40B4-BE49-F238E27FC236}">
                <a16:creationId xmlns:a16="http://schemas.microsoft.com/office/drawing/2014/main" id="{9F23360A-859C-FC4F-BCC1-8AB5976FEF87}"/>
              </a:ext>
            </a:extLst>
          </p:cNvPr>
          <p:cNvGraphicFramePr>
            <a:graphicFrameLocks noGrp="1"/>
          </p:cNvGraphicFramePr>
          <p:nvPr>
            <p:ph sz="quarter" idx="1"/>
          </p:nvPr>
        </p:nvGraphicFramePr>
        <p:xfrm>
          <a:off x="1493351" y="2638425"/>
          <a:ext cx="9205298" cy="3107751"/>
        </p:xfrm>
        <a:graphic>
          <a:graphicData uri="http://schemas.openxmlformats.org/drawingml/2006/table">
            <a:tbl>
              <a:tblPr/>
              <a:tblGrid>
                <a:gridCol w="4632870">
                  <a:extLst>
                    <a:ext uri="{9D8B030D-6E8A-4147-A177-3AD203B41FA5}">
                      <a16:colId xmlns:a16="http://schemas.microsoft.com/office/drawing/2014/main" val="2247694464"/>
                    </a:ext>
                  </a:extLst>
                </a:gridCol>
                <a:gridCol w="4572428">
                  <a:extLst>
                    <a:ext uri="{9D8B030D-6E8A-4147-A177-3AD203B41FA5}">
                      <a16:colId xmlns:a16="http://schemas.microsoft.com/office/drawing/2014/main" val="2774133990"/>
                    </a:ext>
                  </a:extLst>
                </a:gridCol>
              </a:tblGrid>
              <a:tr h="491733">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900" b="1" i="0" u="none" strike="noStrike" cap="none" normalizeH="0" baseline="0">
                        <a:ln>
                          <a:noFill/>
                        </a:ln>
                        <a:solidFill>
                          <a:srgbClr val="FFFFFF"/>
                        </a:solidFill>
                        <a:effectLst/>
                        <a:latin typeface="Georgia" panose="02040502050405020303" pitchFamily="18" charset="0"/>
                        <a:ea typeface="ＭＳ Ｐゴシック" panose="020B0600070205080204" pitchFamily="34" charset="-128"/>
                      </a:endParaRP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318970966"/>
                  </a:ext>
                </a:extLst>
              </a:tr>
              <a:tr h="43272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Pertes militaires </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180 000</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extLst>
                  <a:ext uri="{0D108BD9-81ED-4DB2-BD59-A6C34878D82A}">
                    <a16:rowId xmlns:a16="http://schemas.microsoft.com/office/drawing/2014/main" val="2754460971"/>
                  </a:ext>
                </a:extLst>
              </a:tr>
              <a:tr h="727764">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Déportés (prisonniers de guerre, STO,  déportés civils, déportés raciaux)</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310 000 (dont 76 000 Juifs)</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extLst>
                  <a:ext uri="{0D108BD9-81ED-4DB2-BD59-A6C34878D82A}">
                    <a16:rowId xmlns:a16="http://schemas.microsoft.com/office/drawing/2014/main" val="2867730842"/>
                  </a:ext>
                </a:extLst>
              </a:tr>
              <a:tr h="1022804">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Victimes de faits de guerre en France (bombardements stratégiques, combats de la libération, massacres nazis)</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130 000</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extLst>
                  <a:ext uri="{0D108BD9-81ED-4DB2-BD59-A6C34878D82A}">
                    <a16:rowId xmlns:a16="http://schemas.microsoft.com/office/drawing/2014/main" val="4097112169"/>
                  </a:ext>
                </a:extLst>
              </a:tr>
              <a:tr h="432725">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Total </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tc>
                  <a:txBody>
                    <a:bodyPr/>
                    <a:lstStyle>
                      <a:lvl1pPr eaLnBrk="0" hangingPunct="0">
                        <a:spcBef>
                          <a:spcPct val="20000"/>
                        </a:spcBef>
                        <a:buClr>
                          <a:schemeClr val="accent1"/>
                        </a:buClr>
                        <a:buSzPct val="85000"/>
                        <a:buFont typeface="Wingdings 2" pitchFamily="2" charset="2"/>
                        <a:defRPr sz="2300">
                          <a:solidFill>
                            <a:schemeClr val="tx1"/>
                          </a:solidFill>
                          <a:latin typeface="Georgia" panose="02040502050405020303" pitchFamily="18" charset="0"/>
                          <a:ea typeface="ＭＳ Ｐゴシック" panose="020B0600070205080204" pitchFamily="34" charset="-128"/>
                        </a:defRPr>
                      </a:lvl1pPr>
                      <a:lvl2pPr marL="37931725" indent="-37474525" eaLnBrk="0" hangingPunct="0">
                        <a:spcBef>
                          <a:spcPct val="20000"/>
                        </a:spcBef>
                        <a:buClr>
                          <a:schemeClr val="accent2"/>
                        </a:buClr>
                        <a:buSzPct val="70000"/>
                        <a:buFont typeface="Wingdings" pitchFamily="2" charset="2"/>
                        <a:defRPr sz="2000">
                          <a:solidFill>
                            <a:schemeClr val="tx2"/>
                          </a:solidFill>
                          <a:latin typeface="Georgia" panose="02040502050405020303" pitchFamily="18" charset="0"/>
                          <a:ea typeface="ＭＳ Ｐゴシック" panose="020B0600070205080204" pitchFamily="34" charset="-128"/>
                        </a:defRPr>
                      </a:lvl2pPr>
                      <a:lvl3pPr eaLnBrk="0" hangingPunct="0">
                        <a:spcBef>
                          <a:spcPct val="20000"/>
                        </a:spcBef>
                        <a:defRPr>
                          <a:solidFill>
                            <a:schemeClr val="tx1"/>
                          </a:solidFill>
                          <a:latin typeface="Georgia" panose="02040502050405020303" pitchFamily="18" charset="0"/>
                          <a:ea typeface="ＭＳ Ｐゴシック" panose="020B0600070205080204" pitchFamily="34" charset="-128"/>
                        </a:defRPr>
                      </a:lvl3pPr>
                      <a:lvl4pPr eaLnBrk="0" hangingPunct="0">
                        <a:spcBef>
                          <a:spcPct val="20000"/>
                        </a:spcBef>
                        <a:defRPr>
                          <a:solidFill>
                            <a:schemeClr val="tx2"/>
                          </a:solidFill>
                          <a:latin typeface="Georgia" panose="02040502050405020303" pitchFamily="18" charset="0"/>
                          <a:ea typeface="ＭＳ Ｐゴシック" panose="020B0600070205080204" pitchFamily="34" charset="-128"/>
                        </a:defRPr>
                      </a:lvl4pPr>
                      <a:lvl5pPr eaLnBrk="0" hangingPunct="0">
                        <a:spcBef>
                          <a:spcPct val="20000"/>
                        </a:spcBef>
                        <a:defRPr sz="1600">
                          <a:solidFill>
                            <a:schemeClr val="tx1"/>
                          </a:solidFill>
                          <a:latin typeface="Georgia" panose="02040502050405020303" pitchFamily="18" charset="0"/>
                          <a:ea typeface="ＭＳ Ｐゴシック" panose="020B0600070205080204" pitchFamily="34" charset="-128"/>
                        </a:defRPr>
                      </a:lvl5pPr>
                      <a:lvl6pPr marL="4572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6pPr>
                      <a:lvl7pPr marL="9144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7pPr>
                      <a:lvl8pPr marL="13716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8pPr>
                      <a:lvl9pPr marL="1828800" eaLnBrk="0" fontAlgn="base" hangingPunct="0">
                        <a:spcBef>
                          <a:spcPct val="20000"/>
                        </a:spcBef>
                        <a:spcAft>
                          <a:spcPct val="0"/>
                        </a:spcAft>
                        <a:defRPr sz="1600">
                          <a:solidFill>
                            <a:schemeClr val="tx1"/>
                          </a:solidFill>
                          <a:latin typeface="Georgia" panose="02040502050405020303"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900" b="0" i="0" u="none" strike="noStrike" cap="none" normalizeH="0" baseline="0">
                          <a:ln>
                            <a:noFill/>
                          </a:ln>
                          <a:solidFill>
                            <a:srgbClr val="000000"/>
                          </a:solidFill>
                          <a:effectLst/>
                          <a:latin typeface="Georgia" panose="02040502050405020303" pitchFamily="18" charset="0"/>
                          <a:ea typeface="ＭＳ Ｐゴシック" panose="020B0600070205080204" pitchFamily="34" charset="-128"/>
                        </a:rPr>
                        <a:t>620 000 morts</a:t>
                      </a:r>
                    </a:p>
                  </a:txBody>
                  <a:tcPr marL="98346" marR="98346" marT="49173" marB="491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AE9"/>
                    </a:solidFill>
                  </a:tcPr>
                </a:tc>
                <a:extLst>
                  <a:ext uri="{0D108BD9-81ED-4DB2-BD59-A6C34878D82A}">
                    <a16:rowId xmlns:a16="http://schemas.microsoft.com/office/drawing/2014/main" val="2557749761"/>
                  </a:ext>
                </a:extLst>
              </a:tr>
            </a:tbl>
          </a:graphicData>
        </a:graphic>
      </p:graphicFrame>
    </p:spTree>
    <p:extLst>
      <p:ext uri="{BB962C8B-B14F-4D97-AF65-F5344CB8AC3E}">
        <p14:creationId xmlns:p14="http://schemas.microsoft.com/office/powerpoint/2010/main" val="3279706839"/>
      </p:ext>
    </p:extLst>
  </p:cSld>
  <p:clrMapOvr>
    <a:masterClrMapping/>
  </p:clrMapOvr>
</p:sld>
</file>

<file path=ppt/theme/theme1.xml><?xml version="1.0" encoding="utf-8"?>
<a:theme xmlns:a="http://schemas.openxmlformats.org/drawingml/2006/main" name="Colis">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8</TotalTime>
  <Words>1325</Words>
  <Application>Microsoft Macintosh PowerPoint</Application>
  <PresentationFormat>Grand écran</PresentationFormat>
  <Paragraphs>157</Paragraphs>
  <Slides>35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35</vt:i4>
      </vt:variant>
    </vt:vector>
  </HeadingPairs>
  <TitlesOfParts>
    <vt:vector size="40" baseType="lpstr">
      <vt:lpstr>ＭＳ Ｐゴシック</vt:lpstr>
      <vt:lpstr>Arial</vt:lpstr>
      <vt:lpstr>Georgia</vt:lpstr>
      <vt:lpstr>Gill Sans MT</vt:lpstr>
      <vt:lpstr>Colis</vt:lpstr>
      <vt:lpstr>LA SECONDE GUERRE MONDIALE</vt:lpstr>
      <vt:lpstr> une guerre mondiale</vt:lpstr>
      <vt:lpstr>Présentation PowerPoint</vt:lpstr>
      <vt:lpstr>Les annexions allemandes de 1938 à 1939</vt:lpstr>
      <vt:lpstr>Violences et génocides</vt:lpstr>
      <vt:lpstr>L’implantation des Juifs en Europe en 1933</vt:lpstr>
      <vt:lpstr>Affiche de propagande en faveur de l’euthanasie des handicapés mentaux</vt:lpstr>
      <vt:lpstr>Ordre écrit d’Hitler antidaté au 1er septembre 1939, moment de l’entrée en guerre</vt:lpstr>
      <vt:lpstr>Les ghettos en Pologne</vt:lpstr>
      <vt:lpstr>Cadavres dans les rues du ghetto près d’un étal de légumes</vt:lpstr>
      <vt:lpstr>Les opérations des 4 Einsatzgruppen de l’été 1941</vt:lpstr>
      <vt:lpstr>Groupe de femmes de Liepaja, sur le point d’être exécutées en Lettonie, 15 décembre 1941</vt:lpstr>
      <vt:lpstr>Les camps d’extermination</vt:lpstr>
      <vt:lpstr>La villa Marlier où s’est tenue à Wannsee dans la banlieue de Berlin la conférence qui avalise la décision politique d’exterminer les Juifs </vt:lpstr>
      <vt:lpstr>Reinhard HEYDRICH (1904-1942)</vt:lpstr>
      <vt:lpstr>Extrait du paragraphe 3 du « protocole de Wannsee », exemplaire n° 16, envoyé par Heydrich à Luther</vt:lpstr>
      <vt:lpstr> Les camps de l’opération Rheinard</vt:lpstr>
      <vt:lpstr>Odilo Globocnik (1904-1945)</vt:lpstr>
      <vt:lpstr>Le personnel de l’opération T4 est affecté à ce service, en raison de son « expérience », selon le témoignage d’un des médecins de l’opération le Dr Viktor Brack</vt:lpstr>
      <vt:lpstr>Plan de Sobibor, situé près de Lublin en Pologne, en activité de mai 1942 à l’été 1943</vt:lpstr>
      <vt:lpstr>Nombre de victimes juives par pays</vt:lpstr>
      <vt:lpstr>Nombre de victimes ventilées par années</vt:lpstr>
      <vt:lpstr>Nombre de victimes ventilées selon la cause du décès (Hilberg p. 1045)</vt:lpstr>
      <vt:lpstr>La France dans la guerre</vt:lpstr>
      <vt:lpstr>Mai à octobre 1940 : 8 millions de Français sur les routes</vt:lpstr>
      <vt:lpstr>Le découpage de la France en 5 zones lors de l’armistice signé le 22 juin qui entre en vigueur le 25 juin 1940</vt:lpstr>
      <vt:lpstr>La ligne de démarcation : une frontière au cœur de la France</vt:lpstr>
      <vt:lpstr>Paris à l’heure allemande</vt:lpstr>
      <vt:lpstr>La Révolution nationale</vt:lpstr>
      <vt:lpstr>Le Maréchalisme : un culte du chef ? </vt:lpstr>
      <vt:lpstr>L’entrevue de Montoire du 24 octobre 1940</vt:lpstr>
      <vt:lpstr>L’Etat français (1940-1944) : une succession de gouvernements de plus en plus vassalisés</vt:lpstr>
      <vt:lpstr>Un Etat vassalisé, une lente reconstruction de l’autorité de l’Etat après la guerre</vt:lpstr>
      <vt:lpstr>Jean Lepicier (1921-1945) </vt:lpstr>
      <vt:lpstr>Bilan des pertes françaises de la Seconde Guerre mondiale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SECONDE GUERRE MONDIALE</dc:title>
  <dc:creator>sylvie Bernay</dc:creator>
  <cp:lastModifiedBy>sylvie Bernay</cp:lastModifiedBy>
  <cp:revision>3</cp:revision>
  <dcterms:created xsi:type="dcterms:W3CDTF">2020-07-03T15:02:58Z</dcterms:created>
  <dcterms:modified xsi:type="dcterms:W3CDTF">2025-12-03T14:05:50Z</dcterms:modified>
</cp:coreProperties>
</file>