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80" r:id="rId1"/>
  </p:sldMasterIdLst>
  <p:notesMasterIdLst>
    <p:notesMasterId r:id="rId51"/>
  </p:notesMasterIdLst>
  <p:handoutMasterIdLst>
    <p:handoutMasterId r:id="rId52"/>
  </p:handoutMasterIdLst>
  <p:sldIdLst>
    <p:sldId id="256" r:id="rId2"/>
    <p:sldId id="299" r:id="rId3"/>
    <p:sldId id="258" r:id="rId4"/>
    <p:sldId id="300" r:id="rId5"/>
    <p:sldId id="280" r:id="rId6"/>
    <p:sldId id="281" r:id="rId7"/>
    <p:sldId id="301" r:id="rId8"/>
    <p:sldId id="265" r:id="rId9"/>
    <p:sldId id="283" r:id="rId10"/>
    <p:sldId id="266" r:id="rId11"/>
    <p:sldId id="310" r:id="rId12"/>
    <p:sldId id="311" r:id="rId13"/>
    <p:sldId id="312" r:id="rId14"/>
    <p:sldId id="313" r:id="rId15"/>
    <p:sldId id="309" r:id="rId16"/>
    <p:sldId id="308" r:id="rId17"/>
    <p:sldId id="314" r:id="rId18"/>
    <p:sldId id="257" r:id="rId19"/>
    <p:sldId id="284" r:id="rId20"/>
    <p:sldId id="289" r:id="rId21"/>
    <p:sldId id="267" r:id="rId22"/>
    <p:sldId id="272" r:id="rId23"/>
    <p:sldId id="290" r:id="rId24"/>
    <p:sldId id="270" r:id="rId25"/>
    <p:sldId id="291" r:id="rId26"/>
    <p:sldId id="302" r:id="rId27"/>
    <p:sldId id="269" r:id="rId28"/>
    <p:sldId id="292" r:id="rId29"/>
    <p:sldId id="293" r:id="rId30"/>
    <p:sldId id="271" r:id="rId31"/>
    <p:sldId id="278" r:id="rId32"/>
    <p:sldId id="304" r:id="rId33"/>
    <p:sldId id="296" r:id="rId34"/>
    <p:sldId id="305" r:id="rId35"/>
    <p:sldId id="287" r:id="rId36"/>
    <p:sldId id="306" r:id="rId37"/>
    <p:sldId id="307" r:id="rId38"/>
    <p:sldId id="294" r:id="rId39"/>
    <p:sldId id="303" r:id="rId40"/>
    <p:sldId id="295" r:id="rId41"/>
    <p:sldId id="286" r:id="rId42"/>
    <p:sldId id="285" r:id="rId43"/>
    <p:sldId id="298" r:id="rId44"/>
    <p:sldId id="275" r:id="rId45"/>
    <p:sldId id="264" r:id="rId46"/>
    <p:sldId id="261" r:id="rId47"/>
    <p:sldId id="279" r:id="rId48"/>
    <p:sldId id="297" r:id="rId49"/>
    <p:sldId id="274" r:id="rId50"/>
  </p:sldIdLst>
  <p:sldSz cx="9144000" cy="6858000" type="screen4x3"/>
  <p:notesSz cx="6858000" cy="9144000"/>
  <p:defaultTextStyle>
    <a:defPPr>
      <a:defRPr lang="fr-FR"/>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snapToObjects="1">
      <p:cViewPr varScale="1">
        <p:scale>
          <a:sx n="121" d="100"/>
          <a:sy n="121" d="100"/>
        </p:scale>
        <p:origin x="696"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B96798-8380-4546-BAB3-93D675E8CABD}" type="doc">
      <dgm:prSet loTypeId="urn:microsoft.com/office/officeart/2017/3/layout/DropPinTimeline" loCatId="process" qsTypeId="urn:microsoft.com/office/officeart/2005/8/quickstyle/simple1" qsCatId="simple" csTypeId="urn:microsoft.com/office/officeart/2005/8/colors/colorful2" csCatId="colorful" phldr="1"/>
      <dgm:spPr/>
      <dgm:t>
        <a:bodyPr/>
        <a:lstStyle/>
        <a:p>
          <a:endParaRPr lang="en-US"/>
        </a:p>
      </dgm:t>
    </dgm:pt>
    <dgm:pt modelId="{756BA0F2-2599-4DE4-A3CB-25ACBE667032}">
      <dgm:prSet/>
      <dgm:spPr/>
      <dgm:t>
        <a:bodyPr/>
        <a:lstStyle/>
        <a:p>
          <a:pPr>
            <a:defRPr b="1"/>
          </a:pPr>
          <a:r>
            <a:rPr lang="en-US"/>
            <a:t>1991</a:t>
          </a:r>
        </a:p>
      </dgm:t>
    </dgm:pt>
    <dgm:pt modelId="{38D497FE-884A-4E58-B54F-8F977205C190}" type="parTrans" cxnId="{FF612FA5-05AB-4EF1-9BCA-E3B2056D75F6}">
      <dgm:prSet/>
      <dgm:spPr/>
      <dgm:t>
        <a:bodyPr/>
        <a:lstStyle/>
        <a:p>
          <a:endParaRPr lang="en-US"/>
        </a:p>
      </dgm:t>
    </dgm:pt>
    <dgm:pt modelId="{603522B2-6C18-48DE-9A33-0EAC81A3BB76}" type="sibTrans" cxnId="{FF612FA5-05AB-4EF1-9BCA-E3B2056D75F6}">
      <dgm:prSet/>
      <dgm:spPr/>
      <dgm:t>
        <a:bodyPr/>
        <a:lstStyle/>
        <a:p>
          <a:endParaRPr lang="en-US"/>
        </a:p>
      </dgm:t>
    </dgm:pt>
    <dgm:pt modelId="{466B1019-C823-4571-A265-14C9B117B0A7}">
      <dgm:prSet/>
      <dgm:spPr/>
      <dgm:t>
        <a:bodyPr/>
        <a:lstStyle/>
        <a:p>
          <a:r>
            <a:rPr lang="en-US"/>
            <a:t>conférence de Madrid qui réunit pour la première fois tous les protagonistes. Début du processus d’Oslo</a:t>
          </a:r>
        </a:p>
      </dgm:t>
    </dgm:pt>
    <dgm:pt modelId="{A1CCEB00-4356-4E96-BABE-C18A27117E96}" type="parTrans" cxnId="{A2D1B84F-A53B-474C-99E1-3AAE28A596CF}">
      <dgm:prSet/>
      <dgm:spPr/>
      <dgm:t>
        <a:bodyPr/>
        <a:lstStyle/>
        <a:p>
          <a:endParaRPr lang="en-US"/>
        </a:p>
      </dgm:t>
    </dgm:pt>
    <dgm:pt modelId="{1B8816DF-A5AA-40EC-A4CB-4902EA6314F0}" type="sibTrans" cxnId="{A2D1B84F-A53B-474C-99E1-3AAE28A596CF}">
      <dgm:prSet/>
      <dgm:spPr/>
      <dgm:t>
        <a:bodyPr/>
        <a:lstStyle/>
        <a:p>
          <a:endParaRPr lang="en-US"/>
        </a:p>
      </dgm:t>
    </dgm:pt>
    <dgm:pt modelId="{60101F63-9091-419E-8FF0-39BF0090D86F}">
      <dgm:prSet/>
      <dgm:spPr/>
      <dgm:t>
        <a:bodyPr/>
        <a:lstStyle/>
        <a:p>
          <a:pPr>
            <a:defRPr b="1"/>
          </a:pPr>
          <a:r>
            <a:rPr lang="en-US"/>
            <a:t>13 sept. 1993</a:t>
          </a:r>
        </a:p>
      </dgm:t>
    </dgm:pt>
    <dgm:pt modelId="{B6971933-5984-4F1B-88F9-EFD0EECBB892}" type="parTrans" cxnId="{CDB20435-51E3-4569-9E7F-8B8A2B3DB2E7}">
      <dgm:prSet/>
      <dgm:spPr/>
      <dgm:t>
        <a:bodyPr/>
        <a:lstStyle/>
        <a:p>
          <a:endParaRPr lang="en-US"/>
        </a:p>
      </dgm:t>
    </dgm:pt>
    <dgm:pt modelId="{8AE05057-A9CA-4301-B3DD-93C230179E07}" type="sibTrans" cxnId="{CDB20435-51E3-4569-9E7F-8B8A2B3DB2E7}">
      <dgm:prSet/>
      <dgm:spPr/>
      <dgm:t>
        <a:bodyPr/>
        <a:lstStyle/>
        <a:p>
          <a:endParaRPr lang="en-US"/>
        </a:p>
      </dgm:t>
    </dgm:pt>
    <dgm:pt modelId="{0AFF3CD8-A1E8-4A0C-82FE-E06C3363DF7A}">
      <dgm:prSet/>
      <dgm:spPr/>
      <dgm:t>
        <a:bodyPr/>
        <a:lstStyle/>
        <a:p>
          <a:r>
            <a:rPr lang="en-US"/>
            <a:t>accords de Washington</a:t>
          </a:r>
        </a:p>
      </dgm:t>
    </dgm:pt>
    <dgm:pt modelId="{3EB71733-4AD3-47DC-81DD-731FF2743CC0}" type="parTrans" cxnId="{1A66A5A4-A453-477A-A71F-7B19904A44E1}">
      <dgm:prSet/>
      <dgm:spPr/>
      <dgm:t>
        <a:bodyPr/>
        <a:lstStyle/>
        <a:p>
          <a:endParaRPr lang="en-US"/>
        </a:p>
      </dgm:t>
    </dgm:pt>
    <dgm:pt modelId="{0A8E9AAD-FFF4-4F43-B172-E3B19FADB0E8}" type="sibTrans" cxnId="{1A66A5A4-A453-477A-A71F-7B19904A44E1}">
      <dgm:prSet/>
      <dgm:spPr/>
      <dgm:t>
        <a:bodyPr/>
        <a:lstStyle/>
        <a:p>
          <a:endParaRPr lang="en-US"/>
        </a:p>
      </dgm:t>
    </dgm:pt>
    <dgm:pt modelId="{E12CDA30-4843-40B8-8E14-D470B76DCE59}">
      <dgm:prSet/>
      <dgm:spPr/>
      <dgm:t>
        <a:bodyPr/>
        <a:lstStyle/>
        <a:p>
          <a:pPr>
            <a:defRPr b="1"/>
          </a:pPr>
          <a:r>
            <a:rPr lang="en-US"/>
            <a:t>4 mai 1994</a:t>
          </a:r>
        </a:p>
      </dgm:t>
    </dgm:pt>
    <dgm:pt modelId="{59498943-04CA-4663-84D9-1560FE9B8ABF}" type="parTrans" cxnId="{967BAAC4-4C0D-4224-A035-4808B7A5D6F7}">
      <dgm:prSet/>
      <dgm:spPr/>
      <dgm:t>
        <a:bodyPr/>
        <a:lstStyle/>
        <a:p>
          <a:endParaRPr lang="en-US"/>
        </a:p>
      </dgm:t>
    </dgm:pt>
    <dgm:pt modelId="{B25C0AAE-4E1C-41D7-913D-3A64CBA6960F}" type="sibTrans" cxnId="{967BAAC4-4C0D-4224-A035-4808B7A5D6F7}">
      <dgm:prSet/>
      <dgm:spPr/>
      <dgm:t>
        <a:bodyPr/>
        <a:lstStyle/>
        <a:p>
          <a:endParaRPr lang="en-US"/>
        </a:p>
      </dgm:t>
    </dgm:pt>
    <dgm:pt modelId="{2783228A-5FC0-4E20-9B75-FB703A598AD7}">
      <dgm:prSet/>
      <dgm:spPr/>
      <dgm:t>
        <a:bodyPr/>
        <a:lstStyle/>
        <a:p>
          <a:r>
            <a:rPr lang="en-US"/>
            <a:t>(Oslo 1) : accord du Caire</a:t>
          </a:r>
        </a:p>
      </dgm:t>
    </dgm:pt>
    <dgm:pt modelId="{1DF3D10D-ACE8-4009-95B6-C87401B0669A}" type="parTrans" cxnId="{8AAD8A79-8CB5-433A-9A04-0FEAF6F16A4F}">
      <dgm:prSet/>
      <dgm:spPr/>
      <dgm:t>
        <a:bodyPr/>
        <a:lstStyle/>
        <a:p>
          <a:endParaRPr lang="en-US"/>
        </a:p>
      </dgm:t>
    </dgm:pt>
    <dgm:pt modelId="{697FDEA5-99E7-47C7-8A71-1C9D65B5CE8B}" type="sibTrans" cxnId="{8AAD8A79-8CB5-433A-9A04-0FEAF6F16A4F}">
      <dgm:prSet/>
      <dgm:spPr/>
      <dgm:t>
        <a:bodyPr/>
        <a:lstStyle/>
        <a:p>
          <a:endParaRPr lang="en-US"/>
        </a:p>
      </dgm:t>
    </dgm:pt>
    <dgm:pt modelId="{23F330DE-6A80-40F3-B8AE-34A6376656DE}">
      <dgm:prSet/>
      <dgm:spPr/>
      <dgm:t>
        <a:bodyPr/>
        <a:lstStyle/>
        <a:p>
          <a:pPr>
            <a:defRPr b="1"/>
          </a:pPr>
          <a:r>
            <a:rPr lang="en-US"/>
            <a:t>29 sept. 1995</a:t>
          </a:r>
        </a:p>
      </dgm:t>
    </dgm:pt>
    <dgm:pt modelId="{307EAB74-C301-45BC-A524-323B6726EB62}" type="parTrans" cxnId="{F97C7B03-85F4-478A-99EE-C932D220EC7C}">
      <dgm:prSet/>
      <dgm:spPr/>
      <dgm:t>
        <a:bodyPr/>
        <a:lstStyle/>
        <a:p>
          <a:endParaRPr lang="en-US"/>
        </a:p>
      </dgm:t>
    </dgm:pt>
    <dgm:pt modelId="{17B6780A-4A9E-45BE-8BC8-C09D1D227F90}" type="sibTrans" cxnId="{F97C7B03-85F4-478A-99EE-C932D220EC7C}">
      <dgm:prSet/>
      <dgm:spPr/>
      <dgm:t>
        <a:bodyPr/>
        <a:lstStyle/>
        <a:p>
          <a:endParaRPr lang="en-US"/>
        </a:p>
      </dgm:t>
    </dgm:pt>
    <dgm:pt modelId="{FDB272DD-F687-40F5-B6E5-4ACCEA6FD4E1}">
      <dgm:prSet/>
      <dgm:spPr/>
      <dgm:t>
        <a:bodyPr/>
        <a:lstStyle/>
        <a:p>
          <a:r>
            <a:rPr lang="en-US"/>
            <a:t>Oslo 2 découpage en 3 zones de l’ALP</a:t>
          </a:r>
        </a:p>
      </dgm:t>
    </dgm:pt>
    <dgm:pt modelId="{378D35FD-BD79-47F9-8C2A-419E8FA3AD61}" type="parTrans" cxnId="{12073080-D6DE-45C9-8CE3-1BE3A1A0FCF3}">
      <dgm:prSet/>
      <dgm:spPr/>
      <dgm:t>
        <a:bodyPr/>
        <a:lstStyle/>
        <a:p>
          <a:endParaRPr lang="en-US"/>
        </a:p>
      </dgm:t>
    </dgm:pt>
    <dgm:pt modelId="{BDEAB0C1-899A-420B-A6E6-8E32466C7821}" type="sibTrans" cxnId="{12073080-D6DE-45C9-8CE3-1BE3A1A0FCF3}">
      <dgm:prSet/>
      <dgm:spPr/>
      <dgm:t>
        <a:bodyPr/>
        <a:lstStyle/>
        <a:p>
          <a:endParaRPr lang="en-US"/>
        </a:p>
      </dgm:t>
    </dgm:pt>
    <dgm:pt modelId="{FA05C3CB-475C-4883-BC1D-5B51D4575BB2}">
      <dgm:prSet/>
      <dgm:spPr/>
      <dgm:t>
        <a:bodyPr/>
        <a:lstStyle/>
        <a:p>
          <a:pPr>
            <a:defRPr b="1"/>
          </a:pPr>
          <a:r>
            <a:rPr lang="en-US"/>
            <a:t>4 nov. 1995</a:t>
          </a:r>
        </a:p>
      </dgm:t>
    </dgm:pt>
    <dgm:pt modelId="{CD68C93D-CF86-4B69-8388-E1AEE949F9DF}" type="parTrans" cxnId="{B8E53441-7742-4ADE-B81A-13EF0EDC82EB}">
      <dgm:prSet/>
      <dgm:spPr/>
      <dgm:t>
        <a:bodyPr/>
        <a:lstStyle/>
        <a:p>
          <a:endParaRPr lang="en-US"/>
        </a:p>
      </dgm:t>
    </dgm:pt>
    <dgm:pt modelId="{F2FD91D8-DD79-477E-B193-897603F14EC6}" type="sibTrans" cxnId="{B8E53441-7742-4ADE-B81A-13EF0EDC82EB}">
      <dgm:prSet/>
      <dgm:spPr/>
      <dgm:t>
        <a:bodyPr/>
        <a:lstStyle/>
        <a:p>
          <a:endParaRPr lang="en-US"/>
        </a:p>
      </dgm:t>
    </dgm:pt>
    <dgm:pt modelId="{A74D1AF8-256E-439B-A001-DAE5444825FC}">
      <dgm:prSet/>
      <dgm:spPr/>
      <dgm:t>
        <a:bodyPr/>
        <a:lstStyle/>
        <a:p>
          <a:r>
            <a:rPr lang="en-US"/>
            <a:t>assassinat d’Ytschak Rabin</a:t>
          </a:r>
        </a:p>
      </dgm:t>
    </dgm:pt>
    <dgm:pt modelId="{73F905B5-3DD9-404A-A5BD-65B92A2ECA03}" type="parTrans" cxnId="{4404A1C0-06F6-4352-AA35-A0BB4A002E50}">
      <dgm:prSet/>
      <dgm:spPr/>
      <dgm:t>
        <a:bodyPr/>
        <a:lstStyle/>
        <a:p>
          <a:endParaRPr lang="en-US"/>
        </a:p>
      </dgm:t>
    </dgm:pt>
    <dgm:pt modelId="{EE02B804-1C97-4A69-B0CA-E564A7654291}" type="sibTrans" cxnId="{4404A1C0-06F6-4352-AA35-A0BB4A002E50}">
      <dgm:prSet/>
      <dgm:spPr/>
      <dgm:t>
        <a:bodyPr/>
        <a:lstStyle/>
        <a:p>
          <a:endParaRPr lang="en-US"/>
        </a:p>
      </dgm:t>
    </dgm:pt>
    <dgm:pt modelId="{D6812668-C0DD-41C2-8259-E86846F44804}">
      <dgm:prSet/>
      <dgm:spPr/>
      <dgm:t>
        <a:bodyPr/>
        <a:lstStyle/>
        <a:p>
          <a:pPr>
            <a:defRPr b="1"/>
          </a:pPr>
          <a:r>
            <a:rPr lang="en-US"/>
            <a:t>24 juil. 2000</a:t>
          </a:r>
        </a:p>
      </dgm:t>
    </dgm:pt>
    <dgm:pt modelId="{DD1D74E1-FA07-4002-81A2-920850011D4E}" type="parTrans" cxnId="{4CADB1C9-45C9-49C2-BBA4-69C49023E3B7}">
      <dgm:prSet/>
      <dgm:spPr/>
      <dgm:t>
        <a:bodyPr/>
        <a:lstStyle/>
        <a:p>
          <a:endParaRPr lang="en-US"/>
        </a:p>
      </dgm:t>
    </dgm:pt>
    <dgm:pt modelId="{BCCB2E2E-223F-418F-B83B-07453B96A86E}" type="sibTrans" cxnId="{4CADB1C9-45C9-49C2-BBA4-69C49023E3B7}">
      <dgm:prSet/>
      <dgm:spPr/>
      <dgm:t>
        <a:bodyPr/>
        <a:lstStyle/>
        <a:p>
          <a:endParaRPr lang="en-US"/>
        </a:p>
      </dgm:t>
    </dgm:pt>
    <dgm:pt modelId="{5B172CFF-2456-40B6-BEFF-A0CD97FB67D0}">
      <dgm:prSet/>
      <dgm:spPr/>
      <dgm:t>
        <a:bodyPr/>
        <a:lstStyle/>
        <a:p>
          <a:r>
            <a:rPr lang="en-US"/>
            <a:t>11 au 24 juillet 2000 : Sommet de Camp David qui n’aboutit pas.</a:t>
          </a:r>
        </a:p>
      </dgm:t>
    </dgm:pt>
    <dgm:pt modelId="{4335FDB7-33DE-40A7-950C-99DF3A47D7EA}" type="parTrans" cxnId="{31DE8178-F4E8-416D-AB82-40259C6C22E7}">
      <dgm:prSet/>
      <dgm:spPr/>
      <dgm:t>
        <a:bodyPr/>
        <a:lstStyle/>
        <a:p>
          <a:endParaRPr lang="en-US"/>
        </a:p>
      </dgm:t>
    </dgm:pt>
    <dgm:pt modelId="{593E5FA1-7C16-4E62-B180-9AFC2EB214BB}" type="sibTrans" cxnId="{31DE8178-F4E8-416D-AB82-40259C6C22E7}">
      <dgm:prSet/>
      <dgm:spPr/>
      <dgm:t>
        <a:bodyPr/>
        <a:lstStyle/>
        <a:p>
          <a:endParaRPr lang="en-US"/>
        </a:p>
      </dgm:t>
    </dgm:pt>
    <dgm:pt modelId="{A4A4B94C-A33D-0748-A857-869FA0E015FC}" type="pres">
      <dgm:prSet presAssocID="{53B96798-8380-4546-BAB3-93D675E8CABD}" presName="root" presStyleCnt="0">
        <dgm:presLayoutVars>
          <dgm:chMax/>
          <dgm:chPref/>
          <dgm:animLvl val="lvl"/>
        </dgm:presLayoutVars>
      </dgm:prSet>
      <dgm:spPr/>
    </dgm:pt>
    <dgm:pt modelId="{AE14ED92-05B3-E64D-8A08-9293540F2B9B}" type="pres">
      <dgm:prSet presAssocID="{53B96798-8380-4546-BAB3-93D675E8CABD}" presName="divider" presStyleLbl="fgAcc1" presStyleIdx="0" presStyleCnt="7"/>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tailEnd type="triangle" w="lg" len="lg"/>
        </a:ln>
        <a:effectLst/>
      </dgm:spPr>
    </dgm:pt>
    <dgm:pt modelId="{2EE0E650-C4A8-1B4D-8833-E9AA840CFC1B}" type="pres">
      <dgm:prSet presAssocID="{53B96798-8380-4546-BAB3-93D675E8CABD}" presName="nodes" presStyleCnt="0">
        <dgm:presLayoutVars>
          <dgm:chMax/>
          <dgm:chPref/>
          <dgm:animLvl val="lvl"/>
        </dgm:presLayoutVars>
      </dgm:prSet>
      <dgm:spPr/>
    </dgm:pt>
    <dgm:pt modelId="{C6F00E50-BAFF-3545-94E3-8D23601170A6}" type="pres">
      <dgm:prSet presAssocID="{756BA0F2-2599-4DE4-A3CB-25ACBE667032}" presName="composite" presStyleCnt="0"/>
      <dgm:spPr/>
    </dgm:pt>
    <dgm:pt modelId="{4F60988F-7CE4-D440-AA81-8E333549BFA3}" type="pres">
      <dgm:prSet presAssocID="{756BA0F2-2599-4DE4-A3CB-25ACBE667032}" presName="ConnectorPoint" presStyleLbl="lnNode1" presStyleIdx="0" presStyleCnt="6"/>
      <dgm:spPr>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gm:spPr>
    </dgm:pt>
    <dgm:pt modelId="{D90CBA71-1F32-E448-BE77-8532611552B2}" type="pres">
      <dgm:prSet presAssocID="{756BA0F2-2599-4DE4-A3CB-25ACBE667032}" presName="DropPinPlaceHolder" presStyleCnt="0"/>
      <dgm:spPr/>
    </dgm:pt>
    <dgm:pt modelId="{78B14F81-9293-DF43-BBFB-B0141840841A}" type="pres">
      <dgm:prSet presAssocID="{756BA0F2-2599-4DE4-A3CB-25ACBE667032}" presName="DropPin" presStyleLbl="alignNode1" presStyleIdx="0" presStyleCnt="6"/>
      <dgm:spPr/>
    </dgm:pt>
    <dgm:pt modelId="{6B3C40F0-0997-9244-9867-A43FBD541979}" type="pres">
      <dgm:prSet presAssocID="{756BA0F2-2599-4DE4-A3CB-25ACBE667032}" presName="Ellipse" presStyleLbl="fgAcc1" presStyleIdx="1" presStyleCnt="7"/>
      <dgm:spPr>
        <a:solidFill>
          <a:schemeClr val="lt1">
            <a:alpha val="90000"/>
            <a:hueOff val="0"/>
            <a:satOff val="0"/>
            <a:lumOff val="0"/>
            <a:alphaOff val="0"/>
          </a:schemeClr>
        </a:solidFill>
        <a:ln w="15875" cap="flat" cmpd="sng" algn="ctr">
          <a:noFill/>
          <a:prstDash val="solid"/>
        </a:ln>
        <a:effectLst/>
      </dgm:spPr>
    </dgm:pt>
    <dgm:pt modelId="{E9008D22-117D-DE49-ADF8-A6B0A00E61F5}" type="pres">
      <dgm:prSet presAssocID="{756BA0F2-2599-4DE4-A3CB-25ACBE667032}" presName="L2TextContainer" presStyleLbl="revTx" presStyleIdx="0" presStyleCnt="12">
        <dgm:presLayoutVars>
          <dgm:bulletEnabled val="1"/>
        </dgm:presLayoutVars>
      </dgm:prSet>
      <dgm:spPr/>
    </dgm:pt>
    <dgm:pt modelId="{BDC4EF3B-8332-014D-AEA6-3F0E45373EB9}" type="pres">
      <dgm:prSet presAssocID="{756BA0F2-2599-4DE4-A3CB-25ACBE667032}" presName="L1TextContainer" presStyleLbl="revTx" presStyleIdx="1" presStyleCnt="12">
        <dgm:presLayoutVars>
          <dgm:chMax val="1"/>
          <dgm:chPref val="1"/>
          <dgm:bulletEnabled val="1"/>
        </dgm:presLayoutVars>
      </dgm:prSet>
      <dgm:spPr/>
    </dgm:pt>
    <dgm:pt modelId="{C71CC290-8704-3F4D-8992-94C702869FE7}" type="pres">
      <dgm:prSet presAssocID="{756BA0F2-2599-4DE4-A3CB-25ACBE667032}" presName="ConnectLine" presStyleLbl="sibTrans1D1" presStyleIdx="0" presStyleCnt="6"/>
      <dgm:spPr>
        <a:noFill/>
        <a:ln w="12700" cap="flat" cmpd="sng" algn="ctr">
          <a:solidFill>
            <a:schemeClr val="accent2">
              <a:hueOff val="0"/>
              <a:satOff val="0"/>
              <a:lumOff val="0"/>
              <a:alphaOff val="0"/>
            </a:schemeClr>
          </a:solidFill>
          <a:prstDash val="dash"/>
        </a:ln>
        <a:effectLst/>
      </dgm:spPr>
    </dgm:pt>
    <dgm:pt modelId="{C96349D6-E83D-6E46-B919-2FD1B901868F}" type="pres">
      <dgm:prSet presAssocID="{756BA0F2-2599-4DE4-A3CB-25ACBE667032}" presName="EmptyPlaceHolder" presStyleCnt="0"/>
      <dgm:spPr/>
    </dgm:pt>
    <dgm:pt modelId="{05E2817C-08E3-3D43-8D6C-79F01BEB9F42}" type="pres">
      <dgm:prSet presAssocID="{603522B2-6C18-48DE-9A33-0EAC81A3BB76}" presName="spaceBetweenRectangles" presStyleCnt="0"/>
      <dgm:spPr/>
    </dgm:pt>
    <dgm:pt modelId="{F4D2039E-42BB-094C-A14F-FE5BDC6E6B19}" type="pres">
      <dgm:prSet presAssocID="{60101F63-9091-419E-8FF0-39BF0090D86F}" presName="composite" presStyleCnt="0"/>
      <dgm:spPr/>
    </dgm:pt>
    <dgm:pt modelId="{4E9C7EF8-88AF-BE47-9500-08FEF5554DED}" type="pres">
      <dgm:prSet presAssocID="{60101F63-9091-419E-8FF0-39BF0090D86F}" presName="ConnectorPoint" presStyleLbl="lnNode1" presStyleIdx="1" presStyleCnt="6"/>
      <dgm:spPr>
        <a:solidFill>
          <a:schemeClr val="accent2">
            <a:hueOff val="-678595"/>
            <a:satOff val="2237"/>
            <a:lumOff val="2392"/>
            <a:alphaOff val="0"/>
          </a:schemeClr>
        </a:solidFill>
        <a:ln w="6350" cap="flat" cmpd="sng" algn="ctr">
          <a:solidFill>
            <a:schemeClr val="lt1">
              <a:hueOff val="0"/>
              <a:satOff val="0"/>
              <a:lumOff val="0"/>
              <a:alphaOff val="0"/>
            </a:schemeClr>
          </a:solidFill>
          <a:prstDash val="solid"/>
        </a:ln>
        <a:effectLst/>
      </dgm:spPr>
    </dgm:pt>
    <dgm:pt modelId="{5C37F161-840B-2F4E-A90E-5A3074831BBF}" type="pres">
      <dgm:prSet presAssocID="{60101F63-9091-419E-8FF0-39BF0090D86F}" presName="DropPinPlaceHolder" presStyleCnt="0"/>
      <dgm:spPr/>
    </dgm:pt>
    <dgm:pt modelId="{BDBE311C-E61C-A746-B83C-F1A0E5ED45E0}" type="pres">
      <dgm:prSet presAssocID="{60101F63-9091-419E-8FF0-39BF0090D86F}" presName="DropPin" presStyleLbl="alignNode1" presStyleIdx="1" presStyleCnt="6"/>
      <dgm:spPr/>
    </dgm:pt>
    <dgm:pt modelId="{6062B6DB-6496-B440-B9FE-ECA99FCEF6E6}" type="pres">
      <dgm:prSet presAssocID="{60101F63-9091-419E-8FF0-39BF0090D86F}" presName="Ellipse" presStyleLbl="fgAcc1" presStyleIdx="2" presStyleCnt="7"/>
      <dgm:spPr>
        <a:solidFill>
          <a:schemeClr val="lt1">
            <a:alpha val="90000"/>
            <a:hueOff val="0"/>
            <a:satOff val="0"/>
            <a:lumOff val="0"/>
            <a:alphaOff val="0"/>
          </a:schemeClr>
        </a:solidFill>
        <a:ln w="15875" cap="flat" cmpd="sng" algn="ctr">
          <a:noFill/>
          <a:prstDash val="solid"/>
        </a:ln>
        <a:effectLst/>
      </dgm:spPr>
    </dgm:pt>
    <dgm:pt modelId="{3AF22B65-60E9-B145-93DA-73029C35FAC0}" type="pres">
      <dgm:prSet presAssocID="{60101F63-9091-419E-8FF0-39BF0090D86F}" presName="L2TextContainer" presStyleLbl="revTx" presStyleIdx="2" presStyleCnt="12">
        <dgm:presLayoutVars>
          <dgm:bulletEnabled val="1"/>
        </dgm:presLayoutVars>
      </dgm:prSet>
      <dgm:spPr/>
    </dgm:pt>
    <dgm:pt modelId="{B6101D36-17EB-9347-A702-2BA2A86323C8}" type="pres">
      <dgm:prSet presAssocID="{60101F63-9091-419E-8FF0-39BF0090D86F}" presName="L1TextContainer" presStyleLbl="revTx" presStyleIdx="3" presStyleCnt="12">
        <dgm:presLayoutVars>
          <dgm:chMax val="1"/>
          <dgm:chPref val="1"/>
          <dgm:bulletEnabled val="1"/>
        </dgm:presLayoutVars>
      </dgm:prSet>
      <dgm:spPr/>
    </dgm:pt>
    <dgm:pt modelId="{25DC72A9-A5E4-E949-8736-F5F9C003C15F}" type="pres">
      <dgm:prSet presAssocID="{60101F63-9091-419E-8FF0-39BF0090D86F}" presName="ConnectLine" presStyleLbl="sibTrans1D1" presStyleIdx="1" presStyleCnt="6"/>
      <dgm:spPr>
        <a:noFill/>
        <a:ln w="12700" cap="flat" cmpd="sng" algn="ctr">
          <a:solidFill>
            <a:schemeClr val="accent2">
              <a:hueOff val="-678595"/>
              <a:satOff val="2237"/>
              <a:lumOff val="2392"/>
              <a:alphaOff val="0"/>
            </a:schemeClr>
          </a:solidFill>
          <a:prstDash val="dash"/>
        </a:ln>
        <a:effectLst/>
      </dgm:spPr>
    </dgm:pt>
    <dgm:pt modelId="{5607A83F-A8AD-ED42-95E6-DF98928CE957}" type="pres">
      <dgm:prSet presAssocID="{60101F63-9091-419E-8FF0-39BF0090D86F}" presName="EmptyPlaceHolder" presStyleCnt="0"/>
      <dgm:spPr/>
    </dgm:pt>
    <dgm:pt modelId="{FD44B086-AA84-014A-9701-540951F0FDC7}" type="pres">
      <dgm:prSet presAssocID="{8AE05057-A9CA-4301-B3DD-93C230179E07}" presName="spaceBetweenRectangles" presStyleCnt="0"/>
      <dgm:spPr/>
    </dgm:pt>
    <dgm:pt modelId="{6A172FAA-6E87-E841-8817-8C40465D1228}" type="pres">
      <dgm:prSet presAssocID="{E12CDA30-4843-40B8-8E14-D470B76DCE59}" presName="composite" presStyleCnt="0"/>
      <dgm:spPr/>
    </dgm:pt>
    <dgm:pt modelId="{B35D2BE7-4EB2-CA4C-B036-33043204546E}" type="pres">
      <dgm:prSet presAssocID="{E12CDA30-4843-40B8-8E14-D470B76DCE59}" presName="ConnectorPoint" presStyleLbl="lnNode1" presStyleIdx="2" presStyleCnt="6"/>
      <dgm:spPr>
        <a:solidFill>
          <a:schemeClr val="accent2">
            <a:hueOff val="-1357190"/>
            <a:satOff val="4474"/>
            <a:lumOff val="4784"/>
            <a:alphaOff val="0"/>
          </a:schemeClr>
        </a:solidFill>
        <a:ln w="6350" cap="flat" cmpd="sng" algn="ctr">
          <a:solidFill>
            <a:schemeClr val="lt1">
              <a:hueOff val="0"/>
              <a:satOff val="0"/>
              <a:lumOff val="0"/>
              <a:alphaOff val="0"/>
            </a:schemeClr>
          </a:solidFill>
          <a:prstDash val="solid"/>
        </a:ln>
        <a:effectLst/>
      </dgm:spPr>
    </dgm:pt>
    <dgm:pt modelId="{309193C1-8D44-494F-924D-F4F15B48AAFF}" type="pres">
      <dgm:prSet presAssocID="{E12CDA30-4843-40B8-8E14-D470B76DCE59}" presName="DropPinPlaceHolder" presStyleCnt="0"/>
      <dgm:spPr/>
    </dgm:pt>
    <dgm:pt modelId="{68DD6508-DA16-2A4E-80CE-BB25D7239346}" type="pres">
      <dgm:prSet presAssocID="{E12CDA30-4843-40B8-8E14-D470B76DCE59}" presName="DropPin" presStyleLbl="alignNode1" presStyleIdx="2" presStyleCnt="6"/>
      <dgm:spPr/>
    </dgm:pt>
    <dgm:pt modelId="{6C8B3BE4-34F7-7A47-B546-D95197B2E190}" type="pres">
      <dgm:prSet presAssocID="{E12CDA30-4843-40B8-8E14-D470B76DCE59}" presName="Ellipse" presStyleLbl="fgAcc1" presStyleIdx="3" presStyleCnt="7"/>
      <dgm:spPr>
        <a:solidFill>
          <a:schemeClr val="lt1">
            <a:alpha val="90000"/>
            <a:hueOff val="0"/>
            <a:satOff val="0"/>
            <a:lumOff val="0"/>
            <a:alphaOff val="0"/>
          </a:schemeClr>
        </a:solidFill>
        <a:ln w="15875" cap="flat" cmpd="sng" algn="ctr">
          <a:noFill/>
          <a:prstDash val="solid"/>
        </a:ln>
        <a:effectLst/>
      </dgm:spPr>
    </dgm:pt>
    <dgm:pt modelId="{0F46233A-194B-0847-93AB-87DC95A080B4}" type="pres">
      <dgm:prSet presAssocID="{E12CDA30-4843-40B8-8E14-D470B76DCE59}" presName="L2TextContainer" presStyleLbl="revTx" presStyleIdx="4" presStyleCnt="12">
        <dgm:presLayoutVars>
          <dgm:bulletEnabled val="1"/>
        </dgm:presLayoutVars>
      </dgm:prSet>
      <dgm:spPr/>
    </dgm:pt>
    <dgm:pt modelId="{354DAF0E-D21B-2E46-AE32-79D2152FA35C}" type="pres">
      <dgm:prSet presAssocID="{E12CDA30-4843-40B8-8E14-D470B76DCE59}" presName="L1TextContainer" presStyleLbl="revTx" presStyleIdx="5" presStyleCnt="12">
        <dgm:presLayoutVars>
          <dgm:chMax val="1"/>
          <dgm:chPref val="1"/>
          <dgm:bulletEnabled val="1"/>
        </dgm:presLayoutVars>
      </dgm:prSet>
      <dgm:spPr/>
    </dgm:pt>
    <dgm:pt modelId="{2DFBA0C8-6397-B047-B040-35E2F5801D88}" type="pres">
      <dgm:prSet presAssocID="{E12CDA30-4843-40B8-8E14-D470B76DCE59}" presName="ConnectLine" presStyleLbl="sibTrans1D1" presStyleIdx="2" presStyleCnt="6"/>
      <dgm:spPr>
        <a:noFill/>
        <a:ln w="12700" cap="flat" cmpd="sng" algn="ctr">
          <a:solidFill>
            <a:schemeClr val="accent2">
              <a:hueOff val="-1357190"/>
              <a:satOff val="4474"/>
              <a:lumOff val="4784"/>
              <a:alphaOff val="0"/>
            </a:schemeClr>
          </a:solidFill>
          <a:prstDash val="dash"/>
        </a:ln>
        <a:effectLst/>
      </dgm:spPr>
    </dgm:pt>
    <dgm:pt modelId="{26692761-A5B9-3342-8DA3-4DBD0E6E24FD}" type="pres">
      <dgm:prSet presAssocID="{E12CDA30-4843-40B8-8E14-D470B76DCE59}" presName="EmptyPlaceHolder" presStyleCnt="0"/>
      <dgm:spPr/>
    </dgm:pt>
    <dgm:pt modelId="{C731464F-43B9-7543-BB4A-04B78BB49CF2}" type="pres">
      <dgm:prSet presAssocID="{B25C0AAE-4E1C-41D7-913D-3A64CBA6960F}" presName="spaceBetweenRectangles" presStyleCnt="0"/>
      <dgm:spPr/>
    </dgm:pt>
    <dgm:pt modelId="{B751304A-8A3F-E744-B761-A2628317A40B}" type="pres">
      <dgm:prSet presAssocID="{23F330DE-6A80-40F3-B8AE-34A6376656DE}" presName="composite" presStyleCnt="0"/>
      <dgm:spPr/>
    </dgm:pt>
    <dgm:pt modelId="{A9C85DB8-C670-7C42-B065-F42B5D333B9B}" type="pres">
      <dgm:prSet presAssocID="{23F330DE-6A80-40F3-B8AE-34A6376656DE}" presName="ConnectorPoint" presStyleLbl="lnNode1" presStyleIdx="3" presStyleCnt="6"/>
      <dgm:spPr>
        <a:solidFill>
          <a:schemeClr val="accent2">
            <a:hueOff val="-2035785"/>
            <a:satOff val="6711"/>
            <a:lumOff val="7177"/>
            <a:alphaOff val="0"/>
          </a:schemeClr>
        </a:solidFill>
        <a:ln w="6350" cap="flat" cmpd="sng" algn="ctr">
          <a:solidFill>
            <a:schemeClr val="lt1">
              <a:hueOff val="0"/>
              <a:satOff val="0"/>
              <a:lumOff val="0"/>
              <a:alphaOff val="0"/>
            </a:schemeClr>
          </a:solidFill>
          <a:prstDash val="solid"/>
        </a:ln>
        <a:effectLst/>
      </dgm:spPr>
    </dgm:pt>
    <dgm:pt modelId="{314A1E27-5A70-8C4E-B9CF-A64D1D3FC097}" type="pres">
      <dgm:prSet presAssocID="{23F330DE-6A80-40F3-B8AE-34A6376656DE}" presName="DropPinPlaceHolder" presStyleCnt="0"/>
      <dgm:spPr/>
    </dgm:pt>
    <dgm:pt modelId="{57066F7F-009C-7041-B3C5-83D29A8C2705}" type="pres">
      <dgm:prSet presAssocID="{23F330DE-6A80-40F3-B8AE-34A6376656DE}" presName="DropPin" presStyleLbl="alignNode1" presStyleIdx="3" presStyleCnt="6"/>
      <dgm:spPr/>
    </dgm:pt>
    <dgm:pt modelId="{4BEAF5FA-0925-AE45-BD65-2073E3CF5DB5}" type="pres">
      <dgm:prSet presAssocID="{23F330DE-6A80-40F3-B8AE-34A6376656DE}" presName="Ellipse" presStyleLbl="fgAcc1" presStyleIdx="4" presStyleCnt="7"/>
      <dgm:spPr>
        <a:solidFill>
          <a:schemeClr val="lt1">
            <a:alpha val="90000"/>
            <a:hueOff val="0"/>
            <a:satOff val="0"/>
            <a:lumOff val="0"/>
            <a:alphaOff val="0"/>
          </a:schemeClr>
        </a:solidFill>
        <a:ln w="15875" cap="flat" cmpd="sng" algn="ctr">
          <a:noFill/>
          <a:prstDash val="solid"/>
        </a:ln>
        <a:effectLst/>
      </dgm:spPr>
    </dgm:pt>
    <dgm:pt modelId="{EF1C2FC4-9036-8B45-BBF9-8C0882787DF1}" type="pres">
      <dgm:prSet presAssocID="{23F330DE-6A80-40F3-B8AE-34A6376656DE}" presName="L2TextContainer" presStyleLbl="revTx" presStyleIdx="6" presStyleCnt="12">
        <dgm:presLayoutVars>
          <dgm:bulletEnabled val="1"/>
        </dgm:presLayoutVars>
      </dgm:prSet>
      <dgm:spPr/>
    </dgm:pt>
    <dgm:pt modelId="{523262CC-AA77-F541-9897-6719639816A6}" type="pres">
      <dgm:prSet presAssocID="{23F330DE-6A80-40F3-B8AE-34A6376656DE}" presName="L1TextContainer" presStyleLbl="revTx" presStyleIdx="7" presStyleCnt="12">
        <dgm:presLayoutVars>
          <dgm:chMax val="1"/>
          <dgm:chPref val="1"/>
          <dgm:bulletEnabled val="1"/>
        </dgm:presLayoutVars>
      </dgm:prSet>
      <dgm:spPr/>
    </dgm:pt>
    <dgm:pt modelId="{62ABE385-A632-604D-A86D-858CF792B924}" type="pres">
      <dgm:prSet presAssocID="{23F330DE-6A80-40F3-B8AE-34A6376656DE}" presName="ConnectLine" presStyleLbl="sibTrans1D1" presStyleIdx="3" presStyleCnt="6"/>
      <dgm:spPr>
        <a:noFill/>
        <a:ln w="12700" cap="flat" cmpd="sng" algn="ctr">
          <a:solidFill>
            <a:schemeClr val="accent2">
              <a:hueOff val="-2035785"/>
              <a:satOff val="6711"/>
              <a:lumOff val="7177"/>
              <a:alphaOff val="0"/>
            </a:schemeClr>
          </a:solidFill>
          <a:prstDash val="dash"/>
        </a:ln>
        <a:effectLst/>
      </dgm:spPr>
    </dgm:pt>
    <dgm:pt modelId="{7B92A869-2984-0942-B63A-A57885B947AC}" type="pres">
      <dgm:prSet presAssocID="{23F330DE-6A80-40F3-B8AE-34A6376656DE}" presName="EmptyPlaceHolder" presStyleCnt="0"/>
      <dgm:spPr/>
    </dgm:pt>
    <dgm:pt modelId="{6C6567F5-100B-3348-9A5D-F01F0237B304}" type="pres">
      <dgm:prSet presAssocID="{17B6780A-4A9E-45BE-8BC8-C09D1D227F90}" presName="spaceBetweenRectangles" presStyleCnt="0"/>
      <dgm:spPr/>
    </dgm:pt>
    <dgm:pt modelId="{FCB7BF2A-CFC1-B745-9F76-60DC5C5A5F0C}" type="pres">
      <dgm:prSet presAssocID="{FA05C3CB-475C-4883-BC1D-5B51D4575BB2}" presName="composite" presStyleCnt="0"/>
      <dgm:spPr/>
    </dgm:pt>
    <dgm:pt modelId="{D1BE7532-0FD4-B446-A523-A65EC40B2267}" type="pres">
      <dgm:prSet presAssocID="{FA05C3CB-475C-4883-BC1D-5B51D4575BB2}" presName="ConnectorPoint" presStyleLbl="lnNode1" presStyleIdx="4" presStyleCnt="6"/>
      <dgm:spPr>
        <a:solidFill>
          <a:schemeClr val="accent2">
            <a:hueOff val="-2714380"/>
            <a:satOff val="8948"/>
            <a:lumOff val="9569"/>
            <a:alphaOff val="0"/>
          </a:schemeClr>
        </a:solidFill>
        <a:ln w="6350" cap="flat" cmpd="sng" algn="ctr">
          <a:solidFill>
            <a:schemeClr val="lt1">
              <a:hueOff val="0"/>
              <a:satOff val="0"/>
              <a:lumOff val="0"/>
              <a:alphaOff val="0"/>
            </a:schemeClr>
          </a:solidFill>
          <a:prstDash val="solid"/>
        </a:ln>
        <a:effectLst/>
      </dgm:spPr>
    </dgm:pt>
    <dgm:pt modelId="{74E7EE7E-B700-6448-9D0A-856827BC1B53}" type="pres">
      <dgm:prSet presAssocID="{FA05C3CB-475C-4883-BC1D-5B51D4575BB2}" presName="DropPinPlaceHolder" presStyleCnt="0"/>
      <dgm:spPr/>
    </dgm:pt>
    <dgm:pt modelId="{B565CC6A-7878-EA4B-8516-EEA61504877F}" type="pres">
      <dgm:prSet presAssocID="{FA05C3CB-475C-4883-BC1D-5B51D4575BB2}" presName="DropPin" presStyleLbl="alignNode1" presStyleIdx="4" presStyleCnt="6"/>
      <dgm:spPr/>
    </dgm:pt>
    <dgm:pt modelId="{35170F80-5578-5C49-BBDB-F0CD28482A81}" type="pres">
      <dgm:prSet presAssocID="{FA05C3CB-475C-4883-BC1D-5B51D4575BB2}" presName="Ellipse" presStyleLbl="fgAcc1" presStyleIdx="5" presStyleCnt="7"/>
      <dgm:spPr>
        <a:solidFill>
          <a:schemeClr val="lt1">
            <a:alpha val="90000"/>
            <a:hueOff val="0"/>
            <a:satOff val="0"/>
            <a:lumOff val="0"/>
            <a:alphaOff val="0"/>
          </a:schemeClr>
        </a:solidFill>
        <a:ln w="15875" cap="flat" cmpd="sng" algn="ctr">
          <a:noFill/>
          <a:prstDash val="solid"/>
        </a:ln>
        <a:effectLst/>
      </dgm:spPr>
    </dgm:pt>
    <dgm:pt modelId="{0352539B-A390-D148-955B-04FAB993AC48}" type="pres">
      <dgm:prSet presAssocID="{FA05C3CB-475C-4883-BC1D-5B51D4575BB2}" presName="L2TextContainer" presStyleLbl="revTx" presStyleIdx="8" presStyleCnt="12">
        <dgm:presLayoutVars>
          <dgm:bulletEnabled val="1"/>
        </dgm:presLayoutVars>
      </dgm:prSet>
      <dgm:spPr/>
    </dgm:pt>
    <dgm:pt modelId="{21230EE1-3C9E-2C46-B648-9358E0C6964C}" type="pres">
      <dgm:prSet presAssocID="{FA05C3CB-475C-4883-BC1D-5B51D4575BB2}" presName="L1TextContainer" presStyleLbl="revTx" presStyleIdx="9" presStyleCnt="12">
        <dgm:presLayoutVars>
          <dgm:chMax val="1"/>
          <dgm:chPref val="1"/>
          <dgm:bulletEnabled val="1"/>
        </dgm:presLayoutVars>
      </dgm:prSet>
      <dgm:spPr/>
    </dgm:pt>
    <dgm:pt modelId="{093D66C1-49CE-2E4F-A0A4-5E0E66C05224}" type="pres">
      <dgm:prSet presAssocID="{FA05C3CB-475C-4883-BC1D-5B51D4575BB2}" presName="ConnectLine" presStyleLbl="sibTrans1D1" presStyleIdx="4" presStyleCnt="6"/>
      <dgm:spPr>
        <a:noFill/>
        <a:ln w="12700" cap="flat" cmpd="sng" algn="ctr">
          <a:solidFill>
            <a:schemeClr val="accent2">
              <a:hueOff val="-2714380"/>
              <a:satOff val="8948"/>
              <a:lumOff val="9569"/>
              <a:alphaOff val="0"/>
            </a:schemeClr>
          </a:solidFill>
          <a:prstDash val="dash"/>
        </a:ln>
        <a:effectLst/>
      </dgm:spPr>
    </dgm:pt>
    <dgm:pt modelId="{81D89E37-28A2-9A49-8E1E-E94D813A3981}" type="pres">
      <dgm:prSet presAssocID="{FA05C3CB-475C-4883-BC1D-5B51D4575BB2}" presName="EmptyPlaceHolder" presStyleCnt="0"/>
      <dgm:spPr/>
    </dgm:pt>
    <dgm:pt modelId="{EDCD43B9-E6D2-B84F-B35A-A043CC0C9071}" type="pres">
      <dgm:prSet presAssocID="{F2FD91D8-DD79-477E-B193-897603F14EC6}" presName="spaceBetweenRectangles" presStyleCnt="0"/>
      <dgm:spPr/>
    </dgm:pt>
    <dgm:pt modelId="{4FDF0635-5848-0244-80B4-614D549B0389}" type="pres">
      <dgm:prSet presAssocID="{D6812668-C0DD-41C2-8259-E86846F44804}" presName="composite" presStyleCnt="0"/>
      <dgm:spPr/>
    </dgm:pt>
    <dgm:pt modelId="{626BBE75-220E-034B-8467-9180A213D708}" type="pres">
      <dgm:prSet presAssocID="{D6812668-C0DD-41C2-8259-E86846F44804}" presName="ConnectorPoint" presStyleLbl="lnNode1" presStyleIdx="5" presStyleCnt="6"/>
      <dgm:spPr>
        <a:solidFill>
          <a:schemeClr val="accent2">
            <a:hueOff val="-3392975"/>
            <a:satOff val="11185"/>
            <a:lumOff val="11961"/>
            <a:alphaOff val="0"/>
          </a:schemeClr>
        </a:solidFill>
        <a:ln w="6350" cap="flat" cmpd="sng" algn="ctr">
          <a:solidFill>
            <a:schemeClr val="lt1">
              <a:hueOff val="0"/>
              <a:satOff val="0"/>
              <a:lumOff val="0"/>
              <a:alphaOff val="0"/>
            </a:schemeClr>
          </a:solidFill>
          <a:prstDash val="solid"/>
        </a:ln>
        <a:effectLst/>
      </dgm:spPr>
    </dgm:pt>
    <dgm:pt modelId="{AFDD67F4-66C5-0245-A702-2A2A462F90A8}" type="pres">
      <dgm:prSet presAssocID="{D6812668-C0DD-41C2-8259-E86846F44804}" presName="DropPinPlaceHolder" presStyleCnt="0"/>
      <dgm:spPr/>
    </dgm:pt>
    <dgm:pt modelId="{E464087E-E384-FD46-AB40-8DD8716F0A5E}" type="pres">
      <dgm:prSet presAssocID="{D6812668-C0DD-41C2-8259-E86846F44804}" presName="DropPin" presStyleLbl="alignNode1" presStyleIdx="5" presStyleCnt="6"/>
      <dgm:spPr/>
    </dgm:pt>
    <dgm:pt modelId="{E7FB92B1-0063-6444-8F6B-307C6E8938F0}" type="pres">
      <dgm:prSet presAssocID="{D6812668-C0DD-41C2-8259-E86846F44804}" presName="Ellipse" presStyleLbl="fgAcc1" presStyleIdx="6" presStyleCnt="7"/>
      <dgm:spPr>
        <a:solidFill>
          <a:schemeClr val="lt1">
            <a:alpha val="90000"/>
            <a:hueOff val="0"/>
            <a:satOff val="0"/>
            <a:lumOff val="0"/>
            <a:alphaOff val="0"/>
          </a:schemeClr>
        </a:solidFill>
        <a:ln w="15875" cap="flat" cmpd="sng" algn="ctr">
          <a:noFill/>
          <a:prstDash val="solid"/>
        </a:ln>
        <a:effectLst/>
      </dgm:spPr>
    </dgm:pt>
    <dgm:pt modelId="{68813697-204E-524C-8236-EA7038AD051E}" type="pres">
      <dgm:prSet presAssocID="{D6812668-C0DD-41C2-8259-E86846F44804}" presName="L2TextContainer" presStyleLbl="revTx" presStyleIdx="10" presStyleCnt="12">
        <dgm:presLayoutVars>
          <dgm:bulletEnabled val="1"/>
        </dgm:presLayoutVars>
      </dgm:prSet>
      <dgm:spPr/>
    </dgm:pt>
    <dgm:pt modelId="{B0080E35-4E54-2241-9CB1-E7B0D9A662B1}" type="pres">
      <dgm:prSet presAssocID="{D6812668-C0DD-41C2-8259-E86846F44804}" presName="L1TextContainer" presStyleLbl="revTx" presStyleIdx="11" presStyleCnt="12">
        <dgm:presLayoutVars>
          <dgm:chMax val="1"/>
          <dgm:chPref val="1"/>
          <dgm:bulletEnabled val="1"/>
        </dgm:presLayoutVars>
      </dgm:prSet>
      <dgm:spPr/>
    </dgm:pt>
    <dgm:pt modelId="{0F1308E6-2BE4-C047-A9B8-01C3C683B184}" type="pres">
      <dgm:prSet presAssocID="{D6812668-C0DD-41C2-8259-E86846F44804}" presName="ConnectLine" presStyleLbl="sibTrans1D1" presStyleIdx="5" presStyleCnt="6"/>
      <dgm:spPr>
        <a:noFill/>
        <a:ln w="12700" cap="flat" cmpd="sng" algn="ctr">
          <a:solidFill>
            <a:schemeClr val="accent2">
              <a:hueOff val="-3392975"/>
              <a:satOff val="11185"/>
              <a:lumOff val="11961"/>
              <a:alphaOff val="0"/>
            </a:schemeClr>
          </a:solidFill>
          <a:prstDash val="dash"/>
        </a:ln>
        <a:effectLst/>
      </dgm:spPr>
    </dgm:pt>
    <dgm:pt modelId="{01738689-B240-8D44-8F3C-297F4686D700}" type="pres">
      <dgm:prSet presAssocID="{D6812668-C0DD-41C2-8259-E86846F44804}" presName="EmptyPlaceHolder" presStyleCnt="0"/>
      <dgm:spPr/>
    </dgm:pt>
  </dgm:ptLst>
  <dgm:cxnLst>
    <dgm:cxn modelId="{FD3B2100-BA73-B74E-8CBE-EC10311E9DA4}" type="presOf" srcId="{0AFF3CD8-A1E8-4A0C-82FE-E06C3363DF7A}" destId="{3AF22B65-60E9-B145-93DA-73029C35FAC0}" srcOrd="0" destOrd="0" presId="urn:microsoft.com/office/officeart/2017/3/layout/DropPinTimeline"/>
    <dgm:cxn modelId="{F97C7B03-85F4-478A-99EE-C932D220EC7C}" srcId="{53B96798-8380-4546-BAB3-93D675E8CABD}" destId="{23F330DE-6A80-40F3-B8AE-34A6376656DE}" srcOrd="3" destOrd="0" parTransId="{307EAB74-C301-45BC-A524-323B6726EB62}" sibTransId="{17B6780A-4A9E-45BE-8BC8-C09D1D227F90}"/>
    <dgm:cxn modelId="{33C48015-DC97-9A43-9DE1-D51E9DBBCF7F}" type="presOf" srcId="{FDB272DD-F687-40F5-B6E5-4ACCEA6FD4E1}" destId="{EF1C2FC4-9036-8B45-BBF9-8C0882787DF1}" srcOrd="0" destOrd="0" presId="urn:microsoft.com/office/officeart/2017/3/layout/DropPinTimeline"/>
    <dgm:cxn modelId="{CDB20435-51E3-4569-9E7F-8B8A2B3DB2E7}" srcId="{53B96798-8380-4546-BAB3-93D675E8CABD}" destId="{60101F63-9091-419E-8FF0-39BF0090D86F}" srcOrd="1" destOrd="0" parTransId="{B6971933-5984-4F1B-88F9-EFD0EECBB892}" sibTransId="{8AE05057-A9CA-4301-B3DD-93C230179E07}"/>
    <dgm:cxn modelId="{B8E53441-7742-4ADE-B81A-13EF0EDC82EB}" srcId="{53B96798-8380-4546-BAB3-93D675E8CABD}" destId="{FA05C3CB-475C-4883-BC1D-5B51D4575BB2}" srcOrd="4" destOrd="0" parTransId="{CD68C93D-CF86-4B69-8388-E1AEE949F9DF}" sibTransId="{F2FD91D8-DD79-477E-B193-897603F14EC6}"/>
    <dgm:cxn modelId="{A2D1B84F-A53B-474C-99E1-3AAE28A596CF}" srcId="{756BA0F2-2599-4DE4-A3CB-25ACBE667032}" destId="{466B1019-C823-4571-A265-14C9B117B0A7}" srcOrd="0" destOrd="0" parTransId="{A1CCEB00-4356-4E96-BABE-C18A27117E96}" sibTransId="{1B8816DF-A5AA-40EC-A4CB-4902EA6314F0}"/>
    <dgm:cxn modelId="{13663350-7FE6-A545-A39B-375F0185E974}" type="presOf" srcId="{756BA0F2-2599-4DE4-A3CB-25ACBE667032}" destId="{BDC4EF3B-8332-014D-AEA6-3F0E45373EB9}" srcOrd="0" destOrd="0" presId="urn:microsoft.com/office/officeart/2017/3/layout/DropPinTimeline"/>
    <dgm:cxn modelId="{626AE768-7AA8-2C43-B461-E80FB2F41C47}" type="presOf" srcId="{60101F63-9091-419E-8FF0-39BF0090D86F}" destId="{B6101D36-17EB-9347-A702-2BA2A86323C8}" srcOrd="0" destOrd="0" presId="urn:microsoft.com/office/officeart/2017/3/layout/DropPinTimeline"/>
    <dgm:cxn modelId="{51542878-E2D2-2D4C-9712-20528E6D1126}" type="presOf" srcId="{E12CDA30-4843-40B8-8E14-D470B76DCE59}" destId="{354DAF0E-D21B-2E46-AE32-79D2152FA35C}" srcOrd="0" destOrd="0" presId="urn:microsoft.com/office/officeart/2017/3/layout/DropPinTimeline"/>
    <dgm:cxn modelId="{31DE8178-F4E8-416D-AB82-40259C6C22E7}" srcId="{D6812668-C0DD-41C2-8259-E86846F44804}" destId="{5B172CFF-2456-40B6-BEFF-A0CD97FB67D0}" srcOrd="0" destOrd="0" parTransId="{4335FDB7-33DE-40A7-950C-99DF3A47D7EA}" sibTransId="{593E5FA1-7C16-4E62-B180-9AFC2EB214BB}"/>
    <dgm:cxn modelId="{8AAD8A79-8CB5-433A-9A04-0FEAF6F16A4F}" srcId="{E12CDA30-4843-40B8-8E14-D470B76DCE59}" destId="{2783228A-5FC0-4E20-9B75-FB703A598AD7}" srcOrd="0" destOrd="0" parTransId="{1DF3D10D-ACE8-4009-95B6-C87401B0669A}" sibTransId="{697FDEA5-99E7-47C7-8A71-1C9D65B5CE8B}"/>
    <dgm:cxn modelId="{12073080-D6DE-45C9-8CE3-1BE3A1A0FCF3}" srcId="{23F330DE-6A80-40F3-B8AE-34A6376656DE}" destId="{FDB272DD-F687-40F5-B6E5-4ACCEA6FD4E1}" srcOrd="0" destOrd="0" parTransId="{378D35FD-BD79-47F9-8C2A-419E8FA3AD61}" sibTransId="{BDEAB0C1-899A-420B-A6E6-8E32466C7821}"/>
    <dgm:cxn modelId="{1A66A5A4-A453-477A-A71F-7B19904A44E1}" srcId="{60101F63-9091-419E-8FF0-39BF0090D86F}" destId="{0AFF3CD8-A1E8-4A0C-82FE-E06C3363DF7A}" srcOrd="0" destOrd="0" parTransId="{3EB71733-4AD3-47DC-81DD-731FF2743CC0}" sibTransId="{0A8E9AAD-FFF4-4F43-B172-E3B19FADB0E8}"/>
    <dgm:cxn modelId="{FF612FA5-05AB-4EF1-9BCA-E3B2056D75F6}" srcId="{53B96798-8380-4546-BAB3-93D675E8CABD}" destId="{756BA0F2-2599-4DE4-A3CB-25ACBE667032}" srcOrd="0" destOrd="0" parTransId="{38D497FE-884A-4E58-B54F-8F977205C190}" sibTransId="{603522B2-6C18-48DE-9A33-0EAC81A3BB76}"/>
    <dgm:cxn modelId="{05C451A8-5A1D-E64F-B75A-94650F604BFC}" type="presOf" srcId="{53B96798-8380-4546-BAB3-93D675E8CABD}" destId="{A4A4B94C-A33D-0748-A857-869FA0E015FC}" srcOrd="0" destOrd="0" presId="urn:microsoft.com/office/officeart/2017/3/layout/DropPinTimeline"/>
    <dgm:cxn modelId="{4C6426BC-1189-1A48-A247-CDE531132E8E}" type="presOf" srcId="{FA05C3CB-475C-4883-BC1D-5B51D4575BB2}" destId="{21230EE1-3C9E-2C46-B648-9358E0C6964C}" srcOrd="0" destOrd="0" presId="urn:microsoft.com/office/officeart/2017/3/layout/DropPinTimeline"/>
    <dgm:cxn modelId="{CD6E43BC-28B3-614C-8D8B-E60113476D82}" type="presOf" srcId="{23F330DE-6A80-40F3-B8AE-34A6376656DE}" destId="{523262CC-AA77-F541-9897-6719639816A6}" srcOrd="0" destOrd="0" presId="urn:microsoft.com/office/officeart/2017/3/layout/DropPinTimeline"/>
    <dgm:cxn modelId="{084699BF-60E6-5949-A75E-927231151D40}" type="presOf" srcId="{466B1019-C823-4571-A265-14C9B117B0A7}" destId="{E9008D22-117D-DE49-ADF8-A6B0A00E61F5}" srcOrd="0" destOrd="0" presId="urn:microsoft.com/office/officeart/2017/3/layout/DropPinTimeline"/>
    <dgm:cxn modelId="{4404A1C0-06F6-4352-AA35-A0BB4A002E50}" srcId="{FA05C3CB-475C-4883-BC1D-5B51D4575BB2}" destId="{A74D1AF8-256E-439B-A001-DAE5444825FC}" srcOrd="0" destOrd="0" parTransId="{73F905B5-3DD9-404A-A5BD-65B92A2ECA03}" sibTransId="{EE02B804-1C97-4A69-B0CA-E564A7654291}"/>
    <dgm:cxn modelId="{967BAAC4-4C0D-4224-A035-4808B7A5D6F7}" srcId="{53B96798-8380-4546-BAB3-93D675E8CABD}" destId="{E12CDA30-4843-40B8-8E14-D470B76DCE59}" srcOrd="2" destOrd="0" parTransId="{59498943-04CA-4663-84D9-1560FE9B8ABF}" sibTransId="{B25C0AAE-4E1C-41D7-913D-3A64CBA6960F}"/>
    <dgm:cxn modelId="{D2DECCC5-CF7B-3840-81CD-CB30B5B8BD62}" type="presOf" srcId="{A74D1AF8-256E-439B-A001-DAE5444825FC}" destId="{0352539B-A390-D148-955B-04FAB993AC48}" srcOrd="0" destOrd="0" presId="urn:microsoft.com/office/officeart/2017/3/layout/DropPinTimeline"/>
    <dgm:cxn modelId="{4CADB1C9-45C9-49C2-BBA4-69C49023E3B7}" srcId="{53B96798-8380-4546-BAB3-93D675E8CABD}" destId="{D6812668-C0DD-41C2-8259-E86846F44804}" srcOrd="5" destOrd="0" parTransId="{DD1D74E1-FA07-4002-81A2-920850011D4E}" sibTransId="{BCCB2E2E-223F-418F-B83B-07453B96A86E}"/>
    <dgm:cxn modelId="{1016E3CC-B34C-EC41-88AE-B858C5225DD0}" type="presOf" srcId="{2783228A-5FC0-4E20-9B75-FB703A598AD7}" destId="{0F46233A-194B-0847-93AB-87DC95A080B4}" srcOrd="0" destOrd="0" presId="urn:microsoft.com/office/officeart/2017/3/layout/DropPinTimeline"/>
    <dgm:cxn modelId="{5BBFE2E5-A82C-924C-91D1-53CCD9BFD10B}" type="presOf" srcId="{D6812668-C0DD-41C2-8259-E86846F44804}" destId="{B0080E35-4E54-2241-9CB1-E7B0D9A662B1}" srcOrd="0" destOrd="0" presId="urn:microsoft.com/office/officeart/2017/3/layout/DropPinTimeline"/>
    <dgm:cxn modelId="{5CEFCDE8-0953-E349-B73B-8EAA1A0D37B1}" type="presOf" srcId="{5B172CFF-2456-40B6-BEFF-A0CD97FB67D0}" destId="{68813697-204E-524C-8236-EA7038AD051E}" srcOrd="0" destOrd="0" presId="urn:microsoft.com/office/officeart/2017/3/layout/DropPinTimeline"/>
    <dgm:cxn modelId="{DF73381E-6747-7948-AA72-76E487E8A402}" type="presParOf" srcId="{A4A4B94C-A33D-0748-A857-869FA0E015FC}" destId="{AE14ED92-05B3-E64D-8A08-9293540F2B9B}" srcOrd="0" destOrd="0" presId="urn:microsoft.com/office/officeart/2017/3/layout/DropPinTimeline"/>
    <dgm:cxn modelId="{EC9376AA-755C-4547-916B-607493FE224D}" type="presParOf" srcId="{A4A4B94C-A33D-0748-A857-869FA0E015FC}" destId="{2EE0E650-C4A8-1B4D-8833-E9AA840CFC1B}" srcOrd="1" destOrd="0" presId="urn:microsoft.com/office/officeart/2017/3/layout/DropPinTimeline"/>
    <dgm:cxn modelId="{0F6C11CA-6A2E-A648-8CBA-E90234C72914}" type="presParOf" srcId="{2EE0E650-C4A8-1B4D-8833-E9AA840CFC1B}" destId="{C6F00E50-BAFF-3545-94E3-8D23601170A6}" srcOrd="0" destOrd="0" presId="urn:microsoft.com/office/officeart/2017/3/layout/DropPinTimeline"/>
    <dgm:cxn modelId="{6C0F0ABC-3127-9641-9C8B-2D761A39E5AE}" type="presParOf" srcId="{C6F00E50-BAFF-3545-94E3-8D23601170A6}" destId="{4F60988F-7CE4-D440-AA81-8E333549BFA3}" srcOrd="0" destOrd="0" presId="urn:microsoft.com/office/officeart/2017/3/layout/DropPinTimeline"/>
    <dgm:cxn modelId="{274BDDBD-15FF-7849-9D41-DFFA58937676}" type="presParOf" srcId="{C6F00E50-BAFF-3545-94E3-8D23601170A6}" destId="{D90CBA71-1F32-E448-BE77-8532611552B2}" srcOrd="1" destOrd="0" presId="urn:microsoft.com/office/officeart/2017/3/layout/DropPinTimeline"/>
    <dgm:cxn modelId="{A089826F-5A5C-6E44-B35D-55785B30E97C}" type="presParOf" srcId="{D90CBA71-1F32-E448-BE77-8532611552B2}" destId="{78B14F81-9293-DF43-BBFB-B0141840841A}" srcOrd="0" destOrd="0" presId="urn:microsoft.com/office/officeart/2017/3/layout/DropPinTimeline"/>
    <dgm:cxn modelId="{90286EA7-8C82-B041-9C65-C7C128E1551F}" type="presParOf" srcId="{D90CBA71-1F32-E448-BE77-8532611552B2}" destId="{6B3C40F0-0997-9244-9867-A43FBD541979}" srcOrd="1" destOrd="0" presId="urn:microsoft.com/office/officeart/2017/3/layout/DropPinTimeline"/>
    <dgm:cxn modelId="{FCB14F2D-B098-9343-8E9E-84CF502110DA}" type="presParOf" srcId="{C6F00E50-BAFF-3545-94E3-8D23601170A6}" destId="{E9008D22-117D-DE49-ADF8-A6B0A00E61F5}" srcOrd="2" destOrd="0" presId="urn:microsoft.com/office/officeart/2017/3/layout/DropPinTimeline"/>
    <dgm:cxn modelId="{5F3B37CB-FD1D-2548-AE94-B957AEB6D3BF}" type="presParOf" srcId="{C6F00E50-BAFF-3545-94E3-8D23601170A6}" destId="{BDC4EF3B-8332-014D-AEA6-3F0E45373EB9}" srcOrd="3" destOrd="0" presId="urn:microsoft.com/office/officeart/2017/3/layout/DropPinTimeline"/>
    <dgm:cxn modelId="{B1451349-3B94-3645-87D0-C43AFA435D20}" type="presParOf" srcId="{C6F00E50-BAFF-3545-94E3-8D23601170A6}" destId="{C71CC290-8704-3F4D-8992-94C702869FE7}" srcOrd="4" destOrd="0" presId="urn:microsoft.com/office/officeart/2017/3/layout/DropPinTimeline"/>
    <dgm:cxn modelId="{03C66E6F-82F8-FC48-AF7C-0ECB02D5B8EB}" type="presParOf" srcId="{C6F00E50-BAFF-3545-94E3-8D23601170A6}" destId="{C96349D6-E83D-6E46-B919-2FD1B901868F}" srcOrd="5" destOrd="0" presId="urn:microsoft.com/office/officeart/2017/3/layout/DropPinTimeline"/>
    <dgm:cxn modelId="{B4D20D44-663C-0240-8E43-9CFAAB86C08E}" type="presParOf" srcId="{2EE0E650-C4A8-1B4D-8833-E9AA840CFC1B}" destId="{05E2817C-08E3-3D43-8D6C-79F01BEB9F42}" srcOrd="1" destOrd="0" presId="urn:microsoft.com/office/officeart/2017/3/layout/DropPinTimeline"/>
    <dgm:cxn modelId="{F8E1A172-B567-3849-AFA6-170CDBCC4B28}" type="presParOf" srcId="{2EE0E650-C4A8-1B4D-8833-E9AA840CFC1B}" destId="{F4D2039E-42BB-094C-A14F-FE5BDC6E6B19}" srcOrd="2" destOrd="0" presId="urn:microsoft.com/office/officeart/2017/3/layout/DropPinTimeline"/>
    <dgm:cxn modelId="{5A1C15F2-B8EE-FC40-B880-D5B0F5C044FB}" type="presParOf" srcId="{F4D2039E-42BB-094C-A14F-FE5BDC6E6B19}" destId="{4E9C7EF8-88AF-BE47-9500-08FEF5554DED}" srcOrd="0" destOrd="0" presId="urn:microsoft.com/office/officeart/2017/3/layout/DropPinTimeline"/>
    <dgm:cxn modelId="{E6E19360-0895-9D43-911E-3B92CDCCDB24}" type="presParOf" srcId="{F4D2039E-42BB-094C-A14F-FE5BDC6E6B19}" destId="{5C37F161-840B-2F4E-A90E-5A3074831BBF}" srcOrd="1" destOrd="0" presId="urn:microsoft.com/office/officeart/2017/3/layout/DropPinTimeline"/>
    <dgm:cxn modelId="{4AF03907-2FCC-9246-8BCB-03315D1C4A61}" type="presParOf" srcId="{5C37F161-840B-2F4E-A90E-5A3074831BBF}" destId="{BDBE311C-E61C-A746-B83C-F1A0E5ED45E0}" srcOrd="0" destOrd="0" presId="urn:microsoft.com/office/officeart/2017/3/layout/DropPinTimeline"/>
    <dgm:cxn modelId="{43B7C7CE-A96D-334A-98C3-AC7608A9276C}" type="presParOf" srcId="{5C37F161-840B-2F4E-A90E-5A3074831BBF}" destId="{6062B6DB-6496-B440-B9FE-ECA99FCEF6E6}" srcOrd="1" destOrd="0" presId="urn:microsoft.com/office/officeart/2017/3/layout/DropPinTimeline"/>
    <dgm:cxn modelId="{E2FBDEFC-164B-524E-861E-4727E494EAF7}" type="presParOf" srcId="{F4D2039E-42BB-094C-A14F-FE5BDC6E6B19}" destId="{3AF22B65-60E9-B145-93DA-73029C35FAC0}" srcOrd="2" destOrd="0" presId="urn:microsoft.com/office/officeart/2017/3/layout/DropPinTimeline"/>
    <dgm:cxn modelId="{DD6ADA96-0F47-9846-A1D2-52F6357E4918}" type="presParOf" srcId="{F4D2039E-42BB-094C-A14F-FE5BDC6E6B19}" destId="{B6101D36-17EB-9347-A702-2BA2A86323C8}" srcOrd="3" destOrd="0" presId="urn:microsoft.com/office/officeart/2017/3/layout/DropPinTimeline"/>
    <dgm:cxn modelId="{1AC9C7E4-BDBF-C746-AA3F-EF0DBBF176B4}" type="presParOf" srcId="{F4D2039E-42BB-094C-A14F-FE5BDC6E6B19}" destId="{25DC72A9-A5E4-E949-8736-F5F9C003C15F}" srcOrd="4" destOrd="0" presId="urn:microsoft.com/office/officeart/2017/3/layout/DropPinTimeline"/>
    <dgm:cxn modelId="{F98176FD-579B-BF4F-97E7-E82CC11AB339}" type="presParOf" srcId="{F4D2039E-42BB-094C-A14F-FE5BDC6E6B19}" destId="{5607A83F-A8AD-ED42-95E6-DF98928CE957}" srcOrd="5" destOrd="0" presId="urn:microsoft.com/office/officeart/2017/3/layout/DropPinTimeline"/>
    <dgm:cxn modelId="{E651CAF8-D6FC-AF4F-95F6-E0BA2BDE76CF}" type="presParOf" srcId="{2EE0E650-C4A8-1B4D-8833-E9AA840CFC1B}" destId="{FD44B086-AA84-014A-9701-540951F0FDC7}" srcOrd="3" destOrd="0" presId="urn:microsoft.com/office/officeart/2017/3/layout/DropPinTimeline"/>
    <dgm:cxn modelId="{A9013105-BFA6-8F4F-B526-74F57CDD0CC5}" type="presParOf" srcId="{2EE0E650-C4A8-1B4D-8833-E9AA840CFC1B}" destId="{6A172FAA-6E87-E841-8817-8C40465D1228}" srcOrd="4" destOrd="0" presId="urn:microsoft.com/office/officeart/2017/3/layout/DropPinTimeline"/>
    <dgm:cxn modelId="{C30C2D9C-1997-1D46-9BAE-81004F657770}" type="presParOf" srcId="{6A172FAA-6E87-E841-8817-8C40465D1228}" destId="{B35D2BE7-4EB2-CA4C-B036-33043204546E}" srcOrd="0" destOrd="0" presId="urn:microsoft.com/office/officeart/2017/3/layout/DropPinTimeline"/>
    <dgm:cxn modelId="{D82DBECB-D5AC-F343-8D85-3E73E40628A6}" type="presParOf" srcId="{6A172FAA-6E87-E841-8817-8C40465D1228}" destId="{309193C1-8D44-494F-924D-F4F15B48AAFF}" srcOrd="1" destOrd="0" presId="urn:microsoft.com/office/officeart/2017/3/layout/DropPinTimeline"/>
    <dgm:cxn modelId="{E8569952-5D35-B049-9C69-405EDD1F3BD5}" type="presParOf" srcId="{309193C1-8D44-494F-924D-F4F15B48AAFF}" destId="{68DD6508-DA16-2A4E-80CE-BB25D7239346}" srcOrd="0" destOrd="0" presId="urn:microsoft.com/office/officeart/2017/3/layout/DropPinTimeline"/>
    <dgm:cxn modelId="{DF009A12-6AB6-0647-BE30-A789C9FF3109}" type="presParOf" srcId="{309193C1-8D44-494F-924D-F4F15B48AAFF}" destId="{6C8B3BE4-34F7-7A47-B546-D95197B2E190}" srcOrd="1" destOrd="0" presId="urn:microsoft.com/office/officeart/2017/3/layout/DropPinTimeline"/>
    <dgm:cxn modelId="{589ED190-177E-7142-9945-A4B2EDC33CFE}" type="presParOf" srcId="{6A172FAA-6E87-E841-8817-8C40465D1228}" destId="{0F46233A-194B-0847-93AB-87DC95A080B4}" srcOrd="2" destOrd="0" presId="urn:microsoft.com/office/officeart/2017/3/layout/DropPinTimeline"/>
    <dgm:cxn modelId="{9998A7A3-AB7E-9342-830A-5741579B4DF2}" type="presParOf" srcId="{6A172FAA-6E87-E841-8817-8C40465D1228}" destId="{354DAF0E-D21B-2E46-AE32-79D2152FA35C}" srcOrd="3" destOrd="0" presId="urn:microsoft.com/office/officeart/2017/3/layout/DropPinTimeline"/>
    <dgm:cxn modelId="{0CE082A9-F43F-2B41-9290-0167D45C95C7}" type="presParOf" srcId="{6A172FAA-6E87-E841-8817-8C40465D1228}" destId="{2DFBA0C8-6397-B047-B040-35E2F5801D88}" srcOrd="4" destOrd="0" presId="urn:microsoft.com/office/officeart/2017/3/layout/DropPinTimeline"/>
    <dgm:cxn modelId="{A1BDA418-CD7D-084C-8852-8F616FCA972E}" type="presParOf" srcId="{6A172FAA-6E87-E841-8817-8C40465D1228}" destId="{26692761-A5B9-3342-8DA3-4DBD0E6E24FD}" srcOrd="5" destOrd="0" presId="urn:microsoft.com/office/officeart/2017/3/layout/DropPinTimeline"/>
    <dgm:cxn modelId="{0F91423E-8728-0043-A565-DAC638A292C5}" type="presParOf" srcId="{2EE0E650-C4A8-1B4D-8833-E9AA840CFC1B}" destId="{C731464F-43B9-7543-BB4A-04B78BB49CF2}" srcOrd="5" destOrd="0" presId="urn:microsoft.com/office/officeart/2017/3/layout/DropPinTimeline"/>
    <dgm:cxn modelId="{8057C0D8-06F0-C445-BA5F-3EA308C2D2BE}" type="presParOf" srcId="{2EE0E650-C4A8-1B4D-8833-E9AA840CFC1B}" destId="{B751304A-8A3F-E744-B761-A2628317A40B}" srcOrd="6" destOrd="0" presId="urn:microsoft.com/office/officeart/2017/3/layout/DropPinTimeline"/>
    <dgm:cxn modelId="{8A2BE8E9-7973-5A47-8D19-EE469F7D8C57}" type="presParOf" srcId="{B751304A-8A3F-E744-B761-A2628317A40B}" destId="{A9C85DB8-C670-7C42-B065-F42B5D333B9B}" srcOrd="0" destOrd="0" presId="urn:microsoft.com/office/officeart/2017/3/layout/DropPinTimeline"/>
    <dgm:cxn modelId="{FEBCA990-FC96-774E-8FB5-C905F6003CBC}" type="presParOf" srcId="{B751304A-8A3F-E744-B761-A2628317A40B}" destId="{314A1E27-5A70-8C4E-B9CF-A64D1D3FC097}" srcOrd="1" destOrd="0" presId="urn:microsoft.com/office/officeart/2017/3/layout/DropPinTimeline"/>
    <dgm:cxn modelId="{AF0C7667-24F9-CD4C-B2C7-CD2A4DFBDFD7}" type="presParOf" srcId="{314A1E27-5A70-8C4E-B9CF-A64D1D3FC097}" destId="{57066F7F-009C-7041-B3C5-83D29A8C2705}" srcOrd="0" destOrd="0" presId="urn:microsoft.com/office/officeart/2017/3/layout/DropPinTimeline"/>
    <dgm:cxn modelId="{D5D7FDFE-017A-C148-AB68-2796E2BBBCD2}" type="presParOf" srcId="{314A1E27-5A70-8C4E-B9CF-A64D1D3FC097}" destId="{4BEAF5FA-0925-AE45-BD65-2073E3CF5DB5}" srcOrd="1" destOrd="0" presId="urn:microsoft.com/office/officeart/2017/3/layout/DropPinTimeline"/>
    <dgm:cxn modelId="{FAA3114C-E037-CE4C-8A63-0B297D24CAED}" type="presParOf" srcId="{B751304A-8A3F-E744-B761-A2628317A40B}" destId="{EF1C2FC4-9036-8B45-BBF9-8C0882787DF1}" srcOrd="2" destOrd="0" presId="urn:microsoft.com/office/officeart/2017/3/layout/DropPinTimeline"/>
    <dgm:cxn modelId="{8814C376-A914-264B-8EE8-34D3F8393402}" type="presParOf" srcId="{B751304A-8A3F-E744-B761-A2628317A40B}" destId="{523262CC-AA77-F541-9897-6719639816A6}" srcOrd="3" destOrd="0" presId="urn:microsoft.com/office/officeart/2017/3/layout/DropPinTimeline"/>
    <dgm:cxn modelId="{DB55A057-330B-C243-911D-4051C2869A06}" type="presParOf" srcId="{B751304A-8A3F-E744-B761-A2628317A40B}" destId="{62ABE385-A632-604D-A86D-858CF792B924}" srcOrd="4" destOrd="0" presId="urn:microsoft.com/office/officeart/2017/3/layout/DropPinTimeline"/>
    <dgm:cxn modelId="{65AB52D0-4664-2548-98AD-40865850B171}" type="presParOf" srcId="{B751304A-8A3F-E744-B761-A2628317A40B}" destId="{7B92A869-2984-0942-B63A-A57885B947AC}" srcOrd="5" destOrd="0" presId="urn:microsoft.com/office/officeart/2017/3/layout/DropPinTimeline"/>
    <dgm:cxn modelId="{10A66DD4-7B2E-7E4B-B1CB-7CFF5E25C2BE}" type="presParOf" srcId="{2EE0E650-C4A8-1B4D-8833-E9AA840CFC1B}" destId="{6C6567F5-100B-3348-9A5D-F01F0237B304}" srcOrd="7" destOrd="0" presId="urn:microsoft.com/office/officeart/2017/3/layout/DropPinTimeline"/>
    <dgm:cxn modelId="{684A630A-70EB-9E43-8697-78DB872D9A37}" type="presParOf" srcId="{2EE0E650-C4A8-1B4D-8833-E9AA840CFC1B}" destId="{FCB7BF2A-CFC1-B745-9F76-60DC5C5A5F0C}" srcOrd="8" destOrd="0" presId="urn:microsoft.com/office/officeart/2017/3/layout/DropPinTimeline"/>
    <dgm:cxn modelId="{9A9B0989-DC36-904D-AA4F-DCDBAF76884D}" type="presParOf" srcId="{FCB7BF2A-CFC1-B745-9F76-60DC5C5A5F0C}" destId="{D1BE7532-0FD4-B446-A523-A65EC40B2267}" srcOrd="0" destOrd="0" presId="urn:microsoft.com/office/officeart/2017/3/layout/DropPinTimeline"/>
    <dgm:cxn modelId="{F374D512-78DD-6343-B01A-F894E17D4790}" type="presParOf" srcId="{FCB7BF2A-CFC1-B745-9F76-60DC5C5A5F0C}" destId="{74E7EE7E-B700-6448-9D0A-856827BC1B53}" srcOrd="1" destOrd="0" presId="urn:microsoft.com/office/officeart/2017/3/layout/DropPinTimeline"/>
    <dgm:cxn modelId="{7B763B76-4A6B-5D46-ACD3-1F38C7AA9992}" type="presParOf" srcId="{74E7EE7E-B700-6448-9D0A-856827BC1B53}" destId="{B565CC6A-7878-EA4B-8516-EEA61504877F}" srcOrd="0" destOrd="0" presId="urn:microsoft.com/office/officeart/2017/3/layout/DropPinTimeline"/>
    <dgm:cxn modelId="{C4571698-82F1-EA48-87D6-FD83B90A8D64}" type="presParOf" srcId="{74E7EE7E-B700-6448-9D0A-856827BC1B53}" destId="{35170F80-5578-5C49-BBDB-F0CD28482A81}" srcOrd="1" destOrd="0" presId="urn:microsoft.com/office/officeart/2017/3/layout/DropPinTimeline"/>
    <dgm:cxn modelId="{6252731E-31D8-5140-A955-537B8F2C622A}" type="presParOf" srcId="{FCB7BF2A-CFC1-B745-9F76-60DC5C5A5F0C}" destId="{0352539B-A390-D148-955B-04FAB993AC48}" srcOrd="2" destOrd="0" presId="urn:microsoft.com/office/officeart/2017/3/layout/DropPinTimeline"/>
    <dgm:cxn modelId="{39C2D73F-66B6-CE41-B419-7436A2AE1E49}" type="presParOf" srcId="{FCB7BF2A-CFC1-B745-9F76-60DC5C5A5F0C}" destId="{21230EE1-3C9E-2C46-B648-9358E0C6964C}" srcOrd="3" destOrd="0" presId="urn:microsoft.com/office/officeart/2017/3/layout/DropPinTimeline"/>
    <dgm:cxn modelId="{9E48D590-06D4-C842-850A-8338C78A6AD8}" type="presParOf" srcId="{FCB7BF2A-CFC1-B745-9F76-60DC5C5A5F0C}" destId="{093D66C1-49CE-2E4F-A0A4-5E0E66C05224}" srcOrd="4" destOrd="0" presId="urn:microsoft.com/office/officeart/2017/3/layout/DropPinTimeline"/>
    <dgm:cxn modelId="{B61D9D08-F0EA-0748-AE8C-F22B5FBB0094}" type="presParOf" srcId="{FCB7BF2A-CFC1-B745-9F76-60DC5C5A5F0C}" destId="{81D89E37-28A2-9A49-8E1E-E94D813A3981}" srcOrd="5" destOrd="0" presId="urn:microsoft.com/office/officeart/2017/3/layout/DropPinTimeline"/>
    <dgm:cxn modelId="{0AFDDC1B-AE7E-1541-9B00-7125A9D1C8A1}" type="presParOf" srcId="{2EE0E650-C4A8-1B4D-8833-E9AA840CFC1B}" destId="{EDCD43B9-E6D2-B84F-B35A-A043CC0C9071}" srcOrd="9" destOrd="0" presId="urn:microsoft.com/office/officeart/2017/3/layout/DropPinTimeline"/>
    <dgm:cxn modelId="{E57531C7-575F-C74F-80C0-48A9A478192D}" type="presParOf" srcId="{2EE0E650-C4A8-1B4D-8833-E9AA840CFC1B}" destId="{4FDF0635-5848-0244-80B4-614D549B0389}" srcOrd="10" destOrd="0" presId="urn:microsoft.com/office/officeart/2017/3/layout/DropPinTimeline"/>
    <dgm:cxn modelId="{51D2098E-C727-0A4E-A06A-EB6021CBFBD6}" type="presParOf" srcId="{4FDF0635-5848-0244-80B4-614D549B0389}" destId="{626BBE75-220E-034B-8467-9180A213D708}" srcOrd="0" destOrd="0" presId="urn:microsoft.com/office/officeart/2017/3/layout/DropPinTimeline"/>
    <dgm:cxn modelId="{D35237F1-A38E-A54B-A76D-574CF2B41A31}" type="presParOf" srcId="{4FDF0635-5848-0244-80B4-614D549B0389}" destId="{AFDD67F4-66C5-0245-A702-2A2A462F90A8}" srcOrd="1" destOrd="0" presId="urn:microsoft.com/office/officeart/2017/3/layout/DropPinTimeline"/>
    <dgm:cxn modelId="{D267C3C5-96AA-B549-AD4C-75C99205EA3C}" type="presParOf" srcId="{AFDD67F4-66C5-0245-A702-2A2A462F90A8}" destId="{E464087E-E384-FD46-AB40-8DD8716F0A5E}" srcOrd="0" destOrd="0" presId="urn:microsoft.com/office/officeart/2017/3/layout/DropPinTimeline"/>
    <dgm:cxn modelId="{3E8D617E-008B-1249-9ACF-A5F0C0271903}" type="presParOf" srcId="{AFDD67F4-66C5-0245-A702-2A2A462F90A8}" destId="{E7FB92B1-0063-6444-8F6B-307C6E8938F0}" srcOrd="1" destOrd="0" presId="urn:microsoft.com/office/officeart/2017/3/layout/DropPinTimeline"/>
    <dgm:cxn modelId="{C3063095-667D-AB4B-85C9-E025BD928263}" type="presParOf" srcId="{4FDF0635-5848-0244-80B4-614D549B0389}" destId="{68813697-204E-524C-8236-EA7038AD051E}" srcOrd="2" destOrd="0" presId="urn:microsoft.com/office/officeart/2017/3/layout/DropPinTimeline"/>
    <dgm:cxn modelId="{9EF11144-2974-5E45-B264-839603D61409}" type="presParOf" srcId="{4FDF0635-5848-0244-80B4-614D549B0389}" destId="{B0080E35-4E54-2241-9CB1-E7B0D9A662B1}" srcOrd="3" destOrd="0" presId="urn:microsoft.com/office/officeart/2017/3/layout/DropPinTimeline"/>
    <dgm:cxn modelId="{FF2C11FA-0125-E04F-A407-C158927D6228}" type="presParOf" srcId="{4FDF0635-5848-0244-80B4-614D549B0389}" destId="{0F1308E6-2BE4-C047-A9B8-01C3C683B184}" srcOrd="4" destOrd="0" presId="urn:microsoft.com/office/officeart/2017/3/layout/DropPinTimeline"/>
    <dgm:cxn modelId="{A22B70B0-F869-1341-B86D-D9A4F05F93B1}" type="presParOf" srcId="{4FDF0635-5848-0244-80B4-614D549B0389}" destId="{01738689-B240-8D44-8F3C-297F4686D700}"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4ED92-05B3-E64D-8A08-9293540F2B9B}">
      <dsp:nvSpPr>
        <dsp:cNvPr id="0" name=""/>
        <dsp:cNvSpPr/>
      </dsp:nvSpPr>
      <dsp:spPr>
        <a:xfrm>
          <a:off x="0" y="1662247"/>
          <a:ext cx="7203281"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78B14F81-9293-DF43-BBFB-B0141840841A}">
      <dsp:nvSpPr>
        <dsp:cNvPr id="0" name=""/>
        <dsp:cNvSpPr/>
      </dsp:nvSpPr>
      <dsp:spPr>
        <a:xfrm rot="8100000">
          <a:off x="53624" y="383082"/>
          <a:ext cx="244480" cy="244480"/>
        </a:xfrm>
        <a:prstGeom prst="teardrop">
          <a:avLst>
            <a:gd name="adj" fmla="val 115000"/>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3C40F0-0997-9244-9867-A43FBD541979}">
      <dsp:nvSpPr>
        <dsp:cNvPr id="0" name=""/>
        <dsp:cNvSpPr/>
      </dsp:nvSpPr>
      <dsp:spPr>
        <a:xfrm>
          <a:off x="80784" y="410242"/>
          <a:ext cx="190161" cy="190161"/>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E9008D22-117D-DE49-ADF8-A6B0A00E61F5}">
      <dsp:nvSpPr>
        <dsp:cNvPr id="0" name=""/>
        <dsp:cNvSpPr/>
      </dsp:nvSpPr>
      <dsp:spPr>
        <a:xfrm>
          <a:off x="348738" y="678196"/>
          <a:ext cx="1712070" cy="984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n-US" sz="1100" kern="1200"/>
            <a:t>conférence de Madrid qui réunit pour la première fois tous les protagonistes. Début du processus d’Oslo</a:t>
          </a:r>
        </a:p>
      </dsp:txBody>
      <dsp:txXfrm>
        <a:off x="348738" y="678196"/>
        <a:ext cx="1712070" cy="984050"/>
      </dsp:txXfrm>
    </dsp:sp>
    <dsp:sp modelId="{BDC4EF3B-8332-014D-AEA6-3F0E45373EB9}">
      <dsp:nvSpPr>
        <dsp:cNvPr id="0" name=""/>
        <dsp:cNvSpPr/>
      </dsp:nvSpPr>
      <dsp:spPr>
        <a:xfrm>
          <a:off x="348738" y="332449"/>
          <a:ext cx="1712070" cy="345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a:t>1991</a:t>
          </a:r>
        </a:p>
      </dsp:txBody>
      <dsp:txXfrm>
        <a:off x="348738" y="332449"/>
        <a:ext cx="1712070" cy="345747"/>
      </dsp:txXfrm>
    </dsp:sp>
    <dsp:sp modelId="{C71CC290-8704-3F4D-8992-94C702869FE7}">
      <dsp:nvSpPr>
        <dsp:cNvPr id="0" name=""/>
        <dsp:cNvSpPr/>
      </dsp:nvSpPr>
      <dsp:spPr>
        <a:xfrm>
          <a:off x="175864" y="678196"/>
          <a:ext cx="0" cy="984050"/>
        </a:xfrm>
        <a:prstGeom prst="line">
          <a:avLst/>
        </a:prstGeom>
        <a:noFill/>
        <a:ln w="12700" cap="flat"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4F60988F-7CE4-D440-AA81-8E333549BFA3}">
      <dsp:nvSpPr>
        <dsp:cNvPr id="0" name=""/>
        <dsp:cNvSpPr/>
      </dsp:nvSpPr>
      <dsp:spPr>
        <a:xfrm>
          <a:off x="144003" y="1631129"/>
          <a:ext cx="62234" cy="62234"/>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BE311C-E61C-A746-B83C-F1A0E5ED45E0}">
      <dsp:nvSpPr>
        <dsp:cNvPr id="0" name=""/>
        <dsp:cNvSpPr/>
      </dsp:nvSpPr>
      <dsp:spPr>
        <a:xfrm rot="18900000">
          <a:off x="1080537" y="2696930"/>
          <a:ext cx="244480" cy="244480"/>
        </a:xfrm>
        <a:prstGeom prst="teardrop">
          <a:avLst>
            <a:gd name="adj" fmla="val 115000"/>
          </a:avLst>
        </a:prstGeom>
        <a:solidFill>
          <a:schemeClr val="accent2">
            <a:hueOff val="-678595"/>
            <a:satOff val="2237"/>
            <a:lumOff val="2392"/>
            <a:alphaOff val="0"/>
          </a:schemeClr>
        </a:solidFill>
        <a:ln w="15875" cap="flat" cmpd="sng" algn="ctr">
          <a:solidFill>
            <a:schemeClr val="accent2">
              <a:hueOff val="-678595"/>
              <a:satOff val="2237"/>
              <a:lumOff val="239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62B6DB-6496-B440-B9FE-ECA99FCEF6E6}">
      <dsp:nvSpPr>
        <dsp:cNvPr id="0" name=""/>
        <dsp:cNvSpPr/>
      </dsp:nvSpPr>
      <dsp:spPr>
        <a:xfrm>
          <a:off x="1107696" y="2724090"/>
          <a:ext cx="190161" cy="190161"/>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3AF22B65-60E9-B145-93DA-73029C35FAC0}">
      <dsp:nvSpPr>
        <dsp:cNvPr id="0" name=""/>
        <dsp:cNvSpPr/>
      </dsp:nvSpPr>
      <dsp:spPr>
        <a:xfrm>
          <a:off x="1375650" y="1662247"/>
          <a:ext cx="1712070" cy="984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b" anchorCtr="0">
          <a:noAutofit/>
        </a:bodyPr>
        <a:lstStyle/>
        <a:p>
          <a:pPr marL="0" lvl="0" indent="0" algn="l" defTabSz="488950">
            <a:lnSpc>
              <a:spcPct val="90000"/>
            </a:lnSpc>
            <a:spcBef>
              <a:spcPct val="0"/>
            </a:spcBef>
            <a:spcAft>
              <a:spcPct val="35000"/>
            </a:spcAft>
            <a:buNone/>
          </a:pPr>
          <a:r>
            <a:rPr lang="en-US" sz="1100" kern="1200"/>
            <a:t>accords de Washington</a:t>
          </a:r>
        </a:p>
      </dsp:txBody>
      <dsp:txXfrm>
        <a:off x="1375650" y="1662247"/>
        <a:ext cx="1712070" cy="984050"/>
      </dsp:txXfrm>
    </dsp:sp>
    <dsp:sp modelId="{B6101D36-17EB-9347-A702-2BA2A86323C8}">
      <dsp:nvSpPr>
        <dsp:cNvPr id="0" name=""/>
        <dsp:cNvSpPr/>
      </dsp:nvSpPr>
      <dsp:spPr>
        <a:xfrm>
          <a:off x="1375650" y="2646297"/>
          <a:ext cx="1712070" cy="345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a:t>13 sept. 1993</a:t>
          </a:r>
        </a:p>
      </dsp:txBody>
      <dsp:txXfrm>
        <a:off x="1375650" y="2646297"/>
        <a:ext cx="1712070" cy="345747"/>
      </dsp:txXfrm>
    </dsp:sp>
    <dsp:sp modelId="{25DC72A9-A5E4-E949-8736-F5F9C003C15F}">
      <dsp:nvSpPr>
        <dsp:cNvPr id="0" name=""/>
        <dsp:cNvSpPr/>
      </dsp:nvSpPr>
      <dsp:spPr>
        <a:xfrm>
          <a:off x="1202777" y="1662247"/>
          <a:ext cx="0" cy="984050"/>
        </a:xfrm>
        <a:prstGeom prst="line">
          <a:avLst/>
        </a:prstGeom>
        <a:noFill/>
        <a:ln w="12700" cap="flat" cmpd="sng" algn="ctr">
          <a:solidFill>
            <a:schemeClr val="accent2">
              <a:hueOff val="-678595"/>
              <a:satOff val="2237"/>
              <a:lumOff val="2392"/>
              <a:alphaOff val="0"/>
            </a:schemeClr>
          </a:solidFill>
          <a:prstDash val="dash"/>
        </a:ln>
        <a:effectLst/>
      </dsp:spPr>
      <dsp:style>
        <a:lnRef idx="1">
          <a:scrgbClr r="0" g="0" b="0"/>
        </a:lnRef>
        <a:fillRef idx="0">
          <a:scrgbClr r="0" g="0" b="0"/>
        </a:fillRef>
        <a:effectRef idx="0">
          <a:scrgbClr r="0" g="0" b="0"/>
        </a:effectRef>
        <a:fontRef idx="minor"/>
      </dsp:style>
    </dsp:sp>
    <dsp:sp modelId="{4E9C7EF8-88AF-BE47-9500-08FEF5554DED}">
      <dsp:nvSpPr>
        <dsp:cNvPr id="0" name=""/>
        <dsp:cNvSpPr/>
      </dsp:nvSpPr>
      <dsp:spPr>
        <a:xfrm>
          <a:off x="1170916" y="1631129"/>
          <a:ext cx="62234" cy="62234"/>
        </a:xfrm>
        <a:prstGeom prst="ellipse">
          <a:avLst/>
        </a:prstGeom>
        <a:solidFill>
          <a:schemeClr val="accent2">
            <a:hueOff val="-678595"/>
            <a:satOff val="2237"/>
            <a:lumOff val="2392"/>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DD6508-DA16-2A4E-80CE-BB25D7239346}">
      <dsp:nvSpPr>
        <dsp:cNvPr id="0" name=""/>
        <dsp:cNvSpPr/>
      </dsp:nvSpPr>
      <dsp:spPr>
        <a:xfrm rot="8100000">
          <a:off x="2107449" y="383082"/>
          <a:ext cx="244480" cy="244480"/>
        </a:xfrm>
        <a:prstGeom prst="teardrop">
          <a:avLst>
            <a:gd name="adj" fmla="val 115000"/>
          </a:avLst>
        </a:prstGeom>
        <a:solidFill>
          <a:schemeClr val="accent2">
            <a:hueOff val="-1357190"/>
            <a:satOff val="4474"/>
            <a:lumOff val="4784"/>
            <a:alphaOff val="0"/>
          </a:schemeClr>
        </a:solidFill>
        <a:ln w="15875" cap="flat" cmpd="sng" algn="ctr">
          <a:solidFill>
            <a:schemeClr val="accent2">
              <a:hueOff val="-1357190"/>
              <a:satOff val="4474"/>
              <a:lumOff val="478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8B3BE4-34F7-7A47-B546-D95197B2E190}">
      <dsp:nvSpPr>
        <dsp:cNvPr id="0" name=""/>
        <dsp:cNvSpPr/>
      </dsp:nvSpPr>
      <dsp:spPr>
        <a:xfrm>
          <a:off x="2134609" y="410242"/>
          <a:ext cx="190161" cy="190161"/>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0F46233A-194B-0847-93AB-87DC95A080B4}">
      <dsp:nvSpPr>
        <dsp:cNvPr id="0" name=""/>
        <dsp:cNvSpPr/>
      </dsp:nvSpPr>
      <dsp:spPr>
        <a:xfrm>
          <a:off x="2402563" y="678196"/>
          <a:ext cx="1712070" cy="984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n-US" sz="1100" kern="1200"/>
            <a:t>(Oslo 1) : accord du Caire</a:t>
          </a:r>
        </a:p>
      </dsp:txBody>
      <dsp:txXfrm>
        <a:off x="2402563" y="678196"/>
        <a:ext cx="1712070" cy="984050"/>
      </dsp:txXfrm>
    </dsp:sp>
    <dsp:sp modelId="{354DAF0E-D21B-2E46-AE32-79D2152FA35C}">
      <dsp:nvSpPr>
        <dsp:cNvPr id="0" name=""/>
        <dsp:cNvSpPr/>
      </dsp:nvSpPr>
      <dsp:spPr>
        <a:xfrm>
          <a:off x="2402563" y="332449"/>
          <a:ext cx="1712070" cy="345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a:t>4 mai 1994</a:t>
          </a:r>
        </a:p>
      </dsp:txBody>
      <dsp:txXfrm>
        <a:off x="2402563" y="332449"/>
        <a:ext cx="1712070" cy="345747"/>
      </dsp:txXfrm>
    </dsp:sp>
    <dsp:sp modelId="{2DFBA0C8-6397-B047-B040-35E2F5801D88}">
      <dsp:nvSpPr>
        <dsp:cNvPr id="0" name=""/>
        <dsp:cNvSpPr/>
      </dsp:nvSpPr>
      <dsp:spPr>
        <a:xfrm>
          <a:off x="2229689" y="678196"/>
          <a:ext cx="0" cy="984050"/>
        </a:xfrm>
        <a:prstGeom prst="line">
          <a:avLst/>
        </a:prstGeom>
        <a:noFill/>
        <a:ln w="12700" cap="flat" cmpd="sng" algn="ctr">
          <a:solidFill>
            <a:schemeClr val="accent2">
              <a:hueOff val="-1357190"/>
              <a:satOff val="4474"/>
              <a:lumOff val="4784"/>
              <a:alphaOff val="0"/>
            </a:schemeClr>
          </a:solidFill>
          <a:prstDash val="dash"/>
        </a:ln>
        <a:effectLst/>
      </dsp:spPr>
      <dsp:style>
        <a:lnRef idx="1">
          <a:scrgbClr r="0" g="0" b="0"/>
        </a:lnRef>
        <a:fillRef idx="0">
          <a:scrgbClr r="0" g="0" b="0"/>
        </a:fillRef>
        <a:effectRef idx="0">
          <a:scrgbClr r="0" g="0" b="0"/>
        </a:effectRef>
        <a:fontRef idx="minor"/>
      </dsp:style>
    </dsp:sp>
    <dsp:sp modelId="{B35D2BE7-4EB2-CA4C-B036-33043204546E}">
      <dsp:nvSpPr>
        <dsp:cNvPr id="0" name=""/>
        <dsp:cNvSpPr/>
      </dsp:nvSpPr>
      <dsp:spPr>
        <a:xfrm>
          <a:off x="2197829" y="1631129"/>
          <a:ext cx="62234" cy="62234"/>
        </a:xfrm>
        <a:prstGeom prst="ellipse">
          <a:avLst/>
        </a:prstGeom>
        <a:solidFill>
          <a:schemeClr val="accent2">
            <a:hueOff val="-1357190"/>
            <a:satOff val="4474"/>
            <a:lumOff val="4784"/>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066F7F-009C-7041-B3C5-83D29A8C2705}">
      <dsp:nvSpPr>
        <dsp:cNvPr id="0" name=""/>
        <dsp:cNvSpPr/>
      </dsp:nvSpPr>
      <dsp:spPr>
        <a:xfrm rot="18900000">
          <a:off x="3134362" y="2696930"/>
          <a:ext cx="244480" cy="244480"/>
        </a:xfrm>
        <a:prstGeom prst="teardrop">
          <a:avLst>
            <a:gd name="adj" fmla="val 115000"/>
          </a:avLst>
        </a:prstGeom>
        <a:solidFill>
          <a:schemeClr val="accent2">
            <a:hueOff val="-2035785"/>
            <a:satOff val="6711"/>
            <a:lumOff val="7177"/>
            <a:alphaOff val="0"/>
          </a:schemeClr>
        </a:solidFill>
        <a:ln w="15875" cap="flat" cmpd="sng" algn="ctr">
          <a:solidFill>
            <a:schemeClr val="accent2">
              <a:hueOff val="-2035785"/>
              <a:satOff val="6711"/>
              <a:lumOff val="717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EAF5FA-0925-AE45-BD65-2073E3CF5DB5}">
      <dsp:nvSpPr>
        <dsp:cNvPr id="0" name=""/>
        <dsp:cNvSpPr/>
      </dsp:nvSpPr>
      <dsp:spPr>
        <a:xfrm>
          <a:off x="3161521" y="2724090"/>
          <a:ext cx="190161" cy="190161"/>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EF1C2FC4-9036-8B45-BBF9-8C0882787DF1}">
      <dsp:nvSpPr>
        <dsp:cNvPr id="0" name=""/>
        <dsp:cNvSpPr/>
      </dsp:nvSpPr>
      <dsp:spPr>
        <a:xfrm>
          <a:off x="3429476" y="1662247"/>
          <a:ext cx="1712070" cy="984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b" anchorCtr="0">
          <a:noAutofit/>
        </a:bodyPr>
        <a:lstStyle/>
        <a:p>
          <a:pPr marL="0" lvl="0" indent="0" algn="l" defTabSz="488950">
            <a:lnSpc>
              <a:spcPct val="90000"/>
            </a:lnSpc>
            <a:spcBef>
              <a:spcPct val="0"/>
            </a:spcBef>
            <a:spcAft>
              <a:spcPct val="35000"/>
            </a:spcAft>
            <a:buNone/>
          </a:pPr>
          <a:r>
            <a:rPr lang="en-US" sz="1100" kern="1200"/>
            <a:t>Oslo 2 découpage en 3 zones de l’ALP</a:t>
          </a:r>
        </a:p>
      </dsp:txBody>
      <dsp:txXfrm>
        <a:off x="3429476" y="1662247"/>
        <a:ext cx="1712070" cy="984050"/>
      </dsp:txXfrm>
    </dsp:sp>
    <dsp:sp modelId="{523262CC-AA77-F541-9897-6719639816A6}">
      <dsp:nvSpPr>
        <dsp:cNvPr id="0" name=""/>
        <dsp:cNvSpPr/>
      </dsp:nvSpPr>
      <dsp:spPr>
        <a:xfrm>
          <a:off x="3429476" y="2646297"/>
          <a:ext cx="1712070" cy="345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a:t>29 sept. 1995</a:t>
          </a:r>
        </a:p>
      </dsp:txBody>
      <dsp:txXfrm>
        <a:off x="3429476" y="2646297"/>
        <a:ext cx="1712070" cy="345747"/>
      </dsp:txXfrm>
    </dsp:sp>
    <dsp:sp modelId="{62ABE385-A632-604D-A86D-858CF792B924}">
      <dsp:nvSpPr>
        <dsp:cNvPr id="0" name=""/>
        <dsp:cNvSpPr/>
      </dsp:nvSpPr>
      <dsp:spPr>
        <a:xfrm>
          <a:off x="3256602" y="1662247"/>
          <a:ext cx="0" cy="984050"/>
        </a:xfrm>
        <a:prstGeom prst="line">
          <a:avLst/>
        </a:prstGeom>
        <a:noFill/>
        <a:ln w="12700" cap="flat" cmpd="sng" algn="ctr">
          <a:solidFill>
            <a:schemeClr val="accent2">
              <a:hueOff val="-2035785"/>
              <a:satOff val="6711"/>
              <a:lumOff val="7177"/>
              <a:alphaOff val="0"/>
            </a:schemeClr>
          </a:solidFill>
          <a:prstDash val="dash"/>
        </a:ln>
        <a:effectLst/>
      </dsp:spPr>
      <dsp:style>
        <a:lnRef idx="1">
          <a:scrgbClr r="0" g="0" b="0"/>
        </a:lnRef>
        <a:fillRef idx="0">
          <a:scrgbClr r="0" g="0" b="0"/>
        </a:fillRef>
        <a:effectRef idx="0">
          <a:scrgbClr r="0" g="0" b="0"/>
        </a:effectRef>
        <a:fontRef idx="minor"/>
      </dsp:style>
    </dsp:sp>
    <dsp:sp modelId="{A9C85DB8-C670-7C42-B065-F42B5D333B9B}">
      <dsp:nvSpPr>
        <dsp:cNvPr id="0" name=""/>
        <dsp:cNvSpPr/>
      </dsp:nvSpPr>
      <dsp:spPr>
        <a:xfrm>
          <a:off x="3224741" y="1631129"/>
          <a:ext cx="62234" cy="62234"/>
        </a:xfrm>
        <a:prstGeom prst="ellipse">
          <a:avLst/>
        </a:prstGeom>
        <a:solidFill>
          <a:schemeClr val="accent2">
            <a:hueOff val="-2035785"/>
            <a:satOff val="6711"/>
            <a:lumOff val="7177"/>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65CC6A-7878-EA4B-8516-EEA61504877F}">
      <dsp:nvSpPr>
        <dsp:cNvPr id="0" name=""/>
        <dsp:cNvSpPr/>
      </dsp:nvSpPr>
      <dsp:spPr>
        <a:xfrm rot="8100000">
          <a:off x="4161274" y="383082"/>
          <a:ext cx="244480" cy="244480"/>
        </a:xfrm>
        <a:prstGeom prst="teardrop">
          <a:avLst>
            <a:gd name="adj" fmla="val 115000"/>
          </a:avLst>
        </a:prstGeom>
        <a:solidFill>
          <a:schemeClr val="accent2">
            <a:hueOff val="-2714380"/>
            <a:satOff val="8948"/>
            <a:lumOff val="9569"/>
            <a:alphaOff val="0"/>
          </a:schemeClr>
        </a:solidFill>
        <a:ln w="15875" cap="flat" cmpd="sng" algn="ctr">
          <a:solidFill>
            <a:schemeClr val="accent2">
              <a:hueOff val="-2714380"/>
              <a:satOff val="8948"/>
              <a:lumOff val="956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170F80-5578-5C49-BBDB-F0CD28482A81}">
      <dsp:nvSpPr>
        <dsp:cNvPr id="0" name=""/>
        <dsp:cNvSpPr/>
      </dsp:nvSpPr>
      <dsp:spPr>
        <a:xfrm>
          <a:off x="4188434" y="410242"/>
          <a:ext cx="190161" cy="190161"/>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0352539B-A390-D148-955B-04FAB993AC48}">
      <dsp:nvSpPr>
        <dsp:cNvPr id="0" name=""/>
        <dsp:cNvSpPr/>
      </dsp:nvSpPr>
      <dsp:spPr>
        <a:xfrm>
          <a:off x="4456388" y="678196"/>
          <a:ext cx="1712070" cy="984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n-US" sz="1100" kern="1200"/>
            <a:t>assassinat d’Ytschak Rabin</a:t>
          </a:r>
        </a:p>
      </dsp:txBody>
      <dsp:txXfrm>
        <a:off x="4456388" y="678196"/>
        <a:ext cx="1712070" cy="984050"/>
      </dsp:txXfrm>
    </dsp:sp>
    <dsp:sp modelId="{21230EE1-3C9E-2C46-B648-9358E0C6964C}">
      <dsp:nvSpPr>
        <dsp:cNvPr id="0" name=""/>
        <dsp:cNvSpPr/>
      </dsp:nvSpPr>
      <dsp:spPr>
        <a:xfrm>
          <a:off x="4456388" y="332449"/>
          <a:ext cx="1712070" cy="345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a:t>4 nov. 1995</a:t>
          </a:r>
        </a:p>
      </dsp:txBody>
      <dsp:txXfrm>
        <a:off x="4456388" y="332449"/>
        <a:ext cx="1712070" cy="345747"/>
      </dsp:txXfrm>
    </dsp:sp>
    <dsp:sp modelId="{093D66C1-49CE-2E4F-A0A4-5E0E66C05224}">
      <dsp:nvSpPr>
        <dsp:cNvPr id="0" name=""/>
        <dsp:cNvSpPr/>
      </dsp:nvSpPr>
      <dsp:spPr>
        <a:xfrm>
          <a:off x="4283515" y="678196"/>
          <a:ext cx="0" cy="984050"/>
        </a:xfrm>
        <a:prstGeom prst="line">
          <a:avLst/>
        </a:prstGeom>
        <a:noFill/>
        <a:ln w="12700" cap="flat" cmpd="sng" algn="ctr">
          <a:solidFill>
            <a:schemeClr val="accent2">
              <a:hueOff val="-2714380"/>
              <a:satOff val="8948"/>
              <a:lumOff val="9569"/>
              <a:alphaOff val="0"/>
            </a:schemeClr>
          </a:solidFill>
          <a:prstDash val="dash"/>
        </a:ln>
        <a:effectLst/>
      </dsp:spPr>
      <dsp:style>
        <a:lnRef idx="1">
          <a:scrgbClr r="0" g="0" b="0"/>
        </a:lnRef>
        <a:fillRef idx="0">
          <a:scrgbClr r="0" g="0" b="0"/>
        </a:fillRef>
        <a:effectRef idx="0">
          <a:scrgbClr r="0" g="0" b="0"/>
        </a:effectRef>
        <a:fontRef idx="minor"/>
      </dsp:style>
    </dsp:sp>
    <dsp:sp modelId="{D1BE7532-0FD4-B446-A523-A65EC40B2267}">
      <dsp:nvSpPr>
        <dsp:cNvPr id="0" name=""/>
        <dsp:cNvSpPr/>
      </dsp:nvSpPr>
      <dsp:spPr>
        <a:xfrm>
          <a:off x="4251654" y="1631129"/>
          <a:ext cx="62234" cy="62234"/>
        </a:xfrm>
        <a:prstGeom prst="ellipse">
          <a:avLst/>
        </a:prstGeom>
        <a:solidFill>
          <a:schemeClr val="accent2">
            <a:hueOff val="-2714380"/>
            <a:satOff val="8948"/>
            <a:lumOff val="9569"/>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64087E-E384-FD46-AB40-8DD8716F0A5E}">
      <dsp:nvSpPr>
        <dsp:cNvPr id="0" name=""/>
        <dsp:cNvSpPr/>
      </dsp:nvSpPr>
      <dsp:spPr>
        <a:xfrm rot="18900000">
          <a:off x="5188187" y="2696930"/>
          <a:ext cx="244480" cy="244480"/>
        </a:xfrm>
        <a:prstGeom prst="teardrop">
          <a:avLst>
            <a:gd name="adj" fmla="val 115000"/>
          </a:avLst>
        </a:prstGeom>
        <a:solidFill>
          <a:schemeClr val="accent2">
            <a:hueOff val="-3392975"/>
            <a:satOff val="11185"/>
            <a:lumOff val="11961"/>
            <a:alphaOff val="0"/>
          </a:schemeClr>
        </a:solidFill>
        <a:ln w="15875" cap="flat" cmpd="sng" algn="ctr">
          <a:solidFill>
            <a:schemeClr val="accent2">
              <a:hueOff val="-3392975"/>
              <a:satOff val="11185"/>
              <a:lumOff val="1196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FB92B1-0063-6444-8F6B-307C6E8938F0}">
      <dsp:nvSpPr>
        <dsp:cNvPr id="0" name=""/>
        <dsp:cNvSpPr/>
      </dsp:nvSpPr>
      <dsp:spPr>
        <a:xfrm>
          <a:off x="5215347" y="2724090"/>
          <a:ext cx="190161" cy="190161"/>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68813697-204E-524C-8236-EA7038AD051E}">
      <dsp:nvSpPr>
        <dsp:cNvPr id="0" name=""/>
        <dsp:cNvSpPr/>
      </dsp:nvSpPr>
      <dsp:spPr>
        <a:xfrm>
          <a:off x="5483301" y="1662247"/>
          <a:ext cx="1712070" cy="984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b" anchorCtr="0">
          <a:noAutofit/>
        </a:bodyPr>
        <a:lstStyle/>
        <a:p>
          <a:pPr marL="0" lvl="0" indent="0" algn="l" defTabSz="488950">
            <a:lnSpc>
              <a:spcPct val="90000"/>
            </a:lnSpc>
            <a:spcBef>
              <a:spcPct val="0"/>
            </a:spcBef>
            <a:spcAft>
              <a:spcPct val="35000"/>
            </a:spcAft>
            <a:buNone/>
          </a:pPr>
          <a:r>
            <a:rPr lang="en-US" sz="1100" kern="1200"/>
            <a:t>11 au 24 juillet 2000 : Sommet de Camp David qui n’aboutit pas.</a:t>
          </a:r>
        </a:p>
      </dsp:txBody>
      <dsp:txXfrm>
        <a:off x="5483301" y="1662247"/>
        <a:ext cx="1712070" cy="984050"/>
      </dsp:txXfrm>
    </dsp:sp>
    <dsp:sp modelId="{B0080E35-4E54-2241-9CB1-E7B0D9A662B1}">
      <dsp:nvSpPr>
        <dsp:cNvPr id="0" name=""/>
        <dsp:cNvSpPr/>
      </dsp:nvSpPr>
      <dsp:spPr>
        <a:xfrm>
          <a:off x="5483301" y="2646297"/>
          <a:ext cx="1712070" cy="345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a:t>24 juil. 2000</a:t>
          </a:r>
        </a:p>
      </dsp:txBody>
      <dsp:txXfrm>
        <a:off x="5483301" y="2646297"/>
        <a:ext cx="1712070" cy="345747"/>
      </dsp:txXfrm>
    </dsp:sp>
    <dsp:sp modelId="{0F1308E6-2BE4-C047-A9B8-01C3C683B184}">
      <dsp:nvSpPr>
        <dsp:cNvPr id="0" name=""/>
        <dsp:cNvSpPr/>
      </dsp:nvSpPr>
      <dsp:spPr>
        <a:xfrm>
          <a:off x="5310427" y="1662247"/>
          <a:ext cx="0" cy="984050"/>
        </a:xfrm>
        <a:prstGeom prst="line">
          <a:avLst/>
        </a:prstGeom>
        <a:noFill/>
        <a:ln w="12700" cap="flat" cmpd="sng" algn="ctr">
          <a:solidFill>
            <a:schemeClr val="accent2">
              <a:hueOff val="-3392975"/>
              <a:satOff val="11185"/>
              <a:lumOff val="11961"/>
              <a:alphaOff val="0"/>
            </a:schemeClr>
          </a:solidFill>
          <a:prstDash val="dash"/>
        </a:ln>
        <a:effectLst/>
      </dsp:spPr>
      <dsp:style>
        <a:lnRef idx="1">
          <a:scrgbClr r="0" g="0" b="0"/>
        </a:lnRef>
        <a:fillRef idx="0">
          <a:scrgbClr r="0" g="0" b="0"/>
        </a:fillRef>
        <a:effectRef idx="0">
          <a:scrgbClr r="0" g="0" b="0"/>
        </a:effectRef>
        <a:fontRef idx="minor"/>
      </dsp:style>
    </dsp:sp>
    <dsp:sp modelId="{626BBE75-220E-034B-8467-9180A213D708}">
      <dsp:nvSpPr>
        <dsp:cNvPr id="0" name=""/>
        <dsp:cNvSpPr/>
      </dsp:nvSpPr>
      <dsp:spPr>
        <a:xfrm>
          <a:off x="5278566" y="1631129"/>
          <a:ext cx="62234" cy="62234"/>
        </a:xfrm>
        <a:prstGeom prst="ellipse">
          <a:avLst/>
        </a:prstGeom>
        <a:solidFill>
          <a:schemeClr val="accent2">
            <a:hueOff val="-3392975"/>
            <a:satOff val="11185"/>
            <a:lumOff val="11961"/>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C78B6122-1F0C-4070-AC88-B991F4333CB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smtClean="0">
                <a:latin typeface="Arial" charset="0"/>
                <a:ea typeface="ＭＳ Ｐゴシック" charset="-128"/>
              </a:defRPr>
            </a:lvl1pPr>
          </a:lstStyle>
          <a:p>
            <a:pPr>
              <a:defRPr/>
            </a:pPr>
            <a:endParaRPr lang="fr-FR"/>
          </a:p>
        </p:txBody>
      </p:sp>
      <p:sp>
        <p:nvSpPr>
          <p:cNvPr id="3" name="Espace réservé de la date 2">
            <a:extLst>
              <a:ext uri="{FF2B5EF4-FFF2-40B4-BE49-F238E27FC236}">
                <a16:creationId xmlns:a16="http://schemas.microsoft.com/office/drawing/2014/main" id="{E3A6DE4C-5268-4D2A-BC1B-E3E916F035D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defRPr sz="1200" smtClean="0">
                <a:latin typeface="Arial" charset="0"/>
                <a:ea typeface="ＭＳ Ｐゴシック" charset="-128"/>
              </a:defRPr>
            </a:lvl1pPr>
          </a:lstStyle>
          <a:p>
            <a:pPr>
              <a:defRPr/>
            </a:pPr>
            <a:fld id="{05D385FD-A3F2-45DA-AC27-51CAAA30D41C}" type="datetimeFigureOut">
              <a:rPr lang="fr-FR"/>
              <a:pPr>
                <a:defRPr/>
              </a:pPr>
              <a:t>12/02/2020</a:t>
            </a:fld>
            <a:endParaRPr lang="fr-FR"/>
          </a:p>
        </p:txBody>
      </p:sp>
      <p:sp>
        <p:nvSpPr>
          <p:cNvPr id="4" name="Espace réservé du pied de page 3">
            <a:extLst>
              <a:ext uri="{FF2B5EF4-FFF2-40B4-BE49-F238E27FC236}">
                <a16:creationId xmlns:a16="http://schemas.microsoft.com/office/drawing/2014/main" id="{5620A6F3-B299-4F90-8D97-F22A1522E0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defRPr sz="1200" smtClean="0">
                <a:latin typeface="Arial" charset="0"/>
                <a:ea typeface="ＭＳ Ｐゴシック" charset="-128"/>
              </a:defRPr>
            </a:lvl1pPr>
          </a:lstStyle>
          <a:p>
            <a:pPr>
              <a:defRPr/>
            </a:pPr>
            <a:endParaRPr lang="fr-FR"/>
          </a:p>
        </p:txBody>
      </p:sp>
      <p:sp>
        <p:nvSpPr>
          <p:cNvPr id="5" name="Espace réservé du numéro de diapositive 4">
            <a:extLst>
              <a:ext uri="{FF2B5EF4-FFF2-40B4-BE49-F238E27FC236}">
                <a16:creationId xmlns:a16="http://schemas.microsoft.com/office/drawing/2014/main" id="{33A00430-EC2F-4DA1-9C26-83982B35D6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hangingPunct="1">
              <a:defRPr sz="1200" smtClean="0">
                <a:latin typeface="Arial" charset="0"/>
                <a:ea typeface="ＭＳ Ｐゴシック" charset="-128"/>
              </a:defRPr>
            </a:lvl1pPr>
          </a:lstStyle>
          <a:p>
            <a:pPr>
              <a:defRPr/>
            </a:pPr>
            <a:fld id="{A469D048-E21E-45D1-AF70-3A5E8D3F212B}" type="slidenum">
              <a:rPr lang="fr-FR"/>
              <a:pPr>
                <a:defRPr/>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049852BE-FC55-4E1A-B10C-3AEB717C3B6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smtClean="0">
                <a:latin typeface="Arial" charset="0"/>
                <a:ea typeface="ＭＳ Ｐゴシック" charset="-128"/>
              </a:defRPr>
            </a:lvl1pPr>
          </a:lstStyle>
          <a:p>
            <a:pPr>
              <a:defRPr/>
            </a:pPr>
            <a:endParaRPr lang="fr-FR"/>
          </a:p>
        </p:txBody>
      </p:sp>
      <p:sp>
        <p:nvSpPr>
          <p:cNvPr id="3" name="Espace réservé de la date 2">
            <a:extLst>
              <a:ext uri="{FF2B5EF4-FFF2-40B4-BE49-F238E27FC236}">
                <a16:creationId xmlns:a16="http://schemas.microsoft.com/office/drawing/2014/main" id="{EAC0BCB6-1007-4B8B-BFB2-7F3E370CED77}"/>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smtClean="0">
                <a:latin typeface="Arial" charset="0"/>
                <a:ea typeface="ＭＳ Ｐゴシック" charset="-128"/>
              </a:defRPr>
            </a:lvl1pPr>
          </a:lstStyle>
          <a:p>
            <a:pPr>
              <a:defRPr/>
            </a:pPr>
            <a:fld id="{6C657CCE-5491-4671-93EF-CD37DA9191D9}" type="datetimeFigureOut">
              <a:rPr lang="fr-FR"/>
              <a:pPr>
                <a:defRPr/>
              </a:pPr>
              <a:t>12/02/2020</a:t>
            </a:fld>
            <a:endParaRPr lang="fr-FR"/>
          </a:p>
        </p:txBody>
      </p:sp>
      <p:sp>
        <p:nvSpPr>
          <p:cNvPr id="4" name="Espace réservé de l’image des diapositives 3">
            <a:extLst>
              <a:ext uri="{FF2B5EF4-FFF2-40B4-BE49-F238E27FC236}">
                <a16:creationId xmlns:a16="http://schemas.microsoft.com/office/drawing/2014/main" id="{B0E594BF-00FB-42BE-8F72-1BE3227DBA2E}"/>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a:extLst>
              <a:ext uri="{FF2B5EF4-FFF2-40B4-BE49-F238E27FC236}">
                <a16:creationId xmlns:a16="http://schemas.microsoft.com/office/drawing/2014/main" id="{05895CB3-C637-4C1D-AB28-9ED3FFB7C37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a:extLst>
              <a:ext uri="{FF2B5EF4-FFF2-40B4-BE49-F238E27FC236}">
                <a16:creationId xmlns:a16="http://schemas.microsoft.com/office/drawing/2014/main" id="{A60B7AB6-A55A-4644-8422-5C6DEFB103E7}"/>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smtClean="0">
                <a:latin typeface="Arial" charset="0"/>
                <a:ea typeface="ＭＳ Ｐゴシック" charset="-128"/>
              </a:defRPr>
            </a:lvl1pPr>
          </a:lstStyle>
          <a:p>
            <a:pPr>
              <a:defRPr/>
            </a:pPr>
            <a:endParaRPr lang="fr-FR"/>
          </a:p>
        </p:txBody>
      </p:sp>
      <p:sp>
        <p:nvSpPr>
          <p:cNvPr id="7" name="Espace réservé du numéro de diapositive 6">
            <a:extLst>
              <a:ext uri="{FF2B5EF4-FFF2-40B4-BE49-F238E27FC236}">
                <a16:creationId xmlns:a16="http://schemas.microsoft.com/office/drawing/2014/main" id="{7E1ACE9E-68DA-4FC0-845E-A09BC860A29B}"/>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hangingPunct="1">
              <a:defRPr sz="1200" smtClean="0">
                <a:latin typeface="Arial" charset="0"/>
                <a:ea typeface="ＭＳ Ｐゴシック" charset="-128"/>
              </a:defRPr>
            </a:lvl1pPr>
          </a:lstStyle>
          <a:p>
            <a:pPr>
              <a:defRPr/>
            </a:pPr>
            <a:fld id="{10186D21-521A-4FBC-A5E6-CA4F15A33AB4}"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fr-FR"/>
              <a:t>Modifiez le style du titre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2/12/20</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dirty="0"/>
              <a:t>‹N°›</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45570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5018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fr-FR"/>
              <a:t>Modifiez le style du titre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38017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fr-FR"/>
              <a:t>Modifiez le style du titre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2/12/20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85451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1443491" y="2824270"/>
            <a:ext cx="3125766" cy="2644457"/>
          </a:xfrm>
        </p:spPr>
        <p:txBody>
          <a:body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4889182" y="2821491"/>
            <a:ext cx="3125652" cy="2637371"/>
          </a:xfrm>
        </p:spPr>
        <p:txBody>
          <a:bodyPr/>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2/12/20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2520406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2/12/20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2355210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2/12/20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2994439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fr-FR"/>
              <a:t>Modifiez le style du titre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2/12/20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05676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dirty="0"/>
              <a:pPr/>
              <a:t>2/12/20</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64350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278180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52037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2/12/20</a:t>
            </a:fld>
            <a:endParaRPr lang="en-US" dirty="0"/>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a:t>
            </a:fld>
            <a:endParaRPr lang="en-US" dirty="0"/>
          </a:p>
        </p:txBody>
      </p:sp>
    </p:spTree>
    <p:extLst>
      <p:ext uri="{BB962C8B-B14F-4D97-AF65-F5344CB8AC3E}">
        <p14:creationId xmlns:p14="http://schemas.microsoft.com/office/powerpoint/2010/main" val="97126451"/>
      </p:ext>
    </p:extLst>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8" Type="http://schemas.openxmlformats.org/officeDocument/2006/relationships/hyperlink" Target="https://fr.wikipedia.org/wiki/Front_d%C3%A9mocratique_pour_la_lib%C3%A9ration_de_la_Palestine" TargetMode="External"/><Relationship Id="rId13" Type="http://schemas.openxmlformats.org/officeDocument/2006/relationships/hyperlink" Target="https://fr.wikipedia.org/wiki/1974" TargetMode="External"/><Relationship Id="rId3" Type="http://schemas.openxmlformats.org/officeDocument/2006/relationships/hyperlink" Target="https://fr.wikipedia.org/wiki/28_mai" TargetMode="External"/><Relationship Id="rId7" Type="http://schemas.openxmlformats.org/officeDocument/2006/relationships/hyperlink" Target="https://fr.wikipedia.org/wiki/Front_populaire_de_lib%C3%A9ration_de_la_Palestine" TargetMode="External"/><Relationship Id="rId12" Type="http://schemas.openxmlformats.org/officeDocument/2006/relationships/hyperlink" Target="https://fr.wikipedia.org/wiki/Novembre_1974" TargetMode="External"/><Relationship Id="rId2" Type="http://schemas.openxmlformats.org/officeDocument/2006/relationships/hyperlink" Target="https://fr.wikipedia.org/wiki/Palestine" TargetMode="External"/><Relationship Id="rId16" Type="http://schemas.openxmlformats.org/officeDocument/2006/relationships/hyperlink" Target="https://fr.wikipedia.org/wiki/Abdelaziz_Bouteflika" TargetMode="External"/><Relationship Id="rId1" Type="http://schemas.openxmlformats.org/officeDocument/2006/relationships/slideLayout" Target="../slideLayouts/slideLayout2.xml"/><Relationship Id="rId6" Type="http://schemas.openxmlformats.org/officeDocument/2006/relationships/hyperlink" Target="https://fr.wikipedia.org/wiki/Fatah" TargetMode="External"/><Relationship Id="rId11" Type="http://schemas.openxmlformats.org/officeDocument/2006/relationships/hyperlink" Target="https://fr.wikipedia.org/wiki/22_novembre" TargetMode="External"/><Relationship Id="rId5" Type="http://schemas.openxmlformats.org/officeDocument/2006/relationships/hyperlink" Target="https://fr.wikipedia.org/wiki/1964" TargetMode="External"/><Relationship Id="rId15" Type="http://schemas.openxmlformats.org/officeDocument/2006/relationships/hyperlink" Target="https://fr.wikipedia.org/wiki/Organisation_de_lib%C3%A9ration_de_la_Palestine#cite_note-1" TargetMode="External"/><Relationship Id="rId10" Type="http://schemas.openxmlformats.org/officeDocument/2006/relationships/hyperlink" Target="https://fr.wikipedia.org/wiki/Accords_d'Oslo" TargetMode="External"/><Relationship Id="rId4" Type="http://schemas.openxmlformats.org/officeDocument/2006/relationships/hyperlink" Target="https://fr.wikipedia.org/wiki/Mai_1964" TargetMode="External"/><Relationship Id="rId9" Type="http://schemas.openxmlformats.org/officeDocument/2006/relationships/hyperlink" Target="https://fr.wikipedia.org/wiki/Palestiniens" TargetMode="External"/><Relationship Id="rId14" Type="http://schemas.openxmlformats.org/officeDocument/2006/relationships/hyperlink" Target="https://fr.wikipedia.org/wiki/Assembl%C3%A9e_g%C3%A9n%C3%A9rale_des_Nations_unie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F9E98A-4FF4-43D6-9C48-6DF0E7F2D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207A636-DC99-4588-80C4-9E069B97C3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25602" name="Titre 1">
            <a:extLst>
              <a:ext uri="{FF2B5EF4-FFF2-40B4-BE49-F238E27FC236}">
                <a16:creationId xmlns:a16="http://schemas.microsoft.com/office/drawing/2014/main" id="{FF19F083-22C3-412A-BAD5-A841D00FAABF}"/>
              </a:ext>
            </a:extLst>
          </p:cNvPr>
          <p:cNvSpPr>
            <a:spLocks noGrp="1"/>
          </p:cNvSpPr>
          <p:nvPr>
            <p:ph type="ctrTitle"/>
          </p:nvPr>
        </p:nvSpPr>
        <p:spPr>
          <a:xfrm>
            <a:off x="720699" y="960241"/>
            <a:ext cx="5137275" cy="4203872"/>
          </a:xfrm>
        </p:spPr>
        <p:txBody>
          <a:bodyPr anchor="ctr">
            <a:normAutofit/>
          </a:bodyPr>
          <a:lstStyle/>
          <a:p>
            <a:pPr algn="r" eaLnBrk="1" hangingPunct="1"/>
            <a:r>
              <a:rPr lang="fr-FR" altLang="fr-FR" sz="4300">
                <a:ea typeface="ＭＳ Ｐゴシック" panose="020B0600070205080204" pitchFamily="34" charset="-128"/>
              </a:rPr>
              <a:t>Le Proche et Moyen Orient dans les relations internationales</a:t>
            </a:r>
          </a:p>
        </p:txBody>
      </p:sp>
      <p:sp>
        <p:nvSpPr>
          <p:cNvPr id="3" name="Sous-titre 2">
            <a:extLst>
              <a:ext uri="{FF2B5EF4-FFF2-40B4-BE49-F238E27FC236}">
                <a16:creationId xmlns:a16="http://schemas.microsoft.com/office/drawing/2014/main" id="{7A5A6FD7-CC1E-402F-8DAE-6B535687C0E2}"/>
              </a:ext>
            </a:extLst>
          </p:cNvPr>
          <p:cNvSpPr>
            <a:spLocks noGrp="1"/>
          </p:cNvSpPr>
          <p:nvPr>
            <p:ph type="subTitle" idx="1"/>
          </p:nvPr>
        </p:nvSpPr>
        <p:spPr>
          <a:xfrm>
            <a:off x="6339803" y="964028"/>
            <a:ext cx="2078155" cy="4196299"/>
          </a:xfrm>
        </p:spPr>
        <p:txBody>
          <a:bodyPr anchor="ctr">
            <a:normAutofit/>
          </a:bodyPr>
          <a:lstStyle/>
          <a:p>
            <a:pPr eaLnBrk="1" hangingPunct="1">
              <a:buFont typeface="Wingdings 2" charset="0"/>
              <a:buNone/>
              <a:defRPr/>
            </a:pPr>
            <a:r>
              <a:rPr lang="fr-FR" cap="none">
                <a:ea typeface="ＭＳ Ｐゴシック" charset="0"/>
                <a:cs typeface="ＭＳ Ｐゴシック" charset="0"/>
              </a:rPr>
              <a:t>Chapitre 9</a:t>
            </a:r>
            <a:endParaRPr lang="fr-FR" cap="none" dirty="0">
              <a:ea typeface="ＭＳ Ｐゴシック" charset="0"/>
              <a:cs typeface="ＭＳ Ｐゴシック" charset="0"/>
            </a:endParaRPr>
          </a:p>
        </p:txBody>
      </p:sp>
      <p:cxnSp>
        <p:nvCxnSpPr>
          <p:cNvPr id="75" name="Straight Connector 74">
            <a:extLst>
              <a:ext uri="{FF2B5EF4-FFF2-40B4-BE49-F238E27FC236}">
                <a16:creationId xmlns:a16="http://schemas.microsoft.com/office/drawing/2014/main" id="{0F2BAA51-3181-4303-929A-FCD9C33F89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5763" y="1328764"/>
            <a:ext cx="0" cy="3466826"/>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7" name="Picture 76">
            <a:extLst>
              <a:ext uri="{FF2B5EF4-FFF2-40B4-BE49-F238E27FC236}">
                <a16:creationId xmlns:a16="http://schemas.microsoft.com/office/drawing/2014/main" id="{D4ED6A5F-3B06-48C5-850F-8045C4DF69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9" name="Straight Connector 78">
            <a:extLst>
              <a:ext uri="{FF2B5EF4-FFF2-40B4-BE49-F238E27FC236}">
                <a16:creationId xmlns:a16="http://schemas.microsoft.com/office/drawing/2014/main" id="{C9A60B9D-8DAC-4DA9-88DE-9911621A2B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25" name="Titre 8">
            <a:extLst>
              <a:ext uri="{FF2B5EF4-FFF2-40B4-BE49-F238E27FC236}">
                <a16:creationId xmlns:a16="http://schemas.microsoft.com/office/drawing/2014/main" id="{C447C1AB-CFD5-4912-B531-10CB80200D74}"/>
              </a:ext>
            </a:extLst>
          </p:cNvPr>
          <p:cNvSpPr>
            <a:spLocks noGrp="1"/>
          </p:cNvSpPr>
          <p:nvPr>
            <p:ph type="title"/>
          </p:nvPr>
        </p:nvSpPr>
        <p:spPr>
          <a:xfrm>
            <a:off x="1088684" y="804519"/>
            <a:ext cx="7202456" cy="1049235"/>
          </a:xfrm>
        </p:spPr>
        <p:txBody>
          <a:bodyPr>
            <a:normAutofit/>
          </a:bodyPr>
          <a:lstStyle/>
          <a:p>
            <a:r>
              <a:rPr lang="fr-FR" altLang="fr-FR" sz="3000">
                <a:ea typeface="ＭＳ Ｐゴシック" panose="020B0600070205080204" pitchFamily="34" charset="-128"/>
              </a:rPr>
              <a:t>Les Etats du Moyen-Orient : des mosaïques linguistico-religieuses</a:t>
            </a:r>
          </a:p>
        </p:txBody>
      </p:sp>
      <p:cxnSp>
        <p:nvCxnSpPr>
          <p:cNvPr id="72" name="Straight Connector 71">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1853754"/>
            <a:ext cx="720245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4" name="Rectangle 73">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6" name="Espace réservé du contenu 5">
            <a:extLst>
              <a:ext uri="{FF2B5EF4-FFF2-40B4-BE49-F238E27FC236}">
                <a16:creationId xmlns:a16="http://schemas.microsoft.com/office/drawing/2014/main" id="{E66E130E-CE26-4E33-BB52-69CD3D067029}"/>
              </a:ext>
            </a:extLst>
          </p:cNvPr>
          <p:cNvGraphicFramePr>
            <a:graphicFrameLocks noGrp="1"/>
          </p:cNvGraphicFramePr>
          <p:nvPr>
            <p:ph idx="1"/>
            <p:extLst>
              <p:ext uri="{D42A27DB-BD31-4B8C-83A1-F6EECF244321}">
                <p14:modId xmlns:p14="http://schemas.microsoft.com/office/powerpoint/2010/main" val="2203264191"/>
              </p:ext>
            </p:extLst>
          </p:nvPr>
        </p:nvGraphicFramePr>
        <p:xfrm>
          <a:off x="1088231" y="2437875"/>
          <a:ext cx="7203282" cy="3601903"/>
        </p:xfrm>
        <a:graphic>
          <a:graphicData uri="http://schemas.openxmlformats.org/drawingml/2006/table">
            <a:tbl>
              <a:tblPr firstRow="1" bandRow="1">
                <a:tableStyleId>{8EC20E35-A176-4012-BC5E-935CFFF8708E}</a:tableStyleId>
              </a:tblPr>
              <a:tblGrid>
                <a:gridCol w="577953">
                  <a:extLst>
                    <a:ext uri="{9D8B030D-6E8A-4147-A177-3AD203B41FA5}">
                      <a16:colId xmlns:a16="http://schemas.microsoft.com/office/drawing/2014/main" val="20000"/>
                    </a:ext>
                  </a:extLst>
                </a:gridCol>
                <a:gridCol w="1102899">
                  <a:extLst>
                    <a:ext uri="{9D8B030D-6E8A-4147-A177-3AD203B41FA5}">
                      <a16:colId xmlns:a16="http://schemas.microsoft.com/office/drawing/2014/main" val="20001"/>
                    </a:ext>
                  </a:extLst>
                </a:gridCol>
                <a:gridCol w="1205327">
                  <a:extLst>
                    <a:ext uri="{9D8B030D-6E8A-4147-A177-3AD203B41FA5}">
                      <a16:colId xmlns:a16="http://schemas.microsoft.com/office/drawing/2014/main" val="20002"/>
                    </a:ext>
                  </a:extLst>
                </a:gridCol>
                <a:gridCol w="1745637">
                  <a:extLst>
                    <a:ext uri="{9D8B030D-6E8A-4147-A177-3AD203B41FA5}">
                      <a16:colId xmlns:a16="http://schemas.microsoft.com/office/drawing/2014/main" val="20003"/>
                    </a:ext>
                  </a:extLst>
                </a:gridCol>
                <a:gridCol w="2571466">
                  <a:extLst>
                    <a:ext uri="{9D8B030D-6E8A-4147-A177-3AD203B41FA5}">
                      <a16:colId xmlns:a16="http://schemas.microsoft.com/office/drawing/2014/main" val="20004"/>
                    </a:ext>
                  </a:extLst>
                </a:gridCol>
              </a:tblGrid>
              <a:tr h="226167">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Pays</a:t>
                      </a:r>
                      <a:endParaRPr kumimoji="0" lang="fr-FR" altLang="fr-FR" sz="800" b="1" i="0" u="none" strike="noStrike" cap="none" normalizeH="0" baseline="0">
                        <a:ln>
                          <a:noFill/>
                        </a:ln>
                        <a:solidFill>
                          <a:srgbClr val="FFFFFF"/>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Religion majoritaire</a:t>
                      </a:r>
                      <a:endParaRPr kumimoji="0" lang="fr-FR" altLang="fr-FR" sz="800" b="1" i="0" u="none" strike="noStrike" cap="none" normalizeH="0" baseline="0">
                        <a:ln>
                          <a:noFill/>
                        </a:ln>
                        <a:solidFill>
                          <a:srgbClr val="FFFFFF"/>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Religions minoritaires</a:t>
                      </a:r>
                      <a:endParaRPr kumimoji="0" lang="fr-FR" altLang="fr-FR" sz="800" b="1" i="0" u="none" strike="noStrike" cap="none" normalizeH="0" baseline="0">
                        <a:ln>
                          <a:noFill/>
                        </a:ln>
                        <a:solidFill>
                          <a:srgbClr val="FFFFFF"/>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Principales langues parlées</a:t>
                      </a:r>
                      <a:endParaRPr kumimoji="0" lang="fr-FR" altLang="fr-FR" sz="800" b="1" i="0" u="none" strike="noStrike" cap="none" normalizeH="0" baseline="0">
                        <a:ln>
                          <a:noFill/>
                        </a:ln>
                        <a:solidFill>
                          <a:srgbClr val="FFFFFF"/>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Direction et politique de l</a:t>
                      </a:r>
                      <a:r>
                        <a:rPr kumimoji="0" lang="ja-JP" altLang="fr-FR" sz="800" u="none" strike="noStrike" cap="none" normalizeH="0" baseline="0">
                          <a:ln>
                            <a:noFill/>
                          </a:ln>
                          <a:effectLst/>
                        </a:rPr>
                        <a:t>’</a:t>
                      </a:r>
                      <a:r>
                        <a:rPr kumimoji="0" lang="fr-FR" altLang="ja-JP" sz="800" u="none" strike="noStrike" cap="none" normalizeH="0" baseline="0">
                          <a:ln>
                            <a:noFill/>
                          </a:ln>
                          <a:effectLst/>
                        </a:rPr>
                        <a:t>Etat</a:t>
                      </a:r>
                      <a:endParaRPr kumimoji="0" lang="fr-FR" altLang="fr-FR" sz="800" b="1" i="0" u="none" strike="noStrike" cap="none" normalizeH="0" baseline="0">
                        <a:ln>
                          <a:noFill/>
                        </a:ln>
                        <a:solidFill>
                          <a:srgbClr val="FFFFFF"/>
                        </a:solidFill>
                        <a:effectLst/>
                        <a:latin typeface="Georgia" charset="0"/>
                        <a:ea typeface="ＭＳ Ｐゴシック" charset="-128"/>
                      </a:endParaRPr>
                    </a:p>
                  </a:txBody>
                  <a:tcPr marL="73748" marR="73748" marT="36877" marB="36877" horzOverflow="overflow"/>
                </a:tc>
                <a:extLst>
                  <a:ext uri="{0D108BD9-81ED-4DB2-BD59-A6C34878D82A}">
                    <a16:rowId xmlns:a16="http://schemas.microsoft.com/office/drawing/2014/main" val="10000"/>
                  </a:ext>
                </a:extLst>
              </a:tr>
              <a:tr h="471996">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Algérie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Sunnisme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Christianismes</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Arabe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Berbère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Français</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Le FLN, partisan de l</a:t>
                      </a:r>
                      <a:r>
                        <a:rPr kumimoji="0" lang="ja-JP" altLang="fr-FR" sz="800" u="none" strike="noStrike" cap="none" normalizeH="0" baseline="0">
                          <a:ln>
                            <a:noFill/>
                          </a:ln>
                          <a:effectLst/>
                        </a:rPr>
                        <a:t>’</a:t>
                      </a:r>
                      <a:r>
                        <a:rPr kumimoji="0" lang="fr-FR" altLang="ja-JP" sz="800" u="none" strike="noStrike" cap="none" normalizeH="0" baseline="0">
                          <a:ln>
                            <a:noFill/>
                          </a:ln>
                          <a:effectLst/>
                        </a:rPr>
                        <a:t>arabisation</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extLst>
                  <a:ext uri="{0D108BD9-81ED-4DB2-BD59-A6C34878D82A}">
                    <a16:rowId xmlns:a16="http://schemas.microsoft.com/office/drawing/2014/main" val="10001"/>
                  </a:ext>
                </a:extLst>
              </a:tr>
              <a:tr h="471996">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Syrie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Sunnisme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Christianismes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Alaouisme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Druzisme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Arabe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Kurde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Tenu par une alliance entre alaouites et chrétiens.</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extLst>
                  <a:ext uri="{0D108BD9-81ED-4DB2-BD59-A6C34878D82A}">
                    <a16:rowId xmlns:a16="http://schemas.microsoft.com/office/drawing/2014/main" val="10002"/>
                  </a:ext>
                </a:extLst>
              </a:tr>
              <a:tr h="471996">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Turquie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Sunnisme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Alévisme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Christianismes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Judaïsme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Turc</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Kurde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Pouvoir aux mains des Turcs sunnites</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extLst>
                  <a:ext uri="{0D108BD9-81ED-4DB2-BD59-A6C34878D82A}">
                    <a16:rowId xmlns:a16="http://schemas.microsoft.com/office/drawing/2014/main" val="10003"/>
                  </a:ext>
                </a:extLst>
              </a:tr>
              <a:tr h="3490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Liban</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Sunnisme (25%) Chiisme (25%)</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Christianisme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Druzisme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Arabe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Français</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Un président maronite, un président du Conseil des ministres sunnite, un président de la Chambre chiite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extLst>
                  <a:ext uri="{0D108BD9-81ED-4DB2-BD59-A6C34878D82A}">
                    <a16:rowId xmlns:a16="http://schemas.microsoft.com/office/drawing/2014/main" val="10004"/>
                  </a:ext>
                </a:extLst>
              </a:tr>
              <a:tr h="471996">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Iran</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Chiisme </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Sunnisme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Judaïsme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Bahaïsme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Persan, Kurde, Arabe, Baloutche, Azéri, Turkmène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Pouvoir aux mains des Persans chiites qui tentent d</a:t>
                      </a:r>
                      <a:r>
                        <a:rPr kumimoji="0" lang="ja-JP" altLang="fr-FR" sz="800" u="none" strike="noStrike" cap="none" normalizeH="0" baseline="0">
                          <a:ln>
                            <a:noFill/>
                          </a:ln>
                          <a:effectLst/>
                        </a:rPr>
                        <a:t>’</a:t>
                      </a:r>
                      <a:r>
                        <a:rPr kumimoji="0" lang="fr-FR" altLang="ja-JP" sz="800" u="none" strike="noStrike" cap="none" normalizeH="0" baseline="0">
                          <a:ln>
                            <a:noFill/>
                          </a:ln>
                          <a:effectLst/>
                        </a:rPr>
                        <a:t>imposer leur langue aux minorités</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extLst>
                  <a:ext uri="{0D108BD9-81ED-4DB2-BD59-A6C34878D82A}">
                    <a16:rowId xmlns:a16="http://schemas.microsoft.com/office/drawing/2014/main" val="10005"/>
                  </a:ext>
                </a:extLst>
              </a:tr>
              <a:tr h="226167">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Barhein</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Chiisme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Sunnisme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Arabe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Un souverain sunnite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extLst>
                  <a:ext uri="{0D108BD9-81ED-4DB2-BD59-A6C34878D82A}">
                    <a16:rowId xmlns:a16="http://schemas.microsoft.com/office/drawing/2014/main" val="10006"/>
                  </a:ext>
                </a:extLst>
              </a:tr>
              <a:tr h="3490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Irak</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Chiisme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Sunnisme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Christianismes</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Arabe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Kurde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Un président kurde, un Premier ministre chiite, un président du parlement sunnite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extLst>
                  <a:ext uri="{0D108BD9-81ED-4DB2-BD59-A6C34878D82A}">
                    <a16:rowId xmlns:a16="http://schemas.microsoft.com/office/drawing/2014/main" val="10007"/>
                  </a:ext>
                </a:extLst>
              </a:tr>
              <a:tr h="471996">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Israël</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Judaïsme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Sunnisme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Christianismes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Druzisme</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Arabe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Hébreu</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742950" indent="-285750"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marL="1143000" indent="-228600" eaLnBrk="0" hangingPunct="0">
                        <a:spcBef>
                          <a:spcPct val="20000"/>
                        </a:spcBef>
                        <a:buClr>
                          <a:srgbClr val="8CADAE"/>
                        </a:buClr>
                        <a:buSzPct val="75000"/>
                        <a:buFont typeface="Wingdings 2" charset="2"/>
                        <a:defRPr>
                          <a:solidFill>
                            <a:schemeClr val="tx1"/>
                          </a:solidFill>
                          <a:latin typeface="Georgia" charset="0"/>
                          <a:ea typeface="ＭＳ Ｐゴシック" charset="-128"/>
                        </a:defRPr>
                      </a:lvl3pPr>
                      <a:lvl4pPr marL="1600200" indent="-228600" eaLnBrk="0" hangingPunct="0">
                        <a:spcBef>
                          <a:spcPct val="20000"/>
                        </a:spcBef>
                        <a:buClr>
                          <a:srgbClr val="8C7B70"/>
                        </a:buClr>
                        <a:buSzPct val="70000"/>
                        <a:buFont typeface="Wingdings" charset="2"/>
                        <a:defRPr>
                          <a:solidFill>
                            <a:schemeClr val="tx2"/>
                          </a:solidFill>
                          <a:latin typeface="Georgia" charset="0"/>
                          <a:ea typeface="ＭＳ Ｐゴシック" charset="-128"/>
                        </a:defRPr>
                      </a:lvl4pPr>
                      <a:lvl5pPr marL="2057400" indent="-228600" eaLnBrk="0" hangingPunct="0">
                        <a:spcBef>
                          <a:spcPct val="20000"/>
                        </a:spcBef>
                        <a:buClr>
                          <a:srgbClr val="8FB08C"/>
                        </a:buClr>
                        <a:defRPr sz="1600">
                          <a:solidFill>
                            <a:schemeClr val="tx1"/>
                          </a:solidFill>
                          <a:latin typeface="Georgia" charset="0"/>
                          <a:ea typeface="ＭＳ Ｐゴシック" charset="-128"/>
                        </a:defRPr>
                      </a:lvl5pPr>
                      <a:lvl6pPr marL="25146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6pPr>
                      <a:lvl7pPr marL="29718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7pPr>
                      <a:lvl8pPr marL="34290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8pPr>
                      <a:lvl9pPr marL="3886200" indent="-228600" eaLnBrk="0" fontAlgn="base" hangingPunct="0">
                        <a:spcBef>
                          <a:spcPct val="20000"/>
                        </a:spcBef>
                        <a:spcAft>
                          <a:spcPct val="0"/>
                        </a:spcAft>
                        <a:buClr>
                          <a:srgbClr val="8FB08C"/>
                        </a:buClr>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u="none" strike="noStrike" cap="none" normalizeH="0" baseline="0">
                          <a:ln>
                            <a:noFill/>
                          </a:ln>
                          <a:effectLst/>
                        </a:rPr>
                        <a:t>L</a:t>
                      </a:r>
                      <a:r>
                        <a:rPr kumimoji="0" lang="ja-JP" altLang="fr-FR" sz="800" u="none" strike="noStrike" cap="none" normalizeH="0" baseline="0">
                          <a:ln>
                            <a:noFill/>
                          </a:ln>
                          <a:effectLst/>
                        </a:rPr>
                        <a:t>’</a:t>
                      </a:r>
                      <a:r>
                        <a:rPr kumimoji="0" lang="fr-FR" altLang="ja-JP" sz="800" u="none" strike="noStrike" cap="none" normalizeH="0" baseline="0">
                          <a:ln>
                            <a:noFill/>
                          </a:ln>
                          <a:effectLst/>
                        </a:rPr>
                        <a:t>Etat est dominé par les Juifs majoritaires.</a:t>
                      </a:r>
                      <a:endParaRPr kumimoji="0" lang="fr-FR" altLang="fr-FR" sz="800" b="0" i="0" u="none" strike="noStrike" cap="none" normalizeH="0" baseline="0">
                        <a:ln>
                          <a:noFill/>
                        </a:ln>
                        <a:solidFill>
                          <a:srgbClr val="000000"/>
                        </a:solidFill>
                        <a:effectLst/>
                        <a:latin typeface="Georgia" charset="0"/>
                        <a:ea typeface="ＭＳ Ｐゴシック" charset="-128"/>
                      </a:endParaRPr>
                    </a:p>
                  </a:txBody>
                  <a:tcPr marL="73748" marR="73748" marT="36877" marB="36877" horzOverflow="overflow"/>
                </a:tc>
                <a:extLst>
                  <a:ext uri="{0D108BD9-81ED-4DB2-BD59-A6C34878D82A}">
                    <a16:rowId xmlns:a16="http://schemas.microsoft.com/office/drawing/2014/main" val="10008"/>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37" name="Picture 136">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139" name="Straight Connector 138">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43" name="Rectangle 142">
            <a:extLst>
              <a:ext uri="{FF2B5EF4-FFF2-40B4-BE49-F238E27FC236}">
                <a16:creationId xmlns:a16="http://schemas.microsoft.com/office/drawing/2014/main" id="{2FA7AD0A-1871-4DF8-9235-F49D0513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36B04CFB-FAE5-47DD-9B3E-4E9BA7A89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7650" name="Titre 1">
            <a:extLst>
              <a:ext uri="{FF2B5EF4-FFF2-40B4-BE49-F238E27FC236}">
                <a16:creationId xmlns:a16="http://schemas.microsoft.com/office/drawing/2014/main" id="{0F3560B5-AB18-4DA6-9C8A-ECD6381EF1AD}"/>
              </a:ext>
            </a:extLst>
          </p:cNvPr>
          <p:cNvSpPr>
            <a:spLocks noGrp="1"/>
          </p:cNvSpPr>
          <p:nvPr>
            <p:ph type="title"/>
          </p:nvPr>
        </p:nvSpPr>
        <p:spPr>
          <a:xfrm>
            <a:off x="494475" y="1474969"/>
            <a:ext cx="2117940" cy="1868760"/>
          </a:xfrm>
        </p:spPr>
        <p:txBody>
          <a:bodyPr vert="horz" lIns="91440" tIns="45720" rIns="91440" bIns="0" rtlCol="0" anchor="b">
            <a:normAutofit/>
          </a:bodyPr>
          <a:lstStyle/>
          <a:p>
            <a:pPr defTabSz="914400">
              <a:defRPr/>
            </a:pPr>
            <a:r>
              <a:rPr lang="en-US" sz="2600"/>
              <a:t>Le monde musulman</a:t>
            </a:r>
          </a:p>
        </p:txBody>
      </p:sp>
      <p:cxnSp>
        <p:nvCxnSpPr>
          <p:cNvPr id="147" name="Straight Connector 146">
            <a:extLst>
              <a:ext uri="{FF2B5EF4-FFF2-40B4-BE49-F238E27FC236}">
                <a16:creationId xmlns:a16="http://schemas.microsoft.com/office/drawing/2014/main" id="{EE68D41B-9286-479F-9AB7-678C8E348D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4475" y="3528543"/>
            <a:ext cx="2117940"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149" name="Group 148">
            <a:extLst>
              <a:ext uri="{FF2B5EF4-FFF2-40B4-BE49-F238E27FC236}">
                <a16:creationId xmlns:a16="http://schemas.microsoft.com/office/drawing/2014/main" id="{E8ACF89C-CFC3-4D68-B3C4-2BEFB7BBE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84541" y="482171"/>
            <a:ext cx="5670087" cy="5149101"/>
            <a:chOff x="3979389" y="482171"/>
            <a:chExt cx="7560115" cy="5149101"/>
          </a:xfrm>
        </p:grpSpPr>
        <p:sp>
          <p:nvSpPr>
            <p:cNvPr id="150" name="Rectangle 149">
              <a:extLst>
                <a:ext uri="{FF2B5EF4-FFF2-40B4-BE49-F238E27FC236}">
                  <a16:creationId xmlns:a16="http://schemas.microsoft.com/office/drawing/2014/main" id="{3B770B7D-3C5C-4682-8DF0-20783592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1" name="Rectangle 150">
              <a:extLst>
                <a:ext uri="{FF2B5EF4-FFF2-40B4-BE49-F238E27FC236}">
                  <a16:creationId xmlns:a16="http://schemas.microsoft.com/office/drawing/2014/main" id="{A6893E11-7EC1-4EB6-A2A8-0B693F8FE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53" name="Rectangle 152">
            <a:extLst>
              <a:ext uri="{FF2B5EF4-FFF2-40B4-BE49-F238E27FC236}">
                <a16:creationId xmlns:a16="http://schemas.microsoft.com/office/drawing/2014/main" id="{622F7FD7-8884-4FD5-95AB-0B5C6033A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1615" y="977965"/>
            <a:ext cx="4961686"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Espace réservé du contenu 4" descr="carte650-f77b7.jpg">
            <a:extLst>
              <a:ext uri="{FF2B5EF4-FFF2-40B4-BE49-F238E27FC236}">
                <a16:creationId xmlns:a16="http://schemas.microsoft.com/office/drawing/2014/main" id="{CD268217-C930-458E-9850-F69FC1C669EB}"/>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5061" r="-2" b="-2"/>
          <a:stretch/>
        </p:blipFill>
        <p:spPr>
          <a:xfrm>
            <a:off x="3463780" y="1282315"/>
            <a:ext cx="4712189" cy="3534231"/>
          </a:xfrm>
          <a:prstGeom prst="rect">
            <a:avLst/>
          </a:prstGeom>
        </p:spPr>
      </p:pic>
      <p:pic>
        <p:nvPicPr>
          <p:cNvPr id="155" name="Picture 154">
            <a:extLst>
              <a:ext uri="{FF2B5EF4-FFF2-40B4-BE49-F238E27FC236}">
                <a16:creationId xmlns:a16="http://schemas.microsoft.com/office/drawing/2014/main" id="{16EFE474-4FE0-4E8F-8F09-5ED2C9E76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157" name="Straight Connector 156">
            <a:extLst>
              <a:ext uri="{FF2B5EF4-FFF2-40B4-BE49-F238E27FC236}">
                <a16:creationId xmlns:a16="http://schemas.microsoft.com/office/drawing/2014/main" id="{CF8B8C81-54DC-4AF5-B682-3A2C70A6B5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80" name="Rectangle 79">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82" name="Picture 81">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4" name="Straight Connector 83">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87" name="Rectangle 86">
            <a:extLst>
              <a:ext uri="{FF2B5EF4-FFF2-40B4-BE49-F238E27FC236}">
                <a16:creationId xmlns:a16="http://schemas.microsoft.com/office/drawing/2014/main" id="{2FA7AD0A-1871-4DF8-9235-F49D0513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36B04CFB-FAE5-47DD-9B3E-4E9BA7A89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8673" name="Titre 1">
            <a:extLst>
              <a:ext uri="{FF2B5EF4-FFF2-40B4-BE49-F238E27FC236}">
                <a16:creationId xmlns:a16="http://schemas.microsoft.com/office/drawing/2014/main" id="{F38EDA47-1726-4875-9A11-1717DB7A6C66}"/>
              </a:ext>
            </a:extLst>
          </p:cNvPr>
          <p:cNvSpPr>
            <a:spLocks noGrp="1"/>
          </p:cNvSpPr>
          <p:nvPr>
            <p:ph type="title"/>
          </p:nvPr>
        </p:nvSpPr>
        <p:spPr>
          <a:xfrm>
            <a:off x="494475" y="1474969"/>
            <a:ext cx="2117940" cy="1868760"/>
          </a:xfrm>
        </p:spPr>
        <p:txBody>
          <a:bodyPr vert="horz" lIns="91440" tIns="45720" rIns="91440" bIns="0" rtlCol="0" anchor="b">
            <a:normAutofit/>
          </a:bodyPr>
          <a:lstStyle/>
          <a:p>
            <a:pPr defTabSz="914400"/>
            <a:r>
              <a:rPr lang="en-US" altLang="fr-FR" sz="2600"/>
              <a:t>Les chrétiens au Moyen-Orient</a:t>
            </a:r>
          </a:p>
        </p:txBody>
      </p:sp>
      <p:cxnSp>
        <p:nvCxnSpPr>
          <p:cNvPr id="91" name="Straight Connector 90">
            <a:extLst>
              <a:ext uri="{FF2B5EF4-FFF2-40B4-BE49-F238E27FC236}">
                <a16:creationId xmlns:a16="http://schemas.microsoft.com/office/drawing/2014/main" id="{EE68D41B-9286-479F-9AB7-678C8E348D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4475" y="3528543"/>
            <a:ext cx="2117940"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93" name="Group 92">
            <a:extLst>
              <a:ext uri="{FF2B5EF4-FFF2-40B4-BE49-F238E27FC236}">
                <a16:creationId xmlns:a16="http://schemas.microsoft.com/office/drawing/2014/main" id="{E8ACF89C-CFC3-4D68-B3C4-2BEFB7BBE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84541" y="482171"/>
            <a:ext cx="5670087" cy="5149101"/>
            <a:chOff x="3979389" y="482171"/>
            <a:chExt cx="7560115" cy="5149101"/>
          </a:xfrm>
        </p:grpSpPr>
        <p:sp>
          <p:nvSpPr>
            <p:cNvPr id="94" name="Rectangle 93">
              <a:extLst>
                <a:ext uri="{FF2B5EF4-FFF2-40B4-BE49-F238E27FC236}">
                  <a16:creationId xmlns:a16="http://schemas.microsoft.com/office/drawing/2014/main" id="{3B770B7D-3C5C-4682-8DF0-20783592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A6893E11-7EC1-4EB6-A2A8-0B693F8FE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7" name="Rectangle 96">
            <a:extLst>
              <a:ext uri="{FF2B5EF4-FFF2-40B4-BE49-F238E27FC236}">
                <a16:creationId xmlns:a16="http://schemas.microsoft.com/office/drawing/2014/main" id="{622F7FD7-8884-4FD5-95AB-0B5C6033A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1615" y="977965"/>
            <a:ext cx="4961686"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674" name="Espace réservé du contenu 3" descr="Carte-des-chretiens-au-Moyen-Orient2.jpg">
            <a:extLst>
              <a:ext uri="{FF2B5EF4-FFF2-40B4-BE49-F238E27FC236}">
                <a16:creationId xmlns:a16="http://schemas.microsoft.com/office/drawing/2014/main" id="{65835422-12E5-4732-8042-1A35701AB94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47338" y="1116345"/>
            <a:ext cx="3945073" cy="3866172"/>
          </a:xfrm>
          <a:prstGeom prst="rect">
            <a:avLst/>
          </a:prstGeom>
        </p:spPr>
      </p:pic>
      <p:pic>
        <p:nvPicPr>
          <p:cNvPr id="99" name="Picture 98">
            <a:extLst>
              <a:ext uri="{FF2B5EF4-FFF2-40B4-BE49-F238E27FC236}">
                <a16:creationId xmlns:a16="http://schemas.microsoft.com/office/drawing/2014/main" id="{16EFE474-4FE0-4E8F-8F09-5ED2C9E76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101" name="Straight Connector 100">
            <a:extLst>
              <a:ext uri="{FF2B5EF4-FFF2-40B4-BE49-F238E27FC236}">
                <a16:creationId xmlns:a16="http://schemas.microsoft.com/office/drawing/2014/main" id="{CF8B8C81-54DC-4AF5-B682-3A2C70A6B5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3522FE7-5A29-4EF6-B1EF-2CA55748A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C2192E09-EBC7-416C-B887-DFF915D7F4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2924498D-E084-44BE-A196-CFCE355643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BBC7667-C352-4842-9AFD-E5C16AD002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9" name="Rectangle 78">
            <a:extLst>
              <a:ext uri="{FF2B5EF4-FFF2-40B4-BE49-F238E27FC236}">
                <a16:creationId xmlns:a16="http://schemas.microsoft.com/office/drawing/2014/main" id="{18B71113-ED1E-4689-96FF-620B29035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5309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Espace réservé du texte 4">
            <a:extLst>
              <a:ext uri="{FF2B5EF4-FFF2-40B4-BE49-F238E27FC236}">
                <a16:creationId xmlns:a16="http://schemas.microsoft.com/office/drawing/2014/main" id="{25AEFFA1-B925-42C3-B4CD-4C8149E52037}"/>
              </a:ext>
            </a:extLst>
          </p:cNvPr>
          <p:cNvSpPr>
            <a:spLocks noGrp="1"/>
          </p:cNvSpPr>
          <p:nvPr>
            <p:ph type="body" idx="1"/>
          </p:nvPr>
        </p:nvSpPr>
        <p:spPr>
          <a:xfrm>
            <a:off x="651264" y="802298"/>
            <a:ext cx="2038358" cy="5116985"/>
          </a:xfrm>
        </p:spPr>
        <p:txBody>
          <a:bodyPr vert="horz" lIns="91440" tIns="91440" rIns="91440" bIns="91440" rtlCol="0" anchor="ctr">
            <a:normAutofit/>
          </a:bodyPr>
          <a:lstStyle/>
          <a:p>
            <a:pPr algn="r" defTabSz="914400">
              <a:defRPr/>
            </a:pPr>
            <a:r>
              <a:rPr lang="en-US" sz="1700" cap="all">
                <a:solidFill>
                  <a:srgbClr val="FFFFFF"/>
                </a:solidFill>
              </a:rPr>
              <a:t>(1830-1914) </a:t>
            </a:r>
          </a:p>
        </p:txBody>
      </p:sp>
      <p:sp useBgFill="1">
        <p:nvSpPr>
          <p:cNvPr id="81" name="Rectangle 80">
            <a:extLst>
              <a:ext uri="{FF2B5EF4-FFF2-40B4-BE49-F238E27FC236}">
                <a16:creationId xmlns:a16="http://schemas.microsoft.com/office/drawing/2014/main" id="{84252525-B2F1-43A9-8DDF-5F476C864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3095" y="0"/>
            <a:ext cx="60909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98" name="Titre 3">
            <a:extLst>
              <a:ext uri="{FF2B5EF4-FFF2-40B4-BE49-F238E27FC236}">
                <a16:creationId xmlns:a16="http://schemas.microsoft.com/office/drawing/2014/main" id="{3B03B7AB-771D-46EB-A49D-F3BB9AD4EA78}"/>
              </a:ext>
            </a:extLst>
          </p:cNvPr>
          <p:cNvSpPr>
            <a:spLocks noGrp="1"/>
          </p:cNvSpPr>
          <p:nvPr>
            <p:ph type="title"/>
          </p:nvPr>
        </p:nvSpPr>
        <p:spPr>
          <a:xfrm>
            <a:off x="3502498" y="802298"/>
            <a:ext cx="4788641" cy="5116985"/>
          </a:xfrm>
        </p:spPr>
        <p:txBody>
          <a:bodyPr vert="horz" lIns="91440" tIns="45720" rIns="91440" bIns="0" rtlCol="0" anchor="ctr">
            <a:normAutofit/>
          </a:bodyPr>
          <a:lstStyle/>
          <a:p>
            <a:pPr defTabSz="914400"/>
            <a:r>
              <a:rPr lang="en-US" altLang="fr-FR" sz="5200"/>
              <a:t>1. DÉCLIN OTTOMAN ET INTRUSION EUROPÉENNE</a:t>
            </a:r>
          </a:p>
        </p:txBody>
      </p:sp>
    </p:spTree>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4" name="Picture 73">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6" name="Straight Connector 75">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80" name="Rectangle 79">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 name="Straight Connector 81">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313302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0721" name="Titre 3">
            <a:extLst>
              <a:ext uri="{FF2B5EF4-FFF2-40B4-BE49-F238E27FC236}">
                <a16:creationId xmlns:a16="http://schemas.microsoft.com/office/drawing/2014/main" id="{6693A41E-7ACB-4B80-9E11-E9CA09D5B5E4}"/>
              </a:ext>
            </a:extLst>
          </p:cNvPr>
          <p:cNvSpPr>
            <a:spLocks noGrp="1"/>
          </p:cNvSpPr>
          <p:nvPr>
            <p:ph type="title"/>
          </p:nvPr>
        </p:nvSpPr>
        <p:spPr>
          <a:xfrm>
            <a:off x="1088685" y="804520"/>
            <a:ext cx="3132383" cy="1049235"/>
          </a:xfrm>
        </p:spPr>
        <p:txBody>
          <a:bodyPr vert="horz" lIns="91440" tIns="45720" rIns="91440" bIns="45720" rtlCol="0" anchor="t">
            <a:normAutofit/>
          </a:bodyPr>
          <a:lstStyle/>
          <a:p>
            <a:pPr defTabSz="914400"/>
            <a:r>
              <a:rPr lang="en-US" altLang="fr-FR" sz="2700"/>
              <a:t>Théodore Herzl (1860-1904)</a:t>
            </a:r>
          </a:p>
        </p:txBody>
      </p:sp>
      <p:sp>
        <p:nvSpPr>
          <p:cNvPr id="84" name="Rectangle 83">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722" name="Espace réservé du texte 5">
            <a:extLst>
              <a:ext uri="{FF2B5EF4-FFF2-40B4-BE49-F238E27FC236}">
                <a16:creationId xmlns:a16="http://schemas.microsoft.com/office/drawing/2014/main" id="{5FBF6C24-14B9-48AB-9BD6-C9EB20497746}"/>
              </a:ext>
            </a:extLst>
          </p:cNvPr>
          <p:cNvSpPr>
            <a:spLocks noGrp="1"/>
          </p:cNvSpPr>
          <p:nvPr>
            <p:ph type="body" sz="half" idx="2"/>
          </p:nvPr>
        </p:nvSpPr>
        <p:spPr>
          <a:xfrm>
            <a:off x="1088685" y="2015732"/>
            <a:ext cx="3129159" cy="3450613"/>
          </a:xfrm>
        </p:spPr>
        <p:txBody>
          <a:bodyPr vert="horz" lIns="91440" tIns="45720" rIns="91440" bIns="45720" rtlCol="0" anchor="t">
            <a:normAutofit/>
          </a:bodyPr>
          <a:lstStyle/>
          <a:p>
            <a:pPr indent="-228600" defTabSz="914400">
              <a:buFont typeface="Arial" panose="020B0604020202020204" pitchFamily="34" charset="0"/>
              <a:buChar char="•"/>
            </a:pPr>
            <a:r>
              <a:rPr lang="en-US" altLang="fr-FR"/>
              <a:t>Né à Budapest dans une vieille famille bourgeoise, avocat et journaliste, il est impressionné par l</a:t>
            </a:r>
            <a:r>
              <a:rPr lang="en-US" altLang="ja-JP"/>
              <a:t>’Affaire Dreyfus. Il prend conscience de sa judéité et de l’impossibilité de l’assimilation des Juifs sauf dans un Etat qui les protège. Au Congrès de Bâle en 1897 se dessine l’idée d’établir un foyer juif en Palestine. </a:t>
            </a:r>
            <a:endParaRPr lang="en-US" altLang="fr-FR"/>
          </a:p>
        </p:txBody>
      </p:sp>
      <p:pic>
        <p:nvPicPr>
          <p:cNvPr id="30723" name="Espace réservé du contenu 6" descr="220px-Theodor_Herzl.jpg">
            <a:extLst>
              <a:ext uri="{FF2B5EF4-FFF2-40B4-BE49-F238E27FC236}">
                <a16:creationId xmlns:a16="http://schemas.microsoft.com/office/drawing/2014/main" id="{33CA391E-AC6E-4935-B85B-2BE27CC9855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81199" y="805583"/>
            <a:ext cx="3499548" cy="4660762"/>
          </a:xfrm>
          <a:prstGeom prst="rect">
            <a:avLst/>
          </a:prstGeom>
        </p:spPr>
      </p:pic>
      <p:pic>
        <p:nvPicPr>
          <p:cNvPr id="86" name="Picture 85">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8" name="Straight Connector 87">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216D9FD-860F-4F5C-8D9B-CE7002071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AA15F226-8D46-AC4E-9145-809FC49115C9}"/>
              </a:ext>
            </a:extLst>
          </p:cNvPr>
          <p:cNvSpPr>
            <a:spLocks noGrp="1"/>
          </p:cNvSpPr>
          <p:nvPr>
            <p:ph type="title"/>
          </p:nvPr>
        </p:nvSpPr>
        <p:spPr>
          <a:xfrm>
            <a:off x="661988" y="977028"/>
            <a:ext cx="2500057" cy="5237503"/>
          </a:xfrm>
        </p:spPr>
        <p:txBody>
          <a:bodyPr anchor="ctr">
            <a:normAutofit/>
          </a:bodyPr>
          <a:lstStyle/>
          <a:p>
            <a:r>
              <a:rPr lang="fr-FR" dirty="0" err="1"/>
              <a:t>Alyah</a:t>
            </a:r>
            <a:endParaRPr lang="fr-FR" dirty="0"/>
          </a:p>
        </p:txBody>
      </p:sp>
      <p:sp>
        <p:nvSpPr>
          <p:cNvPr id="13" name="Rectangle 12">
            <a:extLst>
              <a:ext uri="{FF2B5EF4-FFF2-40B4-BE49-F238E27FC236}">
                <a16:creationId xmlns:a16="http://schemas.microsoft.com/office/drawing/2014/main" id="{8D074069-7026-466C-B495-20FB9578CF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494" y="0"/>
            <a:ext cx="5653506" cy="6858000"/>
          </a:xfrm>
          <a:prstGeom prst="rect">
            <a:avLst/>
          </a:prstGeom>
          <a:solidFill>
            <a:schemeClr val="tx2"/>
          </a:solidFill>
          <a:ln w="6350">
            <a:noFill/>
          </a:ln>
          <a:effectLst/>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1685D80-4D5A-471F-9215-651424F47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340" y="0"/>
            <a:ext cx="123444" cy="6858000"/>
          </a:xfrm>
          <a:prstGeom prst="rect">
            <a:avLst/>
          </a:prstGeom>
          <a:solidFill>
            <a:schemeClr val="accent2"/>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6" name="Espace réservé du contenu 5">
            <a:extLst>
              <a:ext uri="{FF2B5EF4-FFF2-40B4-BE49-F238E27FC236}">
                <a16:creationId xmlns:a16="http://schemas.microsoft.com/office/drawing/2014/main" id="{5CDC1552-C16E-564E-B058-A7852AEB9E41}"/>
              </a:ext>
            </a:extLst>
          </p:cNvPr>
          <p:cNvSpPr>
            <a:spLocks noGrp="1"/>
          </p:cNvSpPr>
          <p:nvPr>
            <p:ph idx="1"/>
          </p:nvPr>
        </p:nvSpPr>
        <p:spPr>
          <a:xfrm>
            <a:off x="4343965" y="977029"/>
            <a:ext cx="4071592" cy="5237503"/>
          </a:xfrm>
        </p:spPr>
        <p:txBody>
          <a:bodyPr anchor="ctr">
            <a:normAutofit/>
          </a:bodyPr>
          <a:lstStyle/>
          <a:p>
            <a:pPr>
              <a:lnSpc>
                <a:spcPct val="110000"/>
              </a:lnSpc>
            </a:pPr>
            <a:r>
              <a:rPr lang="fr-FR">
                <a:solidFill>
                  <a:schemeClr val="bg1"/>
                </a:solidFill>
              </a:rPr>
              <a:t>L’Alyah (montée, élévation), obéit originellement à des mobiles religieux, le Retour sur la Terre d’Israël (Eretz Israël), mais l’immigration en Israël répond aussi à des motifs politiques ou économiques et le terme désigne plus généralement l’installation en Israël des Juifs de la Diaspora.</a:t>
            </a:r>
          </a:p>
          <a:p>
            <a:pPr>
              <a:lnSpc>
                <a:spcPct val="110000"/>
              </a:lnSpc>
            </a:pPr>
            <a:r>
              <a:rPr lang="fr-FR">
                <a:solidFill>
                  <a:schemeClr val="bg1"/>
                </a:solidFill>
              </a:rPr>
              <a:t>On distingue cinq vagues d’Alyah (1882-1903, 1903-1914 : deux vagues russes) Puis sous le mandat britannique 1919-1923 1924-1931 et 1932-1939</a:t>
            </a:r>
          </a:p>
        </p:txBody>
      </p:sp>
    </p:spTree>
    <p:extLst>
      <p:ext uri="{BB962C8B-B14F-4D97-AF65-F5344CB8AC3E}">
        <p14:creationId xmlns:p14="http://schemas.microsoft.com/office/powerpoint/2010/main" val="1183470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4C75E2B-CACA-478C-B26B-182AF87A1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50FF2874-547C-4D14-9E18-28B19002FB8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36CF827D-A163-47F7-BD87-34EB4FA7D6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299D9A9-1DA8-433D-A9BC-FB48D93D42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1745" name="Titre 1">
            <a:extLst>
              <a:ext uri="{FF2B5EF4-FFF2-40B4-BE49-F238E27FC236}">
                <a16:creationId xmlns:a16="http://schemas.microsoft.com/office/drawing/2014/main" id="{AA8AA98A-B04E-4336-9B37-11A8FE7AAD99}"/>
              </a:ext>
            </a:extLst>
          </p:cNvPr>
          <p:cNvSpPr>
            <a:spLocks noGrp="1"/>
          </p:cNvSpPr>
          <p:nvPr>
            <p:ph type="title"/>
          </p:nvPr>
        </p:nvSpPr>
        <p:spPr>
          <a:xfrm>
            <a:off x="1088684" y="804519"/>
            <a:ext cx="7202456" cy="1049235"/>
          </a:xfrm>
        </p:spPr>
        <p:txBody>
          <a:bodyPr vert="horz" lIns="91440" tIns="45720" rIns="91440" bIns="45720" rtlCol="0" anchor="t">
            <a:normAutofit/>
          </a:bodyPr>
          <a:lstStyle/>
          <a:p>
            <a:pPr defTabSz="914400"/>
            <a:r>
              <a:rPr lang="en-US" altLang="fr-FR"/>
              <a:t>Le Proche et Moyen-Orient en 1914</a:t>
            </a:r>
          </a:p>
        </p:txBody>
      </p:sp>
      <p:pic>
        <p:nvPicPr>
          <p:cNvPr id="31746" name="Espace réservé du contenu 5" descr="carte631.jpg">
            <a:extLst>
              <a:ext uri="{FF2B5EF4-FFF2-40B4-BE49-F238E27FC236}">
                <a16:creationId xmlns:a16="http://schemas.microsoft.com/office/drawing/2014/main" id="{69AB71F1-97DF-4B34-A980-AEED9622EE2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88684" y="2015732"/>
            <a:ext cx="5349787" cy="345061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3522FE7-5A29-4EF6-B1EF-2CA55748A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C2192E09-EBC7-416C-B887-DFF915D7F4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2924498D-E084-44BE-A196-CFCE355643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BBC7667-C352-4842-9AFD-E5C16AD002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9" name="Rectangle 78">
            <a:extLst>
              <a:ext uri="{FF2B5EF4-FFF2-40B4-BE49-F238E27FC236}">
                <a16:creationId xmlns:a16="http://schemas.microsoft.com/office/drawing/2014/main" id="{18B71113-ED1E-4689-96FF-620B29035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5309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Espace réservé du texte 4">
            <a:extLst>
              <a:ext uri="{FF2B5EF4-FFF2-40B4-BE49-F238E27FC236}">
                <a16:creationId xmlns:a16="http://schemas.microsoft.com/office/drawing/2014/main" id="{A269B18A-4F15-46F5-9E5E-B8C566319DAF}"/>
              </a:ext>
            </a:extLst>
          </p:cNvPr>
          <p:cNvSpPr>
            <a:spLocks noGrp="1"/>
          </p:cNvSpPr>
          <p:nvPr>
            <p:ph type="body" idx="1"/>
          </p:nvPr>
        </p:nvSpPr>
        <p:spPr>
          <a:xfrm>
            <a:off x="651264" y="802298"/>
            <a:ext cx="2038358" cy="5116985"/>
          </a:xfrm>
        </p:spPr>
        <p:txBody>
          <a:bodyPr vert="horz" lIns="91440" tIns="91440" rIns="91440" bIns="91440" rtlCol="0" anchor="ctr">
            <a:normAutofit/>
          </a:bodyPr>
          <a:lstStyle/>
          <a:p>
            <a:pPr algn="r" defTabSz="914400">
              <a:defRPr/>
            </a:pPr>
            <a:r>
              <a:rPr lang="en-US" sz="1700" cap="all">
                <a:solidFill>
                  <a:srgbClr val="FFFFFF"/>
                </a:solidFill>
              </a:rPr>
              <a:t>(1914-1939) </a:t>
            </a:r>
          </a:p>
        </p:txBody>
      </p:sp>
      <p:sp useBgFill="1">
        <p:nvSpPr>
          <p:cNvPr id="81" name="Rectangle 80">
            <a:extLst>
              <a:ext uri="{FF2B5EF4-FFF2-40B4-BE49-F238E27FC236}">
                <a16:creationId xmlns:a16="http://schemas.microsoft.com/office/drawing/2014/main" id="{84252525-B2F1-43A9-8DDF-5F476C864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3095" y="0"/>
            <a:ext cx="60909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70" name="Titre 3">
            <a:extLst>
              <a:ext uri="{FF2B5EF4-FFF2-40B4-BE49-F238E27FC236}">
                <a16:creationId xmlns:a16="http://schemas.microsoft.com/office/drawing/2014/main" id="{35714CB2-2EC7-49E2-B063-BBA04B7CD51A}"/>
              </a:ext>
            </a:extLst>
          </p:cNvPr>
          <p:cNvSpPr>
            <a:spLocks noGrp="1"/>
          </p:cNvSpPr>
          <p:nvPr>
            <p:ph type="title"/>
          </p:nvPr>
        </p:nvSpPr>
        <p:spPr>
          <a:xfrm>
            <a:off x="3502498" y="802298"/>
            <a:ext cx="4788641" cy="5116985"/>
          </a:xfrm>
        </p:spPr>
        <p:txBody>
          <a:bodyPr vert="horz" lIns="91440" tIns="45720" rIns="91440" bIns="0" rtlCol="0" anchor="ctr">
            <a:normAutofit/>
          </a:bodyPr>
          <a:lstStyle/>
          <a:p>
            <a:pPr defTabSz="914400"/>
            <a:r>
              <a:rPr lang="en-US" altLang="fr-FR" sz="4000"/>
              <a:t>2. LE GRAND BOULEVERSEMENT DE LA PREMIÈRE GUERRE MONDIALE</a:t>
            </a:r>
          </a:p>
        </p:txBody>
      </p:sp>
    </p:spTree>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79" name="Rectangle 78">
            <a:extLst>
              <a:ext uri="{FF2B5EF4-FFF2-40B4-BE49-F238E27FC236}">
                <a16:creationId xmlns:a16="http://schemas.microsoft.com/office/drawing/2014/main" id="{11587617-1CD9-4BB4-8FDB-02547523F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B2359BEA-F467-446B-9ED2-7DE4AE394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3793" name="Titre 1">
            <a:extLst>
              <a:ext uri="{FF2B5EF4-FFF2-40B4-BE49-F238E27FC236}">
                <a16:creationId xmlns:a16="http://schemas.microsoft.com/office/drawing/2014/main" id="{E2DD3F50-81E4-4E69-959D-BFAEE20F27F0}"/>
              </a:ext>
            </a:extLst>
          </p:cNvPr>
          <p:cNvSpPr>
            <a:spLocks noGrp="1"/>
          </p:cNvSpPr>
          <p:nvPr>
            <p:ph type="title"/>
          </p:nvPr>
        </p:nvSpPr>
        <p:spPr>
          <a:xfrm>
            <a:off x="1332546" y="4459039"/>
            <a:ext cx="6482259" cy="551528"/>
          </a:xfrm>
        </p:spPr>
        <p:txBody>
          <a:bodyPr vert="horz" lIns="91440" tIns="45720" rIns="91440" bIns="0" rtlCol="0" anchor="b">
            <a:normAutofit/>
          </a:bodyPr>
          <a:lstStyle/>
          <a:p>
            <a:pPr defTabSz="914400"/>
            <a:r>
              <a:rPr lang="en-US" altLang="fr-FR" sz="2900"/>
              <a:t>Les accords Sykes-Picot en 1916</a:t>
            </a:r>
          </a:p>
        </p:txBody>
      </p:sp>
      <p:pic>
        <p:nvPicPr>
          <p:cNvPr id="33794" name="Espace réservé du contenu 3" descr="sykes-picotGF.png">
            <a:extLst>
              <a:ext uri="{FF2B5EF4-FFF2-40B4-BE49-F238E27FC236}">
                <a16:creationId xmlns:a16="http://schemas.microsoft.com/office/drawing/2014/main" id="{B39FC63B-3C22-470C-A485-74EB1B826AB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8352" y="937675"/>
            <a:ext cx="6486451" cy="3064848"/>
          </a:xfrm>
          <a:prstGeom prst="rect">
            <a:avLst/>
          </a:prstGeom>
        </p:spPr>
      </p:pic>
      <p:cxnSp>
        <p:nvCxnSpPr>
          <p:cNvPr id="83" name="Straight Connector 82">
            <a:extLst>
              <a:ext uri="{FF2B5EF4-FFF2-40B4-BE49-F238E27FC236}">
                <a16:creationId xmlns:a16="http://schemas.microsoft.com/office/drawing/2014/main" id="{07C4A58F-EDCB-42E6-BB21-2D410EF078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32546" y="5027185"/>
            <a:ext cx="6482258"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85" name="Picture 84">
            <a:extLst>
              <a:ext uri="{FF2B5EF4-FFF2-40B4-BE49-F238E27FC236}">
                <a16:creationId xmlns:a16="http://schemas.microsoft.com/office/drawing/2014/main" id="{CEF18BD6-B169-4CEE-BB3D-71DFD6A8334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7" name="Straight Connector 86">
            <a:extLst>
              <a:ext uri="{FF2B5EF4-FFF2-40B4-BE49-F238E27FC236}">
                <a16:creationId xmlns:a16="http://schemas.microsoft.com/office/drawing/2014/main" id="{0C253CD2-F713-407C-B979-22CDBA5319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5" name="Picture 14">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17" name="Straight Connector 16">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1" name="Rectangle 20">
            <a:extLst>
              <a:ext uri="{FF2B5EF4-FFF2-40B4-BE49-F238E27FC236}">
                <a16:creationId xmlns:a16="http://schemas.microsoft.com/office/drawing/2014/main" id="{99DE9D0E-C638-4470-A425-A312F6514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Espace réservé du contenu 7" descr="Une image contenant homme, personne, mur, intérieur&#10;&#10;Description générée automatiquement">
            <a:extLst>
              <a:ext uri="{FF2B5EF4-FFF2-40B4-BE49-F238E27FC236}">
                <a16:creationId xmlns:a16="http://schemas.microsoft.com/office/drawing/2014/main" id="{98F773E5-08A1-B042-9B92-F7E9FF8055B9}"/>
              </a:ext>
            </a:extLst>
          </p:cNvPr>
          <p:cNvPicPr>
            <a:picLocks noGrp="1" noChangeAspect="1"/>
          </p:cNvPicPr>
          <p:nvPr>
            <p:ph sz="half" idx="1"/>
          </p:nvPr>
        </p:nvPicPr>
        <p:blipFill rotWithShape="1">
          <a:blip r:embed="rId3"/>
          <a:srcRect t="8457" r="15238" b="632"/>
          <a:stretch/>
        </p:blipFill>
        <p:spPr>
          <a:xfrm>
            <a:off x="4572000" y="10"/>
            <a:ext cx="4571772" cy="6857990"/>
          </a:xfrm>
          <a:prstGeom prst="rect">
            <a:avLst/>
          </a:prstGeom>
        </p:spPr>
      </p:pic>
      <p:sp>
        <p:nvSpPr>
          <p:cNvPr id="23" name="Rectangle 22">
            <a:extLst>
              <a:ext uri="{FF2B5EF4-FFF2-40B4-BE49-F238E27FC236}">
                <a16:creationId xmlns:a16="http://schemas.microsoft.com/office/drawing/2014/main" id="{CE5E68C2-DCCC-4202-9B0B-165BA46C8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2" y="1938130"/>
            <a:ext cx="6219780" cy="3615369"/>
          </a:xfrm>
          <a:prstGeom prst="rect">
            <a:avLst/>
          </a:prstGeom>
          <a:solidFill>
            <a:schemeClr val="tx1">
              <a:alpha val="8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C77C3B22-A257-AC4D-90D7-8AD38CFBA7CC}"/>
              </a:ext>
            </a:extLst>
          </p:cNvPr>
          <p:cNvSpPr>
            <a:spLocks noGrp="1"/>
          </p:cNvSpPr>
          <p:nvPr>
            <p:ph type="title"/>
          </p:nvPr>
        </p:nvSpPr>
        <p:spPr>
          <a:xfrm>
            <a:off x="975394" y="2067340"/>
            <a:ext cx="5121783" cy="2421732"/>
          </a:xfrm>
        </p:spPr>
        <p:txBody>
          <a:bodyPr vert="horz" lIns="91440" tIns="45720" rIns="91440" bIns="0" rtlCol="0" anchor="b">
            <a:normAutofit/>
          </a:bodyPr>
          <a:lstStyle/>
          <a:p>
            <a:pPr algn="r" defTabSz="914400"/>
            <a:r>
              <a:rPr lang="en-US" sz="3500">
                <a:solidFill>
                  <a:schemeClr val="bg1"/>
                </a:solidFill>
              </a:rPr>
              <a:t>Hussein Ben Ali chérif de la mecque (1853-1931)</a:t>
            </a:r>
          </a:p>
        </p:txBody>
      </p:sp>
      <p:cxnSp>
        <p:nvCxnSpPr>
          <p:cNvPr id="25" name="Straight Connector 24">
            <a:extLst>
              <a:ext uri="{FF2B5EF4-FFF2-40B4-BE49-F238E27FC236}">
                <a16:creationId xmlns:a16="http://schemas.microsoft.com/office/drawing/2014/main" id="{547D1AEC-1823-4871-91B6-6654851409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5393" y="4666480"/>
            <a:ext cx="512178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57620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4F891EB-ED45-44C3-95D6-FFB2EC07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EA385B8-7C85-4CE0-AE3A-00EB627B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Titre 4">
            <a:extLst>
              <a:ext uri="{FF2B5EF4-FFF2-40B4-BE49-F238E27FC236}">
                <a16:creationId xmlns:a16="http://schemas.microsoft.com/office/drawing/2014/main" id="{329D1D0A-5238-3043-A2E1-FDDC8BA49948}"/>
              </a:ext>
            </a:extLst>
          </p:cNvPr>
          <p:cNvSpPr>
            <a:spLocks noGrp="1"/>
          </p:cNvSpPr>
          <p:nvPr>
            <p:ph type="title"/>
          </p:nvPr>
        </p:nvSpPr>
        <p:spPr>
          <a:xfrm>
            <a:off x="609153" y="804519"/>
            <a:ext cx="2431365" cy="4431360"/>
          </a:xfrm>
        </p:spPr>
        <p:txBody>
          <a:bodyPr anchor="ctr">
            <a:normAutofit/>
          </a:bodyPr>
          <a:lstStyle/>
          <a:p>
            <a:r>
              <a:rPr lang="fr-FR" sz="3000" dirty="0"/>
              <a:t>Les hachémites de la </a:t>
            </a:r>
            <a:r>
              <a:rPr lang="fr-FR" sz="3000" dirty="0" err="1"/>
              <a:t>mecque</a:t>
            </a:r>
            <a:endParaRPr lang="fr-FR" sz="3000" dirty="0"/>
          </a:p>
        </p:txBody>
      </p:sp>
      <p:cxnSp>
        <p:nvCxnSpPr>
          <p:cNvPr id="15" name="Straight Connector 14">
            <a:extLst>
              <a:ext uri="{FF2B5EF4-FFF2-40B4-BE49-F238E27FC236}">
                <a16:creationId xmlns:a16="http://schemas.microsoft.com/office/drawing/2014/main" id="{19AF263B-E208-40DF-A182-5193478DC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58867" y="890353"/>
            <a:ext cx="0" cy="45720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Espace réservé du contenu 5">
            <a:extLst>
              <a:ext uri="{FF2B5EF4-FFF2-40B4-BE49-F238E27FC236}">
                <a16:creationId xmlns:a16="http://schemas.microsoft.com/office/drawing/2014/main" id="{9E2959A8-E10B-3743-8788-E63AD2106274}"/>
              </a:ext>
            </a:extLst>
          </p:cNvPr>
          <p:cNvSpPr>
            <a:spLocks noGrp="1"/>
          </p:cNvSpPr>
          <p:nvPr>
            <p:ph idx="1"/>
          </p:nvPr>
        </p:nvSpPr>
        <p:spPr>
          <a:xfrm>
            <a:off x="3478397" y="804520"/>
            <a:ext cx="4576919" cy="4431359"/>
          </a:xfrm>
        </p:spPr>
        <p:txBody>
          <a:bodyPr anchor="ctr">
            <a:normAutofit/>
          </a:bodyPr>
          <a:lstStyle/>
          <a:p>
            <a:pPr>
              <a:lnSpc>
                <a:spcPct val="110000"/>
              </a:lnSpc>
            </a:pPr>
            <a:r>
              <a:rPr lang="fr-FR" sz="1400" dirty="0"/>
              <a:t>À partir du 11</a:t>
            </a:r>
            <a:r>
              <a:rPr lang="fr-FR" sz="1400" baseline="30000" dirty="0"/>
              <a:t>ème</a:t>
            </a:r>
            <a:r>
              <a:rPr lang="fr-FR" sz="1400" dirty="0"/>
              <a:t> siècle, la garde des lieux saints est confiée aux Hachémites, descendants de la famille du Prophète. Bien que les prérogatives qui y sont attachées soient des plus restreintes sous les Ottomans, la fonction de Chérif de La Mecque reste investie d’une grande valeur symbolique dans le monde musulman. Pendant la Première Guerre mondiale, le chérif Hussein s’allie aux Anglais contre les Turcs et participe à la Grande Révolte arabe (1916-1918) relatée par T.E. Lawrence (Lawrence d’Arabie) dans les Sept piliers de la Sagesse. Après la guerre, son fils Abdallah reçoit l’émirat de Transjordanie et ses descendants règnent toujours sur le Royaume Hachémite de Jordanie. Son fils Fayçal règne sur l’éphémère Royaume de Syrie. Renversé par les Français, il reçoit des Britanniques le trône d’Irak. Un troisième fils, Ali, lui succède comme roi du Hedjaz. Mais il est renversé par Ibn </a:t>
            </a:r>
            <a:r>
              <a:rPr lang="fr-FR" sz="1400" dirty="0" err="1"/>
              <a:t>Saoud</a:t>
            </a:r>
            <a:r>
              <a:rPr lang="fr-FR" sz="1400" dirty="0"/>
              <a:t>, fondateur du royaume d’Arabie Saoudite en 1932.</a:t>
            </a:r>
          </a:p>
        </p:txBody>
      </p:sp>
      <p:pic>
        <p:nvPicPr>
          <p:cNvPr id="17" name="Picture 16">
            <a:extLst>
              <a:ext uri="{FF2B5EF4-FFF2-40B4-BE49-F238E27FC236}">
                <a16:creationId xmlns:a16="http://schemas.microsoft.com/office/drawing/2014/main" id="{DCC0100C-A457-45B1-8A8B-8740F43EC1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spTree>
    <p:extLst>
      <p:ext uri="{BB962C8B-B14F-4D97-AF65-F5344CB8AC3E}">
        <p14:creationId xmlns:p14="http://schemas.microsoft.com/office/powerpoint/2010/main" val="2689507590"/>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7" name="Rectangle 12">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14">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29" name="Straight Connector 16">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18">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31" name="Rectangle 20">
            <a:extLst>
              <a:ext uri="{FF2B5EF4-FFF2-40B4-BE49-F238E27FC236}">
                <a16:creationId xmlns:a16="http://schemas.microsoft.com/office/drawing/2014/main" id="{4F6621CF-F493-40D5-98AE-24A9D3AD4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3" y="0"/>
            <a:ext cx="9146155" cy="4950268"/>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4B9260C2-D4D5-B34C-96B5-9B5C518B998B}"/>
              </a:ext>
            </a:extLst>
          </p:cNvPr>
          <p:cNvSpPr>
            <a:spLocks noGrp="1"/>
          </p:cNvSpPr>
          <p:nvPr>
            <p:ph type="title"/>
          </p:nvPr>
        </p:nvSpPr>
        <p:spPr>
          <a:xfrm>
            <a:off x="3809172" y="643467"/>
            <a:ext cx="4481967" cy="4127545"/>
          </a:xfrm>
        </p:spPr>
        <p:txBody>
          <a:bodyPr vert="horz" lIns="91440" tIns="45720" rIns="91440" bIns="0" rtlCol="0" anchor="ctr">
            <a:normAutofit/>
          </a:bodyPr>
          <a:lstStyle/>
          <a:p>
            <a:pPr defTabSz="914400"/>
            <a:r>
              <a:rPr lang="en-US" sz="4200"/>
              <a:t>Abdelaziz ibn saoud (1873 ou 1880-1953)</a:t>
            </a:r>
          </a:p>
        </p:txBody>
      </p:sp>
      <p:sp>
        <p:nvSpPr>
          <p:cNvPr id="32" name="Rectangle 22">
            <a:extLst>
              <a:ext uri="{FF2B5EF4-FFF2-40B4-BE49-F238E27FC236}">
                <a16:creationId xmlns:a16="http://schemas.microsoft.com/office/drawing/2014/main" id="{CADEE02A-D296-42EA-88F5-7803F69CE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4950269"/>
            <a:ext cx="9143772" cy="1907732"/>
          </a:xfrm>
          <a:prstGeom prst="rect">
            <a:avLst/>
          </a:prstGeom>
          <a:solidFill>
            <a:schemeClr val="accent1"/>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6" name="Espace réservé du texte 5">
            <a:extLst>
              <a:ext uri="{FF2B5EF4-FFF2-40B4-BE49-F238E27FC236}">
                <a16:creationId xmlns:a16="http://schemas.microsoft.com/office/drawing/2014/main" id="{43DD1B50-232F-3145-9AB2-A3FF18634B31}"/>
              </a:ext>
            </a:extLst>
          </p:cNvPr>
          <p:cNvSpPr>
            <a:spLocks noGrp="1"/>
          </p:cNvSpPr>
          <p:nvPr>
            <p:ph type="body" sz="half" idx="2"/>
          </p:nvPr>
        </p:nvSpPr>
        <p:spPr>
          <a:xfrm>
            <a:off x="3809172" y="5118231"/>
            <a:ext cx="4481967" cy="977621"/>
          </a:xfrm>
        </p:spPr>
        <p:txBody>
          <a:bodyPr vert="horz" lIns="91440" tIns="91440" rIns="91440" bIns="91440" rtlCol="0">
            <a:normAutofit/>
          </a:bodyPr>
          <a:lstStyle/>
          <a:p>
            <a:pPr defTabSz="914400"/>
            <a:r>
              <a:rPr lang="en-US" sz="1800" cap="all" dirty="0" err="1">
                <a:solidFill>
                  <a:srgbClr val="FFFFFF"/>
                </a:solidFill>
              </a:rPr>
              <a:t>Fondateur</a:t>
            </a:r>
            <a:r>
              <a:rPr lang="en-US" sz="1800" cap="all" dirty="0">
                <a:solidFill>
                  <a:srgbClr val="FFFFFF"/>
                </a:solidFill>
              </a:rPr>
              <a:t> du </a:t>
            </a:r>
            <a:r>
              <a:rPr lang="en-US" sz="1800" cap="all" dirty="0" err="1">
                <a:solidFill>
                  <a:srgbClr val="FFFFFF"/>
                </a:solidFill>
              </a:rPr>
              <a:t>Royaume</a:t>
            </a:r>
            <a:r>
              <a:rPr lang="en-US" sz="1800" cap="all" dirty="0">
                <a:solidFill>
                  <a:srgbClr val="FFFFFF"/>
                </a:solidFill>
              </a:rPr>
              <a:t> </a:t>
            </a:r>
            <a:r>
              <a:rPr lang="en-US" sz="1800" cap="all" dirty="0" err="1">
                <a:solidFill>
                  <a:srgbClr val="FFFFFF"/>
                </a:solidFill>
              </a:rPr>
              <a:t>d’Arabie</a:t>
            </a:r>
            <a:r>
              <a:rPr lang="en-US" sz="1800" cap="all" dirty="0">
                <a:solidFill>
                  <a:srgbClr val="FFFFFF"/>
                </a:solidFill>
              </a:rPr>
              <a:t> </a:t>
            </a:r>
            <a:r>
              <a:rPr lang="en-US" sz="1800" cap="all" dirty="0" err="1">
                <a:solidFill>
                  <a:srgbClr val="FFFFFF"/>
                </a:solidFill>
              </a:rPr>
              <a:t>Saoudite</a:t>
            </a:r>
            <a:r>
              <a:rPr lang="en-US" sz="1800" cap="all" dirty="0">
                <a:solidFill>
                  <a:srgbClr val="FFFFFF"/>
                </a:solidFill>
              </a:rPr>
              <a:t> </a:t>
            </a:r>
            <a:r>
              <a:rPr lang="en-US" sz="1800" cap="all" dirty="0" err="1">
                <a:solidFill>
                  <a:srgbClr val="FFFFFF"/>
                </a:solidFill>
              </a:rPr>
              <a:t>en</a:t>
            </a:r>
            <a:r>
              <a:rPr lang="en-US" sz="1800" cap="all" dirty="0">
                <a:solidFill>
                  <a:srgbClr val="FFFFFF"/>
                </a:solidFill>
              </a:rPr>
              <a:t> 1932</a:t>
            </a:r>
          </a:p>
        </p:txBody>
      </p:sp>
      <p:pic>
        <p:nvPicPr>
          <p:cNvPr id="8" name="Espace réservé du contenu 7" descr="Une image contenant personne, bâtiment, homme, mur&#10;&#10;Description générée automatiquement">
            <a:extLst>
              <a:ext uri="{FF2B5EF4-FFF2-40B4-BE49-F238E27FC236}">
                <a16:creationId xmlns:a16="http://schemas.microsoft.com/office/drawing/2014/main" id="{69C379A6-438E-0F4A-A7B6-4938CDDCD03F}"/>
              </a:ext>
            </a:extLst>
          </p:cNvPr>
          <p:cNvPicPr>
            <a:picLocks noGrp="1" noChangeAspect="1"/>
          </p:cNvPicPr>
          <p:nvPr>
            <p:ph idx="1"/>
          </p:nvPr>
        </p:nvPicPr>
        <p:blipFill rotWithShape="1">
          <a:blip r:embed="rId3"/>
          <a:srcRect l="9314" r="28083"/>
          <a:stretch/>
        </p:blipFill>
        <p:spPr>
          <a:xfrm>
            <a:off x="2384" y="-2"/>
            <a:ext cx="3488338" cy="6858002"/>
          </a:xfrm>
          <a:prstGeom prst="rect">
            <a:avLst/>
          </a:prstGeom>
        </p:spPr>
      </p:pic>
    </p:spTree>
    <p:extLst>
      <p:ext uri="{BB962C8B-B14F-4D97-AF65-F5344CB8AC3E}">
        <p14:creationId xmlns:p14="http://schemas.microsoft.com/office/powerpoint/2010/main" val="2656419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F891EB-ED45-44C3-95D6-FFB2EC07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EA385B8-7C85-4CE0-AE3A-00EB627B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re 1">
            <a:extLst>
              <a:ext uri="{FF2B5EF4-FFF2-40B4-BE49-F238E27FC236}">
                <a16:creationId xmlns:a16="http://schemas.microsoft.com/office/drawing/2014/main" id="{B0D4287E-8BD1-CC47-990B-1E6724B1BBEA}"/>
              </a:ext>
            </a:extLst>
          </p:cNvPr>
          <p:cNvSpPr>
            <a:spLocks noGrp="1"/>
          </p:cNvSpPr>
          <p:nvPr>
            <p:ph type="title"/>
          </p:nvPr>
        </p:nvSpPr>
        <p:spPr>
          <a:xfrm>
            <a:off x="609153" y="804519"/>
            <a:ext cx="2431365" cy="4431360"/>
          </a:xfrm>
        </p:spPr>
        <p:txBody>
          <a:bodyPr anchor="ctr">
            <a:normAutofit/>
          </a:bodyPr>
          <a:lstStyle/>
          <a:p>
            <a:r>
              <a:rPr lang="fr-FR" sz="3000" err="1"/>
              <a:t>Wahabisme</a:t>
            </a:r>
            <a:endParaRPr lang="fr-FR" sz="3000"/>
          </a:p>
        </p:txBody>
      </p:sp>
      <p:cxnSp>
        <p:nvCxnSpPr>
          <p:cNvPr id="12" name="Straight Connector 11">
            <a:extLst>
              <a:ext uri="{FF2B5EF4-FFF2-40B4-BE49-F238E27FC236}">
                <a16:creationId xmlns:a16="http://schemas.microsoft.com/office/drawing/2014/main" id="{19AF263B-E208-40DF-A182-5193478DC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58867" y="890353"/>
            <a:ext cx="0" cy="45720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CCB26C92-33AA-9442-9DE9-9DDC07E1DF74}"/>
              </a:ext>
            </a:extLst>
          </p:cNvPr>
          <p:cNvSpPr>
            <a:spLocks noGrp="1"/>
          </p:cNvSpPr>
          <p:nvPr>
            <p:ph idx="1"/>
          </p:nvPr>
        </p:nvSpPr>
        <p:spPr>
          <a:xfrm>
            <a:off x="3478397" y="804520"/>
            <a:ext cx="4576919" cy="4431359"/>
          </a:xfrm>
        </p:spPr>
        <p:txBody>
          <a:bodyPr anchor="ctr">
            <a:normAutofit/>
          </a:bodyPr>
          <a:lstStyle/>
          <a:p>
            <a:pPr>
              <a:lnSpc>
                <a:spcPct val="110000"/>
              </a:lnSpc>
            </a:pPr>
            <a:r>
              <a:rPr lang="fr-FR" dirty="0"/>
              <a:t>Le </a:t>
            </a:r>
            <a:r>
              <a:rPr lang="fr-FR" dirty="0" err="1"/>
              <a:t>Wahabisme</a:t>
            </a:r>
            <a:r>
              <a:rPr lang="fr-FR" dirty="0"/>
              <a:t> qui se développe en Arabie saoudite est une volonté de revenir aux sources pures de l'Islam. En effet, c'est autour de Mohammed Ibn </a:t>
            </a:r>
            <a:r>
              <a:rPr lang="fr-FR" dirty="0" err="1"/>
              <a:t>Abd</a:t>
            </a:r>
            <a:r>
              <a:rPr lang="fr-FR" dirty="0"/>
              <a:t> el </a:t>
            </a:r>
            <a:r>
              <a:rPr lang="fr-FR" dirty="0" err="1"/>
              <a:t>Wahhab</a:t>
            </a:r>
            <a:r>
              <a:rPr lang="fr-FR" dirty="0"/>
              <a:t> (1703-1792) au XVIIIe siècle que se développe l'idée d'un retour aux sources pures de l'Islam. Il souhaite l'application stricte de la Charia sur toute la société civile. Il épouse la fille de l'émir </a:t>
            </a:r>
            <a:r>
              <a:rPr lang="fr-FR" dirty="0" err="1"/>
              <a:t>Saoud</a:t>
            </a:r>
            <a:r>
              <a:rPr lang="fr-FR" dirty="0"/>
              <a:t> et fonde ainsi la dynastie saoudienne, toujours en place actuellement. </a:t>
            </a:r>
            <a:endParaRPr lang="fr-FR"/>
          </a:p>
          <a:p>
            <a:pPr>
              <a:lnSpc>
                <a:spcPct val="110000"/>
              </a:lnSpc>
            </a:pPr>
            <a:endParaRPr lang="fr-FR"/>
          </a:p>
        </p:txBody>
      </p:sp>
      <p:pic>
        <p:nvPicPr>
          <p:cNvPr id="14" name="Picture 13">
            <a:extLst>
              <a:ext uri="{FF2B5EF4-FFF2-40B4-BE49-F238E27FC236}">
                <a16:creationId xmlns:a16="http://schemas.microsoft.com/office/drawing/2014/main" id="{DCC0100C-A457-45B1-8A8B-8740F43EC1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spTree>
    <p:extLst>
      <p:ext uri="{BB962C8B-B14F-4D97-AF65-F5344CB8AC3E}">
        <p14:creationId xmlns:p14="http://schemas.microsoft.com/office/powerpoint/2010/main" val="1196558513"/>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4F891EB-ED45-44C3-95D6-FFB2EC07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EA385B8-7C85-4CE0-AE3A-00EB627B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Titre 4">
            <a:extLst>
              <a:ext uri="{FF2B5EF4-FFF2-40B4-BE49-F238E27FC236}">
                <a16:creationId xmlns:a16="http://schemas.microsoft.com/office/drawing/2014/main" id="{6AEA3827-F3EA-124B-B0BC-FA25BF681AEE}"/>
              </a:ext>
            </a:extLst>
          </p:cNvPr>
          <p:cNvSpPr>
            <a:spLocks noGrp="1"/>
          </p:cNvSpPr>
          <p:nvPr>
            <p:ph type="title"/>
          </p:nvPr>
        </p:nvSpPr>
        <p:spPr>
          <a:xfrm>
            <a:off x="609153" y="804519"/>
            <a:ext cx="2431365" cy="4431360"/>
          </a:xfrm>
        </p:spPr>
        <p:txBody>
          <a:bodyPr anchor="ctr">
            <a:normAutofit/>
          </a:bodyPr>
          <a:lstStyle/>
          <a:p>
            <a:r>
              <a:rPr lang="fr-FR" dirty="0"/>
              <a:t>charia</a:t>
            </a:r>
          </a:p>
        </p:txBody>
      </p:sp>
      <p:cxnSp>
        <p:nvCxnSpPr>
          <p:cNvPr id="15" name="Straight Connector 14">
            <a:extLst>
              <a:ext uri="{FF2B5EF4-FFF2-40B4-BE49-F238E27FC236}">
                <a16:creationId xmlns:a16="http://schemas.microsoft.com/office/drawing/2014/main" id="{19AF263B-E208-40DF-A182-5193478DC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58867" y="890353"/>
            <a:ext cx="0" cy="45720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Espace réservé du contenu 5">
            <a:extLst>
              <a:ext uri="{FF2B5EF4-FFF2-40B4-BE49-F238E27FC236}">
                <a16:creationId xmlns:a16="http://schemas.microsoft.com/office/drawing/2014/main" id="{BD60A657-3FDC-BF4D-849B-D513854037AC}"/>
              </a:ext>
            </a:extLst>
          </p:cNvPr>
          <p:cNvSpPr>
            <a:spLocks noGrp="1"/>
          </p:cNvSpPr>
          <p:nvPr>
            <p:ph idx="1"/>
          </p:nvPr>
        </p:nvSpPr>
        <p:spPr>
          <a:xfrm>
            <a:off x="3478397" y="804520"/>
            <a:ext cx="4576919" cy="4431359"/>
          </a:xfrm>
        </p:spPr>
        <p:txBody>
          <a:bodyPr anchor="ctr">
            <a:normAutofit/>
          </a:bodyPr>
          <a:lstStyle/>
          <a:p>
            <a:pPr>
              <a:lnSpc>
                <a:spcPct val="110000"/>
              </a:lnSpc>
            </a:pPr>
            <a:r>
              <a:rPr lang="fr-FR" sz="1700"/>
              <a:t>Littéralement, le mot arabe signifie « la voie à suivre » et désigne une série de recommandations et de préceptes tirés du Coran et de la Sunna, elle-même composée d’un ensemble de Hadiths, c’est-à-dire des récits de la tradition concernant la vie du prophète et de ses premiers compagnons. Il ne s’agit pas à proprement parler d’un code juridique exhaustif et bien établi (ce dernier est désigné par le terme de fiqh), mais plutôt de textes disparates se rapportant aussi bien à la vie privée, à la pratique religieuse qu’au droit proprement dit. Les interprétations qui en sont faites peuvent donc diverger selon la coutume ou les différentes écoles juridiques.</a:t>
            </a:r>
          </a:p>
        </p:txBody>
      </p:sp>
      <p:pic>
        <p:nvPicPr>
          <p:cNvPr id="17" name="Picture 16">
            <a:extLst>
              <a:ext uri="{FF2B5EF4-FFF2-40B4-BE49-F238E27FC236}">
                <a16:creationId xmlns:a16="http://schemas.microsoft.com/office/drawing/2014/main" id="{DCC0100C-A457-45B1-8A8B-8740F43EC1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spTree>
    <p:extLst>
      <p:ext uri="{BB962C8B-B14F-4D97-AF65-F5344CB8AC3E}">
        <p14:creationId xmlns:p14="http://schemas.microsoft.com/office/powerpoint/2010/main" val="1165787318"/>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5" name="Rectangle 12">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36" name="Picture 14">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37" name="Straight Connector 16">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18">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39" name="Rectangle 20">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22">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313302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 name="Titre 3">
            <a:extLst>
              <a:ext uri="{FF2B5EF4-FFF2-40B4-BE49-F238E27FC236}">
                <a16:creationId xmlns:a16="http://schemas.microsoft.com/office/drawing/2014/main" id="{4A950032-1FEF-B741-999D-3C69BBC87D4B}"/>
              </a:ext>
            </a:extLst>
          </p:cNvPr>
          <p:cNvSpPr>
            <a:spLocks noGrp="1"/>
          </p:cNvSpPr>
          <p:nvPr>
            <p:ph type="title"/>
          </p:nvPr>
        </p:nvSpPr>
        <p:spPr>
          <a:xfrm>
            <a:off x="1088685" y="804520"/>
            <a:ext cx="3132383" cy="1049235"/>
          </a:xfrm>
        </p:spPr>
        <p:txBody>
          <a:bodyPr vert="horz" lIns="91440" tIns="45720" rIns="91440" bIns="45720" rtlCol="0" anchor="t">
            <a:normAutofit/>
          </a:bodyPr>
          <a:lstStyle/>
          <a:p>
            <a:pPr defTabSz="914400"/>
            <a:r>
              <a:rPr lang="en-US" sz="2500"/>
              <a:t>Hassan-al-Banna (1906-1949)</a:t>
            </a:r>
            <a:endParaRPr lang="en-US" sz="2500" dirty="0"/>
          </a:p>
        </p:txBody>
      </p:sp>
      <p:sp>
        <p:nvSpPr>
          <p:cNvPr id="41" name="Rectangle 24">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 name="Espace réservé du texte 5">
            <a:extLst>
              <a:ext uri="{FF2B5EF4-FFF2-40B4-BE49-F238E27FC236}">
                <a16:creationId xmlns:a16="http://schemas.microsoft.com/office/drawing/2014/main" id="{97B07D6E-81E3-064C-BEC6-BC142BC2A0AE}"/>
              </a:ext>
            </a:extLst>
          </p:cNvPr>
          <p:cNvSpPr>
            <a:spLocks noGrp="1"/>
          </p:cNvSpPr>
          <p:nvPr>
            <p:ph type="body" sz="half" idx="2"/>
          </p:nvPr>
        </p:nvSpPr>
        <p:spPr>
          <a:xfrm>
            <a:off x="1088685" y="2015732"/>
            <a:ext cx="3129159" cy="3450613"/>
          </a:xfrm>
        </p:spPr>
        <p:txBody>
          <a:bodyPr vert="horz" lIns="91440" tIns="45720" rIns="91440" bIns="45720" rtlCol="0" anchor="t">
            <a:normAutofit/>
          </a:bodyPr>
          <a:lstStyle/>
          <a:p>
            <a:pPr indent="-228600" defTabSz="914400">
              <a:lnSpc>
                <a:spcPct val="110000"/>
              </a:lnSpc>
              <a:buFont typeface="Arial" panose="020B0604020202020204" pitchFamily="34" charset="0"/>
              <a:buChar char="•"/>
            </a:pPr>
            <a:r>
              <a:rPr lang="en-US" sz="1100"/>
              <a:t>Instituteur égyptien, grand père de Tariq Ramadan, il est le fondateur des Frères Musulmans.</a:t>
            </a:r>
          </a:p>
          <a:p>
            <a:pPr indent="-228600" defTabSz="914400">
              <a:lnSpc>
                <a:spcPct val="110000"/>
              </a:lnSpc>
              <a:buFont typeface="Arial" panose="020B0604020202020204" pitchFamily="34" charset="0"/>
              <a:buChar char="•"/>
            </a:pPr>
            <a:r>
              <a:rPr lang="en-US" sz="1100"/>
              <a:t>Pour lutter contre le colonisateur britannique il fonde les Frères Musulmans en 1928, une association  qui propose un Islam social et utilise le Djihad comme guerre offensive contre les Musulmans modérés et les Occidentaux. </a:t>
            </a:r>
          </a:p>
          <a:p>
            <a:pPr indent="-228600" defTabSz="914400">
              <a:lnSpc>
                <a:spcPct val="110000"/>
              </a:lnSpc>
              <a:buFont typeface="Arial" panose="020B0604020202020204" pitchFamily="34" charset="0"/>
              <a:buChar char="•"/>
            </a:pPr>
            <a:r>
              <a:rPr lang="en-US" sz="1100"/>
              <a:t>L’association se ramifie en branches nationales dans les pays arabes et dans les pays occidentaux où son siege principal est à Genève. </a:t>
            </a:r>
          </a:p>
          <a:p>
            <a:pPr indent="-228600" defTabSz="914400">
              <a:lnSpc>
                <a:spcPct val="110000"/>
              </a:lnSpc>
              <a:buFont typeface="Arial" panose="020B0604020202020204" pitchFamily="34" charset="0"/>
              <a:buChar char="•"/>
            </a:pPr>
            <a:r>
              <a:rPr lang="en-US" sz="1100"/>
              <a:t>Elle joue un rôle essentiel dans les soulèvements arabes de 2011 et la guerre en Syrie.</a:t>
            </a:r>
          </a:p>
        </p:txBody>
      </p:sp>
      <p:pic>
        <p:nvPicPr>
          <p:cNvPr id="8" name="Espace réservé du contenu 7" descr="Une image contenant personne, homme, portant, mur&#10;&#10;&#10;&#10;Description générée automatiquement">
            <a:extLst>
              <a:ext uri="{FF2B5EF4-FFF2-40B4-BE49-F238E27FC236}">
                <a16:creationId xmlns:a16="http://schemas.microsoft.com/office/drawing/2014/main" id="{02F5D745-7B58-F640-8C3D-19BD19C8432D}"/>
              </a:ext>
            </a:extLst>
          </p:cNvPr>
          <p:cNvPicPr>
            <a:picLocks noGrp="1" noChangeAspect="1"/>
          </p:cNvPicPr>
          <p:nvPr>
            <p:ph idx="1"/>
          </p:nvPr>
        </p:nvPicPr>
        <p:blipFill>
          <a:blip r:embed="rId3"/>
          <a:stretch>
            <a:fillRect/>
          </a:stretch>
        </p:blipFill>
        <p:spPr>
          <a:xfrm>
            <a:off x="4644526" y="805583"/>
            <a:ext cx="3572895" cy="4660762"/>
          </a:xfrm>
          <a:prstGeom prst="rect">
            <a:avLst/>
          </a:prstGeom>
        </p:spPr>
      </p:pic>
      <p:pic>
        <p:nvPicPr>
          <p:cNvPr id="42" name="Picture 26">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43" name="Straight Connector 28">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6331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738F172-08B9-4BA5-B753-7D93472C0B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5" name="Picture 14">
            <a:extLst>
              <a:ext uri="{FF2B5EF4-FFF2-40B4-BE49-F238E27FC236}">
                <a16:creationId xmlns:a16="http://schemas.microsoft.com/office/drawing/2014/main" id="{C900681B-C4FD-40B3-B5BC-C33231614C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17" name="Straight Connector 16">
            <a:extLst>
              <a:ext uri="{FF2B5EF4-FFF2-40B4-BE49-F238E27FC236}">
                <a16:creationId xmlns:a16="http://schemas.microsoft.com/office/drawing/2014/main" id="{FEAACD67-2FB5-4530-9B74-8D946F1CE9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8" name="Espace réservé du contenu 7" descr="Une image contenant texte, carte&#10;&#10;Description générée automatiquement">
            <a:extLst>
              <a:ext uri="{FF2B5EF4-FFF2-40B4-BE49-F238E27FC236}">
                <a16:creationId xmlns:a16="http://schemas.microsoft.com/office/drawing/2014/main" id="{D233771C-122F-FD4B-8C1D-498E9924A000}"/>
              </a:ext>
            </a:extLst>
          </p:cNvPr>
          <p:cNvPicPr>
            <a:picLocks noGrp="1" noChangeAspect="1"/>
          </p:cNvPicPr>
          <p:nvPr>
            <p:ph idx="1"/>
          </p:nvPr>
        </p:nvPicPr>
        <p:blipFill rotWithShape="1">
          <a:blip r:embed="rId3"/>
          <a:srcRect r="11334"/>
          <a:stretch/>
        </p:blipFill>
        <p:spPr>
          <a:xfrm>
            <a:off x="20" y="10"/>
            <a:ext cx="9143980" cy="6857990"/>
          </a:xfrm>
          <a:prstGeom prst="rect">
            <a:avLst/>
          </a:prstGeom>
        </p:spPr>
      </p:pic>
    </p:spTree>
    <p:extLst>
      <p:ext uri="{BB962C8B-B14F-4D97-AF65-F5344CB8AC3E}">
        <p14:creationId xmlns:p14="http://schemas.microsoft.com/office/powerpoint/2010/main" val="2466768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re 1">
            <a:extLst>
              <a:ext uri="{FF2B5EF4-FFF2-40B4-BE49-F238E27FC236}">
                <a16:creationId xmlns:a16="http://schemas.microsoft.com/office/drawing/2014/main" id="{A3077CF3-B45B-4637-A1A3-68D4C329D280}"/>
              </a:ext>
            </a:extLst>
          </p:cNvPr>
          <p:cNvSpPr>
            <a:spLocks noGrp="1"/>
          </p:cNvSpPr>
          <p:nvPr>
            <p:ph type="title"/>
          </p:nvPr>
        </p:nvSpPr>
        <p:spPr/>
        <p:txBody>
          <a:bodyPr/>
          <a:lstStyle/>
          <a:p>
            <a:pPr eaLnBrk="1" hangingPunct="1"/>
            <a:r>
              <a:rPr lang="fr-FR" altLang="fr-FR" sz="3000">
                <a:solidFill>
                  <a:srgbClr val="7B9899"/>
                </a:solidFill>
                <a:ea typeface="ＭＳ Ｐゴシック" panose="020B0600070205080204" pitchFamily="34" charset="-128"/>
              </a:rPr>
              <a:t>Le Proche et Moyen orient dans l</a:t>
            </a:r>
            <a:r>
              <a:rPr lang="ja-JP" altLang="fr-FR" sz="3000">
                <a:solidFill>
                  <a:srgbClr val="7B9899"/>
                </a:solidFill>
                <a:ea typeface="ＭＳ Ｐゴシック" panose="020B0600070205080204" pitchFamily="34" charset="-128"/>
              </a:rPr>
              <a:t>’</a:t>
            </a:r>
            <a:r>
              <a:rPr lang="fr-FR" altLang="ja-JP" sz="3000">
                <a:solidFill>
                  <a:srgbClr val="7B9899"/>
                </a:solidFill>
                <a:ea typeface="ＭＳ Ｐゴシック" panose="020B0600070205080204" pitchFamily="34" charset="-128"/>
              </a:rPr>
              <a:t>entre deux guerres</a:t>
            </a:r>
            <a:endParaRPr lang="fr-FR" altLang="fr-FR" sz="3000">
              <a:solidFill>
                <a:srgbClr val="7B9899"/>
              </a:solidFill>
              <a:ea typeface="ＭＳ Ｐゴシック" panose="020B0600070205080204" pitchFamily="34" charset="-128"/>
            </a:endParaRPr>
          </a:p>
        </p:txBody>
      </p:sp>
      <p:pic>
        <p:nvPicPr>
          <p:cNvPr id="34819" name="Espace réservé du contenu 4" descr="PMO.png">
            <a:extLst>
              <a:ext uri="{FF2B5EF4-FFF2-40B4-BE49-F238E27FC236}">
                <a16:creationId xmlns:a16="http://schemas.microsoft.com/office/drawing/2014/main" id="{0DFDA151-EFBD-48D6-8D5A-F7C02A8CC28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45544" y="2016125"/>
            <a:ext cx="5567237" cy="3449638"/>
          </a:xfrm>
        </p:spPr>
      </p:pic>
      <p:pic>
        <p:nvPicPr>
          <p:cNvPr id="34818" name="Espace réservé du contenu 3" descr="carte632-4527c.jpg">
            <a:extLst>
              <a:ext uri="{FF2B5EF4-FFF2-40B4-BE49-F238E27FC236}">
                <a16:creationId xmlns:a16="http://schemas.microsoft.com/office/drawing/2014/main" id="{D7C16602-CD61-4454-AA45-ABC5B479847A}"/>
              </a:ext>
            </a:extLst>
          </p:cNvPr>
          <p:cNvPicPr>
            <a:picLocks noChangeAspect="1"/>
          </p:cNvPicPr>
          <p:nvPr/>
        </p:nvPicPr>
        <p:blipFill>
          <a:blip r:embed="rId3">
            <a:extLst>
              <a:ext uri="{28A0092B-C50C-407E-A947-70E740481C1C}">
                <a14:useLocalDpi xmlns:a14="http://schemas.microsoft.com/office/drawing/2010/main" val="0"/>
              </a:ext>
            </a:extLst>
          </a:blip>
          <a:srcRect l="-1106" r="-1106"/>
          <a:stretch>
            <a:fillRect/>
          </a:stretch>
        </p:blipFill>
        <p:spPr bwMode="auto">
          <a:xfrm>
            <a:off x="1798638" y="1812925"/>
            <a:ext cx="6197600" cy="38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3522FE7-5A29-4EF6-B1EF-2CA55748A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C2192E09-EBC7-416C-B887-DFF915D7F4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2924498D-E084-44BE-A196-CFCE355643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BBC7667-C352-4842-9AFD-E5C16AD002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9" name="Rectangle 78">
            <a:extLst>
              <a:ext uri="{FF2B5EF4-FFF2-40B4-BE49-F238E27FC236}">
                <a16:creationId xmlns:a16="http://schemas.microsoft.com/office/drawing/2014/main" id="{18B71113-ED1E-4689-96FF-620B29035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5309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Espace réservé du texte 4">
            <a:extLst>
              <a:ext uri="{FF2B5EF4-FFF2-40B4-BE49-F238E27FC236}">
                <a16:creationId xmlns:a16="http://schemas.microsoft.com/office/drawing/2014/main" id="{F68D7A7E-923B-44E2-B948-68C70921D631}"/>
              </a:ext>
            </a:extLst>
          </p:cNvPr>
          <p:cNvSpPr>
            <a:spLocks noGrp="1"/>
          </p:cNvSpPr>
          <p:nvPr>
            <p:ph type="body" idx="1"/>
          </p:nvPr>
        </p:nvSpPr>
        <p:spPr>
          <a:xfrm>
            <a:off x="651264" y="802298"/>
            <a:ext cx="2038358" cy="5116985"/>
          </a:xfrm>
        </p:spPr>
        <p:txBody>
          <a:bodyPr vert="horz" lIns="91440" tIns="91440" rIns="91440" bIns="91440" rtlCol="0" anchor="ctr">
            <a:normAutofit/>
          </a:bodyPr>
          <a:lstStyle/>
          <a:p>
            <a:pPr algn="r" defTabSz="914400">
              <a:defRPr/>
            </a:pPr>
            <a:r>
              <a:rPr lang="en-US" sz="1700" cap="all">
                <a:solidFill>
                  <a:srgbClr val="FFFFFF"/>
                </a:solidFill>
              </a:rPr>
              <a:t>(1945-1991)</a:t>
            </a:r>
          </a:p>
        </p:txBody>
      </p:sp>
      <p:sp useBgFill="1">
        <p:nvSpPr>
          <p:cNvPr id="81" name="Rectangle 80">
            <a:extLst>
              <a:ext uri="{FF2B5EF4-FFF2-40B4-BE49-F238E27FC236}">
                <a16:creationId xmlns:a16="http://schemas.microsoft.com/office/drawing/2014/main" id="{84252525-B2F1-43A9-8DDF-5F476C864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3095" y="0"/>
            <a:ext cx="60909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42" name="Titre 3">
            <a:extLst>
              <a:ext uri="{FF2B5EF4-FFF2-40B4-BE49-F238E27FC236}">
                <a16:creationId xmlns:a16="http://schemas.microsoft.com/office/drawing/2014/main" id="{392BB5CD-F53A-4D88-80CF-1656835A75B1}"/>
              </a:ext>
            </a:extLst>
          </p:cNvPr>
          <p:cNvSpPr>
            <a:spLocks noGrp="1"/>
          </p:cNvSpPr>
          <p:nvPr>
            <p:ph type="title"/>
          </p:nvPr>
        </p:nvSpPr>
        <p:spPr>
          <a:xfrm>
            <a:off x="3502498" y="802298"/>
            <a:ext cx="4788641" cy="5116985"/>
          </a:xfrm>
        </p:spPr>
        <p:txBody>
          <a:bodyPr vert="horz" lIns="91440" tIns="45720" rIns="91440" bIns="0" rtlCol="0" anchor="ctr">
            <a:normAutofit/>
          </a:bodyPr>
          <a:lstStyle/>
          <a:p>
            <a:pPr defTabSz="914400"/>
            <a:r>
              <a:rPr lang="en-US" altLang="fr-FR" sz="4400"/>
              <a:t>3. LE MOYEN-ORIENT FACE AUX DÉFIS DES INDÉPENDANCES </a:t>
            </a:r>
            <a:br>
              <a:rPr lang="en-US" altLang="fr-FR" sz="4400"/>
            </a:br>
            <a:endParaRPr lang="en-US" altLang="fr-FR" sz="4400"/>
          </a:p>
        </p:txBody>
      </p:sp>
    </p:spTree>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4" name="Picture 73">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6" name="Straight Connector 75">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80" name="Rectangle 79">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 name="Straight Connector 81">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313302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6865" name="Titre 3">
            <a:extLst>
              <a:ext uri="{FF2B5EF4-FFF2-40B4-BE49-F238E27FC236}">
                <a16:creationId xmlns:a16="http://schemas.microsoft.com/office/drawing/2014/main" id="{B201718C-B186-4CB7-B639-BE2867F42A70}"/>
              </a:ext>
            </a:extLst>
          </p:cNvPr>
          <p:cNvSpPr>
            <a:spLocks noGrp="1"/>
          </p:cNvSpPr>
          <p:nvPr>
            <p:ph type="title"/>
          </p:nvPr>
        </p:nvSpPr>
        <p:spPr>
          <a:xfrm>
            <a:off x="1088685" y="804520"/>
            <a:ext cx="3132383" cy="1049235"/>
          </a:xfrm>
        </p:spPr>
        <p:txBody>
          <a:bodyPr vert="horz" lIns="91440" tIns="45720" rIns="91440" bIns="45720" rtlCol="0" anchor="t">
            <a:normAutofit/>
          </a:bodyPr>
          <a:lstStyle/>
          <a:p>
            <a:pPr defTabSz="914400"/>
            <a:r>
              <a:rPr lang="en-US" altLang="fr-FR" sz="2200"/>
              <a:t>David Ben Gourion (1886-1973)</a:t>
            </a:r>
          </a:p>
        </p:txBody>
      </p:sp>
      <p:sp>
        <p:nvSpPr>
          <p:cNvPr id="84" name="Rectangle 83">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6866" name="Espace réservé du texte 5">
            <a:extLst>
              <a:ext uri="{FF2B5EF4-FFF2-40B4-BE49-F238E27FC236}">
                <a16:creationId xmlns:a16="http://schemas.microsoft.com/office/drawing/2014/main" id="{45A16E34-DC69-4006-8CD9-10434B49DF9A}"/>
              </a:ext>
            </a:extLst>
          </p:cNvPr>
          <p:cNvSpPr>
            <a:spLocks noGrp="1"/>
          </p:cNvSpPr>
          <p:nvPr>
            <p:ph type="body" sz="half" idx="2"/>
          </p:nvPr>
        </p:nvSpPr>
        <p:spPr>
          <a:xfrm>
            <a:off x="1088685" y="2015732"/>
            <a:ext cx="3129159" cy="3450613"/>
          </a:xfrm>
        </p:spPr>
        <p:txBody>
          <a:bodyPr vert="horz" lIns="91440" tIns="45720" rIns="91440" bIns="45720" rtlCol="0" anchor="t">
            <a:normAutofit/>
          </a:bodyPr>
          <a:lstStyle/>
          <a:p>
            <a:pPr indent="-228600" defTabSz="914400">
              <a:buFont typeface="Arial" panose="020B0604020202020204" pitchFamily="34" charset="0"/>
              <a:buChar char="•"/>
            </a:pPr>
            <a:r>
              <a:rPr lang="en-US" altLang="fr-FR"/>
              <a:t>Membre du parti Poale Zion il émigre en Israël en 1906. Fondateur de l</a:t>
            </a:r>
            <a:r>
              <a:rPr lang="en-US" altLang="ja-JP"/>
              <a:t>’Etat d’Israël dont il fut le Premier Ministre à trois reprises, cet immigré juif d’origine polonaise a également fondé le parti travailliste israélien. </a:t>
            </a:r>
            <a:endParaRPr lang="en-US" altLang="fr-FR"/>
          </a:p>
        </p:txBody>
      </p:sp>
      <p:pic>
        <p:nvPicPr>
          <p:cNvPr id="36867" name="Espace réservé du contenu 6" descr="David_BG.jpg">
            <a:extLst>
              <a:ext uri="{FF2B5EF4-FFF2-40B4-BE49-F238E27FC236}">
                <a16:creationId xmlns:a16="http://schemas.microsoft.com/office/drawing/2014/main" id="{E1C7764F-0996-4E77-86C4-3E0E724F3B8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70260" y="805583"/>
            <a:ext cx="3121427" cy="4660762"/>
          </a:xfrm>
          <a:prstGeom prst="rect">
            <a:avLst/>
          </a:prstGeom>
        </p:spPr>
      </p:pic>
      <p:pic>
        <p:nvPicPr>
          <p:cNvPr id="86" name="Picture 85">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8" name="Straight Connector 87">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79" name="Rectangle 78">
            <a:extLst>
              <a:ext uri="{FF2B5EF4-FFF2-40B4-BE49-F238E27FC236}">
                <a16:creationId xmlns:a16="http://schemas.microsoft.com/office/drawing/2014/main" id="{D0712110-0BC1-4B31-B3BB-63B44222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4466B5F3-C053-4580-B04A-1EF949888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7889" name="Titre 1">
            <a:extLst>
              <a:ext uri="{FF2B5EF4-FFF2-40B4-BE49-F238E27FC236}">
                <a16:creationId xmlns:a16="http://schemas.microsoft.com/office/drawing/2014/main" id="{BE48E4BC-024F-4C74-8051-C634665427BE}"/>
              </a:ext>
            </a:extLst>
          </p:cNvPr>
          <p:cNvSpPr>
            <a:spLocks noGrp="1"/>
          </p:cNvSpPr>
          <p:nvPr>
            <p:ph type="title"/>
          </p:nvPr>
        </p:nvSpPr>
        <p:spPr>
          <a:xfrm>
            <a:off x="1089462" y="962902"/>
            <a:ext cx="3132288" cy="2380828"/>
          </a:xfrm>
        </p:spPr>
        <p:txBody>
          <a:bodyPr vert="horz" lIns="91440" tIns="45720" rIns="91440" bIns="0" rtlCol="0" anchor="b">
            <a:normAutofit/>
          </a:bodyPr>
          <a:lstStyle/>
          <a:p>
            <a:pPr defTabSz="914400"/>
            <a:r>
              <a:rPr lang="en-US" altLang="fr-FR" sz="3300"/>
              <a:t>La première guerre israélo-arabe 1948-1949</a:t>
            </a:r>
          </a:p>
        </p:txBody>
      </p:sp>
      <p:cxnSp>
        <p:nvCxnSpPr>
          <p:cNvPr id="83" name="Straight Connector 82">
            <a:extLst>
              <a:ext uri="{FF2B5EF4-FFF2-40B4-BE49-F238E27FC236}">
                <a16:creationId xmlns:a16="http://schemas.microsoft.com/office/drawing/2014/main" id="{FA6123F2-4B61-414F-A7E5-5B7828EACA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9462" y="3528543"/>
            <a:ext cx="31286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37890" name="Espace réservé du contenu 3" descr="1011302-La_première_guerre_israélo-arabe.jpg">
            <a:extLst>
              <a:ext uri="{FF2B5EF4-FFF2-40B4-BE49-F238E27FC236}">
                <a16:creationId xmlns:a16="http://schemas.microsoft.com/office/drawing/2014/main" id="{0D4AE9B4-F0E5-4E03-9C80-3C81E5F9C8A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0808" y="1162314"/>
            <a:ext cx="3720331" cy="3947300"/>
          </a:xfrm>
          <a:prstGeom prst="rect">
            <a:avLst/>
          </a:prstGeom>
        </p:spPr>
      </p:pic>
      <p:pic>
        <p:nvPicPr>
          <p:cNvPr id="85" name="Picture 84">
            <a:extLst>
              <a:ext uri="{FF2B5EF4-FFF2-40B4-BE49-F238E27FC236}">
                <a16:creationId xmlns:a16="http://schemas.microsoft.com/office/drawing/2014/main" id="{25CED634-E2D0-4AB7-96DD-816C9B52C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7" name="Straight Connector 86">
            <a:extLst>
              <a:ext uri="{FF2B5EF4-FFF2-40B4-BE49-F238E27FC236}">
                <a16:creationId xmlns:a16="http://schemas.microsoft.com/office/drawing/2014/main" id="{FCDDCDFB-696D-4FDF-9B58-24F71B7C3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79" name="Rectangle 78">
            <a:extLst>
              <a:ext uri="{FF2B5EF4-FFF2-40B4-BE49-F238E27FC236}">
                <a16:creationId xmlns:a16="http://schemas.microsoft.com/office/drawing/2014/main" id="{D0712110-0BC1-4B31-B3BB-63B44222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4466B5F3-C053-4580-B04A-1EF949888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8913" name="Titre 1">
            <a:extLst>
              <a:ext uri="{FF2B5EF4-FFF2-40B4-BE49-F238E27FC236}">
                <a16:creationId xmlns:a16="http://schemas.microsoft.com/office/drawing/2014/main" id="{20BF8082-249D-455D-9DD2-BC3ABD5B1D3C}"/>
              </a:ext>
            </a:extLst>
          </p:cNvPr>
          <p:cNvSpPr>
            <a:spLocks noGrp="1"/>
          </p:cNvSpPr>
          <p:nvPr>
            <p:ph type="title"/>
          </p:nvPr>
        </p:nvSpPr>
        <p:spPr>
          <a:xfrm>
            <a:off x="1089462" y="962902"/>
            <a:ext cx="3132288" cy="2380828"/>
          </a:xfrm>
        </p:spPr>
        <p:txBody>
          <a:bodyPr vert="horz" lIns="91440" tIns="45720" rIns="91440" bIns="0" rtlCol="0" anchor="b">
            <a:normAutofit/>
          </a:bodyPr>
          <a:lstStyle/>
          <a:p>
            <a:pPr defTabSz="914400"/>
            <a:r>
              <a:rPr lang="en-US" altLang="fr-FR" sz="3600"/>
              <a:t>Les réfugiés palestiniens </a:t>
            </a:r>
          </a:p>
        </p:txBody>
      </p:sp>
      <p:cxnSp>
        <p:nvCxnSpPr>
          <p:cNvPr id="83" name="Straight Connector 82">
            <a:extLst>
              <a:ext uri="{FF2B5EF4-FFF2-40B4-BE49-F238E27FC236}">
                <a16:creationId xmlns:a16="http://schemas.microsoft.com/office/drawing/2014/main" id="{FA6123F2-4B61-414F-A7E5-5B7828EACA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9462" y="3528543"/>
            <a:ext cx="31286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38914" name="Espace réservé du contenu 5" descr="img-7.png">
            <a:extLst>
              <a:ext uri="{FF2B5EF4-FFF2-40B4-BE49-F238E27FC236}">
                <a16:creationId xmlns:a16="http://schemas.microsoft.com/office/drawing/2014/main" id="{CF1D337A-DC77-453C-BA34-0C49B3A23BF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0808" y="844240"/>
            <a:ext cx="3720331" cy="4583447"/>
          </a:xfrm>
          <a:prstGeom prst="rect">
            <a:avLst/>
          </a:prstGeom>
        </p:spPr>
      </p:pic>
      <p:pic>
        <p:nvPicPr>
          <p:cNvPr id="85" name="Picture 84">
            <a:extLst>
              <a:ext uri="{FF2B5EF4-FFF2-40B4-BE49-F238E27FC236}">
                <a16:creationId xmlns:a16="http://schemas.microsoft.com/office/drawing/2014/main" id="{25CED634-E2D0-4AB7-96DD-816C9B52C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7" name="Straight Connector 86">
            <a:extLst>
              <a:ext uri="{FF2B5EF4-FFF2-40B4-BE49-F238E27FC236}">
                <a16:creationId xmlns:a16="http://schemas.microsoft.com/office/drawing/2014/main" id="{FCDDCDFB-696D-4FDF-9B58-24F71B7C3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4" name="Picture 73">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6" name="Straight Connector 75">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80" name="Rectangle 79">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 name="Straight Connector 81">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313302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9937" name="Titre 3">
            <a:extLst>
              <a:ext uri="{FF2B5EF4-FFF2-40B4-BE49-F238E27FC236}">
                <a16:creationId xmlns:a16="http://schemas.microsoft.com/office/drawing/2014/main" id="{2B902CF3-93CC-42EC-BD82-C4334898BC4E}"/>
              </a:ext>
            </a:extLst>
          </p:cNvPr>
          <p:cNvSpPr>
            <a:spLocks noGrp="1"/>
          </p:cNvSpPr>
          <p:nvPr>
            <p:ph type="title"/>
          </p:nvPr>
        </p:nvSpPr>
        <p:spPr>
          <a:xfrm>
            <a:off x="1088685" y="804520"/>
            <a:ext cx="3132383" cy="1049235"/>
          </a:xfrm>
        </p:spPr>
        <p:txBody>
          <a:bodyPr vert="horz" lIns="91440" tIns="45720" rIns="91440" bIns="45720" rtlCol="0" anchor="t">
            <a:normAutofit/>
          </a:bodyPr>
          <a:lstStyle/>
          <a:p>
            <a:pPr defTabSz="914400"/>
            <a:r>
              <a:rPr lang="en-US" altLang="fr-FR" sz="2500"/>
              <a:t>Gamal Abdel Nasser (1918-1970)</a:t>
            </a:r>
          </a:p>
        </p:txBody>
      </p:sp>
      <p:sp>
        <p:nvSpPr>
          <p:cNvPr id="84" name="Rectangle 83">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9938" name="Espace réservé du texte 5">
            <a:extLst>
              <a:ext uri="{FF2B5EF4-FFF2-40B4-BE49-F238E27FC236}">
                <a16:creationId xmlns:a16="http://schemas.microsoft.com/office/drawing/2014/main" id="{0C1B124D-13AD-48A5-8C12-CE9555B85F62}"/>
              </a:ext>
            </a:extLst>
          </p:cNvPr>
          <p:cNvSpPr>
            <a:spLocks noGrp="1"/>
          </p:cNvSpPr>
          <p:nvPr>
            <p:ph type="body" sz="half" idx="2"/>
          </p:nvPr>
        </p:nvSpPr>
        <p:spPr>
          <a:xfrm>
            <a:off x="1088685" y="2015732"/>
            <a:ext cx="3129159" cy="3450613"/>
          </a:xfrm>
        </p:spPr>
        <p:txBody>
          <a:bodyPr vert="horz" lIns="91440" tIns="45720" rIns="91440" bIns="45720" rtlCol="0" anchor="t">
            <a:normAutofit/>
          </a:bodyPr>
          <a:lstStyle/>
          <a:p>
            <a:pPr indent="-228600" defTabSz="914400">
              <a:buFont typeface="Arial" panose="020B0604020202020204" pitchFamily="34" charset="0"/>
              <a:buChar char="•"/>
            </a:pPr>
            <a:r>
              <a:rPr lang="en-US" altLang="fr-FR" sz="1500"/>
              <a:t>Second président de la République arabe unie de 1956 à sa mort en 1970.</a:t>
            </a:r>
          </a:p>
          <a:p>
            <a:pPr indent="-228600" defTabSz="914400">
              <a:buFont typeface="Arial" panose="020B0604020202020204" pitchFamily="34" charset="0"/>
              <a:buChar char="•"/>
            </a:pPr>
            <a:r>
              <a:rPr lang="en-US" altLang="fr-FR" sz="1500"/>
              <a:t>Sa politique panarabe et socialiste a été appelée le Nassérisme. </a:t>
            </a:r>
          </a:p>
          <a:p>
            <a:pPr indent="-228600" defTabSz="914400">
              <a:buFont typeface="Arial" panose="020B0604020202020204" pitchFamily="34" charset="0"/>
              <a:buChar char="•"/>
            </a:pPr>
            <a:r>
              <a:rPr lang="en-US" altLang="fr-FR" sz="1500"/>
              <a:t>Mais la défection de la Syrie, l</a:t>
            </a:r>
            <a:r>
              <a:rPr lang="en-US" altLang="ja-JP" sz="1500"/>
              <a:t>’opposition des Frères musulmans et la guerre du Yemen ont limité ses ambitions d’unifier les Arabes du Proche et Moyen Orient derrière l’Egypte. </a:t>
            </a:r>
            <a:endParaRPr lang="en-US" altLang="fr-FR" sz="1500"/>
          </a:p>
        </p:txBody>
      </p:sp>
      <p:pic>
        <p:nvPicPr>
          <p:cNvPr id="39939" name="Espace réservé du contenu 6" descr="220px-Nasser_portrait2.jpg">
            <a:extLst>
              <a:ext uri="{FF2B5EF4-FFF2-40B4-BE49-F238E27FC236}">
                <a16:creationId xmlns:a16="http://schemas.microsoft.com/office/drawing/2014/main" id="{3BB1FF2F-EDC6-449B-9D4F-908D49105B6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0808" y="946042"/>
            <a:ext cx="3720331" cy="4379844"/>
          </a:xfrm>
          <a:prstGeom prst="rect">
            <a:avLst/>
          </a:prstGeom>
        </p:spPr>
      </p:pic>
      <p:pic>
        <p:nvPicPr>
          <p:cNvPr id="86" name="Picture 85">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8" name="Straight Connector 87">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79" name="Rectangle 78">
            <a:extLst>
              <a:ext uri="{FF2B5EF4-FFF2-40B4-BE49-F238E27FC236}">
                <a16:creationId xmlns:a16="http://schemas.microsoft.com/office/drawing/2014/main" id="{D0712110-0BC1-4B31-B3BB-63B44222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4466B5F3-C053-4580-B04A-1EF949888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0961" name="Titre 1">
            <a:extLst>
              <a:ext uri="{FF2B5EF4-FFF2-40B4-BE49-F238E27FC236}">
                <a16:creationId xmlns:a16="http://schemas.microsoft.com/office/drawing/2014/main" id="{87544842-1C00-445C-BE92-3209B35BB96D}"/>
              </a:ext>
            </a:extLst>
          </p:cNvPr>
          <p:cNvSpPr>
            <a:spLocks noGrp="1"/>
          </p:cNvSpPr>
          <p:nvPr>
            <p:ph type="title"/>
          </p:nvPr>
        </p:nvSpPr>
        <p:spPr>
          <a:xfrm>
            <a:off x="1089462" y="962902"/>
            <a:ext cx="3132288" cy="2380828"/>
          </a:xfrm>
        </p:spPr>
        <p:txBody>
          <a:bodyPr vert="horz" lIns="91440" tIns="45720" rIns="91440" bIns="0" rtlCol="0" anchor="b">
            <a:normAutofit/>
          </a:bodyPr>
          <a:lstStyle/>
          <a:p>
            <a:pPr defTabSz="914400"/>
            <a:r>
              <a:rPr lang="en-US" altLang="fr-FR" sz="3600"/>
              <a:t>L</a:t>
            </a:r>
            <a:r>
              <a:rPr lang="en-US" altLang="ja-JP" sz="3600"/>
              <a:t>’opération de Suez en 1956</a:t>
            </a:r>
            <a:endParaRPr lang="en-US" altLang="fr-FR" sz="3600"/>
          </a:p>
        </p:txBody>
      </p:sp>
      <p:cxnSp>
        <p:nvCxnSpPr>
          <p:cNvPr id="83" name="Straight Connector 82">
            <a:extLst>
              <a:ext uri="{FF2B5EF4-FFF2-40B4-BE49-F238E27FC236}">
                <a16:creationId xmlns:a16="http://schemas.microsoft.com/office/drawing/2014/main" id="{FA6123F2-4B61-414F-A7E5-5B7828EACA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9462" y="3528543"/>
            <a:ext cx="31286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40962" name="Espace réservé du contenu 3" descr="1011303-La_deuxième_guerre_israélo-arabe.jpg">
            <a:extLst>
              <a:ext uri="{FF2B5EF4-FFF2-40B4-BE49-F238E27FC236}">
                <a16:creationId xmlns:a16="http://schemas.microsoft.com/office/drawing/2014/main" id="{D55C70EB-41E1-452A-B99A-A24F91D1E17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0808" y="1657132"/>
            <a:ext cx="3720331" cy="2957663"/>
          </a:xfrm>
          <a:prstGeom prst="rect">
            <a:avLst/>
          </a:prstGeom>
        </p:spPr>
      </p:pic>
      <p:pic>
        <p:nvPicPr>
          <p:cNvPr id="85" name="Picture 84">
            <a:extLst>
              <a:ext uri="{FF2B5EF4-FFF2-40B4-BE49-F238E27FC236}">
                <a16:creationId xmlns:a16="http://schemas.microsoft.com/office/drawing/2014/main" id="{25CED634-E2D0-4AB7-96DD-816C9B52C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7" name="Straight Connector 86">
            <a:extLst>
              <a:ext uri="{FF2B5EF4-FFF2-40B4-BE49-F238E27FC236}">
                <a16:creationId xmlns:a16="http://schemas.microsoft.com/office/drawing/2014/main" id="{FCDDCDFB-696D-4FDF-9B58-24F71B7C3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41989" name="Rectangle 135">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41990" name="Picture 137">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41991" name="Straight Connector 139">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1992" name="Straight Connector 141">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44" name="Rectangle 143">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6" name="Straight Connector 145">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313302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1985" name="Titre 3">
            <a:extLst>
              <a:ext uri="{FF2B5EF4-FFF2-40B4-BE49-F238E27FC236}">
                <a16:creationId xmlns:a16="http://schemas.microsoft.com/office/drawing/2014/main" id="{CE6D3DEC-CEA2-4386-BC27-3598B2D08BD2}"/>
              </a:ext>
            </a:extLst>
          </p:cNvPr>
          <p:cNvSpPr>
            <a:spLocks noGrp="1"/>
          </p:cNvSpPr>
          <p:nvPr>
            <p:ph type="title"/>
          </p:nvPr>
        </p:nvSpPr>
        <p:spPr>
          <a:xfrm>
            <a:off x="1088685" y="804520"/>
            <a:ext cx="3132383" cy="1049235"/>
          </a:xfrm>
        </p:spPr>
        <p:txBody>
          <a:bodyPr vert="horz" lIns="91440" tIns="45720" rIns="91440" bIns="45720" rtlCol="0" anchor="t">
            <a:normAutofit/>
          </a:bodyPr>
          <a:lstStyle/>
          <a:p>
            <a:pPr defTabSz="914400"/>
            <a:r>
              <a:rPr lang="en-US" altLang="fr-FR" sz="3200"/>
              <a:t>Yasser Arafat (1929-2004)</a:t>
            </a:r>
          </a:p>
        </p:txBody>
      </p:sp>
      <p:sp>
        <p:nvSpPr>
          <p:cNvPr id="148" name="Rectangle 147">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1986" name="Espace réservé du texte 5">
            <a:extLst>
              <a:ext uri="{FF2B5EF4-FFF2-40B4-BE49-F238E27FC236}">
                <a16:creationId xmlns:a16="http://schemas.microsoft.com/office/drawing/2014/main" id="{0EE21F14-562D-4EE6-B5DA-8355FD61E2E8}"/>
              </a:ext>
            </a:extLst>
          </p:cNvPr>
          <p:cNvSpPr>
            <a:spLocks noGrp="1"/>
          </p:cNvSpPr>
          <p:nvPr>
            <p:ph type="body" sz="half" idx="2"/>
          </p:nvPr>
        </p:nvSpPr>
        <p:spPr>
          <a:xfrm>
            <a:off x="1088685" y="2015732"/>
            <a:ext cx="3129159" cy="3450613"/>
          </a:xfrm>
        </p:spPr>
        <p:txBody>
          <a:bodyPr vert="horz" lIns="91440" tIns="45720" rIns="91440" bIns="45720" rtlCol="0" anchor="t">
            <a:normAutofit/>
          </a:bodyPr>
          <a:lstStyle/>
          <a:p>
            <a:pPr indent="-228600" defTabSz="914400">
              <a:buFont typeface="Arial" panose="020B0604020202020204" pitchFamily="34" charset="0"/>
              <a:buChar char="•"/>
            </a:pPr>
            <a:r>
              <a:rPr lang="en-US" altLang="fr-FR"/>
              <a:t>Dirigeant </a:t>
            </a:r>
            <a:r>
              <a:rPr lang="en-US" altLang="fr-FR" dirty="0"/>
              <a:t>du Fatah et </a:t>
            </a:r>
            <a:r>
              <a:rPr lang="en-US" altLang="fr-FR"/>
              <a:t>de l</a:t>
            </a:r>
            <a:r>
              <a:rPr lang="en-US" altLang="ja-JP"/>
              <a:t>’OLP, deux organisations terroristes qui luttent contre Israël, il devient, </a:t>
            </a:r>
            <a:r>
              <a:rPr lang="en-US" altLang="ja-JP" dirty="0"/>
              <a:t>après les </a:t>
            </a:r>
            <a:r>
              <a:rPr lang="en-US" altLang="ja-JP"/>
              <a:t>accords d’Oslo en </a:t>
            </a:r>
            <a:r>
              <a:rPr lang="en-US" altLang="ja-JP" dirty="0"/>
              <a:t>1992, le </a:t>
            </a:r>
            <a:r>
              <a:rPr lang="en-US" altLang="ja-JP"/>
              <a:t>premier président </a:t>
            </a:r>
            <a:r>
              <a:rPr lang="en-US" altLang="ja-JP" dirty="0"/>
              <a:t>de la </a:t>
            </a:r>
            <a:r>
              <a:rPr lang="en-US" altLang="ja-JP"/>
              <a:t>nouvelle Autorité palestinienne. Après l’échec du sommet de Taba </a:t>
            </a:r>
            <a:r>
              <a:rPr lang="en-US" altLang="ja-JP" dirty="0"/>
              <a:t>et le début de </a:t>
            </a:r>
            <a:r>
              <a:rPr lang="en-US" altLang="ja-JP"/>
              <a:t>la seconde </a:t>
            </a:r>
            <a:r>
              <a:rPr lang="en-US" altLang="ja-JP" dirty="0"/>
              <a:t>Intifada</a:t>
            </a:r>
            <a:r>
              <a:rPr lang="en-US" altLang="ja-JP"/>
              <a:t>, il perd du crédit auprès </a:t>
            </a:r>
            <a:r>
              <a:rPr lang="en-US" altLang="ja-JP" dirty="0"/>
              <a:t>de </a:t>
            </a:r>
            <a:r>
              <a:rPr lang="en-US" altLang="ja-JP"/>
              <a:t>son peuple qui lui reproche son autoritarisme. </a:t>
            </a:r>
            <a:endParaRPr lang="en-US" altLang="fr-FR" dirty="0"/>
          </a:p>
        </p:txBody>
      </p:sp>
      <p:pic>
        <p:nvPicPr>
          <p:cNvPr id="41987" name="Espace réservé du contenu 6" descr="220px-ArafatEconomicForum.jpg">
            <a:extLst>
              <a:ext uri="{FF2B5EF4-FFF2-40B4-BE49-F238E27FC236}">
                <a16:creationId xmlns:a16="http://schemas.microsoft.com/office/drawing/2014/main" id="{12BB7381-99D6-47EB-9664-C5D445E89F1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18760" y="805583"/>
            <a:ext cx="3224426" cy="4660762"/>
          </a:xfrm>
          <a:prstGeom prst="rect">
            <a:avLst/>
          </a:prstGeom>
        </p:spPr>
      </p:pic>
      <p:pic>
        <p:nvPicPr>
          <p:cNvPr id="150" name="Picture 149">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152" name="Straight Connector 151">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3046595"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B7871AE5-6A39-7D45-8B34-3250EF287AD7}"/>
              </a:ext>
            </a:extLst>
          </p:cNvPr>
          <p:cNvSpPr>
            <a:spLocks noGrp="1"/>
          </p:cNvSpPr>
          <p:nvPr>
            <p:ph type="title"/>
          </p:nvPr>
        </p:nvSpPr>
        <p:spPr>
          <a:xfrm>
            <a:off x="637262" y="1240076"/>
            <a:ext cx="2045860" cy="4584527"/>
          </a:xfrm>
        </p:spPr>
        <p:txBody>
          <a:bodyPr>
            <a:normAutofit/>
          </a:bodyPr>
          <a:lstStyle/>
          <a:p>
            <a:r>
              <a:rPr lang="fr-FR">
                <a:solidFill>
                  <a:srgbClr val="FFFFFF"/>
                </a:solidFill>
              </a:rPr>
              <a:t>OLP</a:t>
            </a:r>
          </a:p>
        </p:txBody>
      </p:sp>
      <p:sp>
        <p:nvSpPr>
          <p:cNvPr id="6" name="Espace réservé du contenu 5">
            <a:extLst>
              <a:ext uri="{FF2B5EF4-FFF2-40B4-BE49-F238E27FC236}">
                <a16:creationId xmlns:a16="http://schemas.microsoft.com/office/drawing/2014/main" id="{830DEB74-671A-5040-9CCF-B51B8314C5EA}"/>
              </a:ext>
            </a:extLst>
          </p:cNvPr>
          <p:cNvSpPr>
            <a:spLocks noGrp="1"/>
          </p:cNvSpPr>
          <p:nvPr>
            <p:ph idx="1"/>
          </p:nvPr>
        </p:nvSpPr>
        <p:spPr>
          <a:xfrm>
            <a:off x="3529195" y="1240077"/>
            <a:ext cx="4526120" cy="4916465"/>
          </a:xfrm>
        </p:spPr>
        <p:txBody>
          <a:bodyPr anchor="t">
            <a:normAutofit/>
          </a:bodyPr>
          <a:lstStyle/>
          <a:p>
            <a:pPr>
              <a:lnSpc>
                <a:spcPct val="110000"/>
              </a:lnSpc>
            </a:pPr>
            <a:r>
              <a:rPr lang="fr-FR" sz="1400"/>
              <a:t>L’</a:t>
            </a:r>
            <a:r>
              <a:rPr lang="fr-FR" sz="1400" b="1"/>
              <a:t>Organisation de libération de la Palestine</a:t>
            </a:r>
            <a:r>
              <a:rPr lang="fr-FR" sz="1400"/>
              <a:t> est une organisation </a:t>
            </a:r>
            <a:r>
              <a:rPr lang="fr-FR" sz="1400">
                <a:hlinkClick r:id="rId2" tooltip="Palestine"/>
              </a:rPr>
              <a:t>palestinienne</a:t>
            </a:r>
            <a:r>
              <a:rPr lang="fr-FR" sz="1400"/>
              <a:t> politique et paramilitaire, créée le </a:t>
            </a:r>
            <a:r>
              <a:rPr lang="fr-FR" sz="1400">
                <a:hlinkClick r:id="rId3" tooltip="28 mai"/>
              </a:rPr>
              <a:t>28</a:t>
            </a:r>
            <a:r>
              <a:rPr lang="fr-FR" sz="1400"/>
              <a:t> </a:t>
            </a:r>
            <a:r>
              <a:rPr lang="fr-FR" sz="1400">
                <a:hlinkClick r:id="rId4" tooltip="Mai 1964"/>
              </a:rPr>
              <a:t>mai</a:t>
            </a:r>
            <a:r>
              <a:rPr lang="fr-FR" sz="1400"/>
              <a:t> </a:t>
            </a:r>
            <a:r>
              <a:rPr lang="fr-FR" sz="1400">
                <a:hlinkClick r:id="rId5" tooltip="1964"/>
              </a:rPr>
              <a:t>1964</a:t>
            </a:r>
            <a:r>
              <a:rPr lang="fr-FR" sz="1400"/>
              <a:t> au Caire. L'OLP est composée de plusieurs organisations palestiniennes, dont le </a:t>
            </a:r>
            <a:r>
              <a:rPr lang="fr-FR" sz="1400">
                <a:hlinkClick r:id="rId6" tooltip="Fatah"/>
              </a:rPr>
              <a:t>Fatah</a:t>
            </a:r>
            <a:r>
              <a:rPr lang="fr-FR" sz="1400"/>
              <a:t>, le </a:t>
            </a:r>
            <a:r>
              <a:rPr lang="fr-FR" sz="1400">
                <a:hlinkClick r:id="rId7" tooltip="Front populaire de libération de la Palestine"/>
              </a:rPr>
              <a:t>Front populaire de libération de la Palestine</a:t>
            </a:r>
            <a:r>
              <a:rPr lang="fr-FR" sz="1400"/>
              <a:t> (FPLP) et le </a:t>
            </a:r>
            <a:r>
              <a:rPr lang="fr-FR" sz="1400">
                <a:hlinkClick r:id="rId8" tooltip="Front démocratique pour la libération de la Palestine"/>
              </a:rPr>
              <a:t>Front démocratique pour la libération de la Palestine</a:t>
            </a:r>
            <a:r>
              <a:rPr lang="fr-FR" sz="1400"/>
              <a:t> (FDLP).</a:t>
            </a:r>
          </a:p>
          <a:p>
            <a:pPr>
              <a:lnSpc>
                <a:spcPct val="110000"/>
              </a:lnSpc>
            </a:pPr>
            <a:r>
              <a:rPr lang="fr-FR" sz="1400"/>
              <a:t>Depuis sa création, l'OLP, qui comporte des institutions politiques, s'est présentée comme un mouvement de résistance armée représentant les </a:t>
            </a:r>
            <a:r>
              <a:rPr lang="fr-FR" sz="1400">
                <a:hlinkClick r:id="rId9" tooltip="Palestiniens"/>
              </a:rPr>
              <a:t>Palestiniens</a:t>
            </a:r>
            <a:r>
              <a:rPr lang="fr-FR" sz="1400"/>
              <a:t>. Israël l'a considérée, officiellement jusqu'aux </a:t>
            </a:r>
            <a:r>
              <a:rPr lang="fr-FR" sz="1400">
                <a:hlinkClick r:id="rId10" tooltip="Accords d'Oslo"/>
              </a:rPr>
              <a:t>accords d'Oslo</a:t>
            </a:r>
            <a:r>
              <a:rPr lang="fr-FR" sz="1400"/>
              <a:t>, comme une organisation terroriste avant de la considérer comme un interlocuteur diplomatique. Le </a:t>
            </a:r>
            <a:r>
              <a:rPr lang="fr-FR" sz="1400">
                <a:hlinkClick r:id="rId11" tooltip="22 novembre"/>
              </a:rPr>
              <a:t>22</a:t>
            </a:r>
            <a:r>
              <a:rPr lang="fr-FR" sz="1400"/>
              <a:t> </a:t>
            </a:r>
            <a:r>
              <a:rPr lang="fr-FR" sz="1400">
                <a:hlinkClick r:id="rId12" tooltip="Novembre 1974"/>
              </a:rPr>
              <a:t>novembre</a:t>
            </a:r>
            <a:r>
              <a:rPr lang="fr-FR" sz="1400"/>
              <a:t> </a:t>
            </a:r>
            <a:r>
              <a:rPr lang="fr-FR" sz="1400">
                <a:hlinkClick r:id="rId13" tooltip="1974"/>
              </a:rPr>
              <a:t>1974</a:t>
            </a:r>
            <a:r>
              <a:rPr lang="fr-FR" sz="1400"/>
              <a:t>, l’</a:t>
            </a:r>
            <a:r>
              <a:rPr lang="fr-FR" sz="1400">
                <a:hlinkClick r:id="rId14" tooltip="Assemblée générale des Nations unies"/>
              </a:rPr>
              <a:t>Assemblée générale des Nations unies</a:t>
            </a:r>
            <a:r>
              <a:rPr lang="fr-FR" sz="1400"/>
              <a:t>, lui accorde le statut d’observateur</a:t>
            </a:r>
            <a:r>
              <a:rPr lang="fr-FR" sz="1400" baseline="30000">
                <a:hlinkClick r:id="rId15"/>
              </a:rPr>
              <a:t>1</a:t>
            </a:r>
            <a:r>
              <a:rPr lang="fr-FR" sz="1400"/>
              <a:t> sous l'impulsion du président de cette assemblée à ce moment, le ministre des Affaires étrangères algérien </a:t>
            </a:r>
            <a:r>
              <a:rPr lang="fr-FR" sz="1400">
                <a:hlinkClick r:id="rId16" tooltip="Abdelaziz Bouteflika"/>
              </a:rPr>
              <a:t>Abdelaziz Bouteflika</a:t>
            </a:r>
            <a:r>
              <a:rPr lang="fr-FR" sz="1400"/>
              <a:t>.</a:t>
            </a:r>
          </a:p>
          <a:p>
            <a:pPr>
              <a:lnSpc>
                <a:spcPct val="110000"/>
              </a:lnSpc>
            </a:pPr>
            <a:endParaRPr lang="fr-FR" sz="1400"/>
          </a:p>
        </p:txBody>
      </p:sp>
    </p:spTree>
    <p:extLst>
      <p:ext uri="{BB962C8B-B14F-4D97-AF65-F5344CB8AC3E}">
        <p14:creationId xmlns:p14="http://schemas.microsoft.com/office/powerpoint/2010/main" val="514213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79" name="Rectangle 78">
            <a:extLst>
              <a:ext uri="{FF2B5EF4-FFF2-40B4-BE49-F238E27FC236}">
                <a16:creationId xmlns:a16="http://schemas.microsoft.com/office/drawing/2014/main" id="{D0712110-0BC1-4B31-B3BB-63B44222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4466B5F3-C053-4580-B04A-1EF949888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3009" name="Titre 1">
            <a:extLst>
              <a:ext uri="{FF2B5EF4-FFF2-40B4-BE49-F238E27FC236}">
                <a16:creationId xmlns:a16="http://schemas.microsoft.com/office/drawing/2014/main" id="{06641919-A893-4C60-839D-BF681C497B7E}"/>
              </a:ext>
            </a:extLst>
          </p:cNvPr>
          <p:cNvSpPr>
            <a:spLocks noGrp="1"/>
          </p:cNvSpPr>
          <p:nvPr>
            <p:ph type="title"/>
          </p:nvPr>
        </p:nvSpPr>
        <p:spPr>
          <a:xfrm>
            <a:off x="1089462" y="962902"/>
            <a:ext cx="3132288" cy="2380828"/>
          </a:xfrm>
        </p:spPr>
        <p:txBody>
          <a:bodyPr vert="horz" lIns="91440" tIns="45720" rIns="91440" bIns="0" rtlCol="0" anchor="b">
            <a:normAutofit/>
          </a:bodyPr>
          <a:lstStyle/>
          <a:p>
            <a:pPr defTabSz="914400"/>
            <a:r>
              <a:rPr lang="en-US" altLang="fr-FR" sz="4200"/>
              <a:t>La Guerre des Six jours</a:t>
            </a:r>
          </a:p>
        </p:txBody>
      </p:sp>
      <p:cxnSp>
        <p:nvCxnSpPr>
          <p:cNvPr id="83" name="Straight Connector 82">
            <a:extLst>
              <a:ext uri="{FF2B5EF4-FFF2-40B4-BE49-F238E27FC236}">
                <a16:creationId xmlns:a16="http://schemas.microsoft.com/office/drawing/2014/main" id="{FA6123F2-4B61-414F-A7E5-5B7828EACA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9462" y="3528543"/>
            <a:ext cx="31286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43010" name="Espace réservé du contenu 3" descr="1011304-La_troisième_guerre_israélo-arabe.jpg">
            <a:extLst>
              <a:ext uri="{FF2B5EF4-FFF2-40B4-BE49-F238E27FC236}">
                <a16:creationId xmlns:a16="http://schemas.microsoft.com/office/drawing/2014/main" id="{90808899-AFAD-4AD0-8771-AE4BDD2C0C6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0808" y="1666433"/>
            <a:ext cx="3720331" cy="2939061"/>
          </a:xfrm>
          <a:prstGeom prst="rect">
            <a:avLst/>
          </a:prstGeom>
        </p:spPr>
      </p:pic>
      <p:pic>
        <p:nvPicPr>
          <p:cNvPr id="85" name="Picture 84">
            <a:extLst>
              <a:ext uri="{FF2B5EF4-FFF2-40B4-BE49-F238E27FC236}">
                <a16:creationId xmlns:a16="http://schemas.microsoft.com/office/drawing/2014/main" id="{25CED634-E2D0-4AB7-96DD-816C9B52C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7" name="Straight Connector 86">
            <a:extLst>
              <a:ext uri="{FF2B5EF4-FFF2-40B4-BE49-F238E27FC236}">
                <a16:creationId xmlns:a16="http://schemas.microsoft.com/office/drawing/2014/main" id="{FCDDCDFB-696D-4FDF-9B58-24F71B7C3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4" name="Picture 73">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6" name="Straight Connector 75">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80" name="Rectangle 79">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 name="Straight Connector 81">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313302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4033" name="Titre 3">
            <a:extLst>
              <a:ext uri="{FF2B5EF4-FFF2-40B4-BE49-F238E27FC236}">
                <a16:creationId xmlns:a16="http://schemas.microsoft.com/office/drawing/2014/main" id="{8D8F12A9-6F3F-4B5C-AF35-C27ADF76DFA8}"/>
              </a:ext>
            </a:extLst>
          </p:cNvPr>
          <p:cNvSpPr>
            <a:spLocks noGrp="1"/>
          </p:cNvSpPr>
          <p:nvPr>
            <p:ph type="title"/>
          </p:nvPr>
        </p:nvSpPr>
        <p:spPr>
          <a:xfrm>
            <a:off x="1088685" y="804520"/>
            <a:ext cx="3132383" cy="1049235"/>
          </a:xfrm>
        </p:spPr>
        <p:txBody>
          <a:bodyPr vert="horz" lIns="91440" tIns="45720" rIns="91440" bIns="45720" rtlCol="0" anchor="t">
            <a:normAutofit/>
          </a:bodyPr>
          <a:lstStyle/>
          <a:p>
            <a:pPr defTabSz="914400"/>
            <a:r>
              <a:rPr lang="en-US" altLang="fr-FR" sz="2500"/>
              <a:t>Anouar El Sadate (1918-1981)</a:t>
            </a:r>
          </a:p>
        </p:txBody>
      </p:sp>
      <p:sp>
        <p:nvSpPr>
          <p:cNvPr id="84" name="Rectangle 83">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4034" name="Espace réservé du texte 5">
            <a:extLst>
              <a:ext uri="{FF2B5EF4-FFF2-40B4-BE49-F238E27FC236}">
                <a16:creationId xmlns:a16="http://schemas.microsoft.com/office/drawing/2014/main" id="{F659754F-9638-475B-B07C-C8F8044A3581}"/>
              </a:ext>
            </a:extLst>
          </p:cNvPr>
          <p:cNvSpPr>
            <a:spLocks noGrp="1"/>
          </p:cNvSpPr>
          <p:nvPr>
            <p:ph type="body" sz="half" idx="2"/>
          </p:nvPr>
        </p:nvSpPr>
        <p:spPr>
          <a:xfrm>
            <a:off x="1088685" y="2015732"/>
            <a:ext cx="3129159" cy="3450613"/>
          </a:xfrm>
        </p:spPr>
        <p:txBody>
          <a:bodyPr vert="horz" lIns="91440" tIns="45720" rIns="91440" bIns="45720" rtlCol="0" anchor="t">
            <a:normAutofit/>
          </a:bodyPr>
          <a:lstStyle/>
          <a:p>
            <a:pPr indent="-228600" defTabSz="914400">
              <a:buFont typeface="Arial" panose="020B0604020202020204" pitchFamily="34" charset="0"/>
              <a:buChar char="•"/>
            </a:pPr>
            <a:r>
              <a:rPr lang="en-US" altLang="fr-FR" dirty="0" err="1"/>
              <a:t>Président</a:t>
            </a:r>
            <a:r>
              <a:rPr lang="en-US" altLang="fr-FR" dirty="0"/>
              <a:t> de la </a:t>
            </a:r>
            <a:r>
              <a:rPr lang="en-US" altLang="fr-FR" dirty="0" err="1"/>
              <a:t>République</a:t>
            </a:r>
            <a:r>
              <a:rPr lang="en-US" altLang="fr-FR" dirty="0"/>
              <a:t> </a:t>
            </a:r>
            <a:r>
              <a:rPr lang="en-US" altLang="fr-FR" dirty="0" err="1"/>
              <a:t>égyptienne</a:t>
            </a:r>
            <a:r>
              <a:rPr lang="en-US" altLang="fr-FR" dirty="0"/>
              <a:t> après la mort de Nasser </a:t>
            </a:r>
            <a:r>
              <a:rPr lang="en-US" altLang="fr-FR" dirty="0" err="1"/>
              <a:t>jusqu</a:t>
            </a:r>
            <a:r>
              <a:rPr lang="en-US" altLang="ja-JP" dirty="0" err="1"/>
              <a:t>’en</a:t>
            </a:r>
            <a:r>
              <a:rPr lang="en-US" altLang="ja-JP" dirty="0"/>
              <a:t> 1981 </a:t>
            </a:r>
            <a:r>
              <a:rPr lang="en-US" altLang="ja-JP" dirty="0" err="1"/>
              <a:t>où</a:t>
            </a:r>
            <a:r>
              <a:rPr lang="en-US" altLang="ja-JP" dirty="0"/>
              <a:t> </a:t>
            </a:r>
            <a:r>
              <a:rPr lang="en-US" altLang="ja-JP" dirty="0" err="1"/>
              <a:t>il</a:t>
            </a:r>
            <a:r>
              <a:rPr lang="en-US" altLang="ja-JP" dirty="0"/>
              <a:t> </a:t>
            </a:r>
            <a:r>
              <a:rPr lang="en-US" altLang="ja-JP" dirty="0" err="1"/>
              <a:t>est</a:t>
            </a:r>
            <a:r>
              <a:rPr lang="en-US" altLang="ja-JP" dirty="0"/>
              <a:t> </a:t>
            </a:r>
            <a:r>
              <a:rPr lang="en-US" altLang="ja-JP" dirty="0" err="1"/>
              <a:t>assassiné</a:t>
            </a:r>
            <a:r>
              <a:rPr lang="en-US" altLang="ja-JP" dirty="0"/>
              <a:t>. </a:t>
            </a:r>
          </a:p>
          <a:p>
            <a:pPr indent="-228600" defTabSz="914400">
              <a:buFont typeface="Arial" panose="020B0604020202020204" pitchFamily="34" charset="0"/>
              <a:buChar char="•"/>
            </a:pPr>
            <a:r>
              <a:rPr lang="en-US" altLang="ja-JP" dirty="0"/>
              <a:t>Il </a:t>
            </a:r>
            <a:r>
              <a:rPr lang="en-US" altLang="ja-JP" dirty="0" err="1"/>
              <a:t>reçoit</a:t>
            </a:r>
            <a:r>
              <a:rPr lang="en-US" altLang="ja-JP" dirty="0"/>
              <a:t> le prix Nobel de la </a:t>
            </a:r>
            <a:r>
              <a:rPr lang="en-US" altLang="ja-JP" dirty="0" err="1"/>
              <a:t>Paix</a:t>
            </a:r>
            <a:r>
              <a:rPr lang="en-US" altLang="ja-JP" dirty="0"/>
              <a:t> </a:t>
            </a:r>
            <a:r>
              <a:rPr lang="en-US" altLang="ja-JP" dirty="0" err="1"/>
              <a:t>à</a:t>
            </a:r>
            <a:r>
              <a:rPr lang="en-US" altLang="ja-JP" dirty="0"/>
              <a:t> la suite des accords de Camp David </a:t>
            </a:r>
            <a:r>
              <a:rPr lang="en-US" altLang="ja-JP" dirty="0" err="1"/>
              <a:t>qu’il</a:t>
            </a:r>
            <a:r>
              <a:rPr lang="en-US" altLang="ja-JP" dirty="0"/>
              <a:t> </a:t>
            </a:r>
            <a:r>
              <a:rPr lang="en-US" altLang="ja-JP" dirty="0" err="1"/>
              <a:t>signe</a:t>
            </a:r>
            <a:r>
              <a:rPr lang="en-US" altLang="ja-JP" dirty="0"/>
              <a:t> avec son homologue </a:t>
            </a:r>
            <a:r>
              <a:rPr lang="en-US" altLang="ja-JP" dirty="0" err="1"/>
              <a:t>israélien</a:t>
            </a:r>
            <a:r>
              <a:rPr lang="en-US" altLang="ja-JP" dirty="0"/>
              <a:t>, Menahem Begin, le 17 </a:t>
            </a:r>
            <a:r>
              <a:rPr lang="en-US" altLang="ja-JP" dirty="0" err="1"/>
              <a:t>septembre</a:t>
            </a:r>
            <a:r>
              <a:rPr lang="en-US" altLang="ja-JP" dirty="0"/>
              <a:t> 1978.</a:t>
            </a:r>
            <a:endParaRPr lang="en-US" altLang="fr-FR" dirty="0"/>
          </a:p>
        </p:txBody>
      </p:sp>
      <p:pic>
        <p:nvPicPr>
          <p:cNvPr id="44035" name="Espace réservé du contenu 6" descr="220px-Anwar_Sadat_cropped.jpg">
            <a:extLst>
              <a:ext uri="{FF2B5EF4-FFF2-40B4-BE49-F238E27FC236}">
                <a16:creationId xmlns:a16="http://schemas.microsoft.com/office/drawing/2014/main" id="{78F3807A-F7AD-42AB-A6E6-BD9F26770AB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53484" y="805583"/>
            <a:ext cx="3154978" cy="4660762"/>
          </a:xfrm>
          <a:prstGeom prst="rect">
            <a:avLst/>
          </a:prstGeom>
        </p:spPr>
      </p:pic>
      <p:pic>
        <p:nvPicPr>
          <p:cNvPr id="86" name="Picture 85">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8" name="Straight Connector 87">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4" name="Picture 73">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6" name="Straight Connector 75">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80" name="Rectangle 79">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 name="Straight Connector 81">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313302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5057" name="Titre 1">
            <a:extLst>
              <a:ext uri="{FF2B5EF4-FFF2-40B4-BE49-F238E27FC236}">
                <a16:creationId xmlns:a16="http://schemas.microsoft.com/office/drawing/2014/main" id="{7525921E-DE17-4376-A902-7CF916D6B7E8}"/>
              </a:ext>
            </a:extLst>
          </p:cNvPr>
          <p:cNvSpPr>
            <a:spLocks noGrp="1"/>
          </p:cNvSpPr>
          <p:nvPr>
            <p:ph type="title"/>
          </p:nvPr>
        </p:nvSpPr>
        <p:spPr>
          <a:xfrm>
            <a:off x="1088685" y="804520"/>
            <a:ext cx="3132383" cy="1049235"/>
          </a:xfrm>
        </p:spPr>
        <p:txBody>
          <a:bodyPr vert="horz" lIns="91440" tIns="45720" rIns="91440" bIns="45720" rtlCol="0" anchor="t">
            <a:normAutofit/>
          </a:bodyPr>
          <a:lstStyle/>
          <a:p>
            <a:pPr defTabSz="914400"/>
            <a:r>
              <a:rPr lang="en-US" altLang="fr-FR" sz="2700"/>
              <a:t>Menahem Begin (1913-1992)</a:t>
            </a:r>
          </a:p>
        </p:txBody>
      </p:sp>
      <p:sp>
        <p:nvSpPr>
          <p:cNvPr id="84" name="Rectangle 83">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5058" name="Espace réservé du texte 2">
            <a:extLst>
              <a:ext uri="{FF2B5EF4-FFF2-40B4-BE49-F238E27FC236}">
                <a16:creationId xmlns:a16="http://schemas.microsoft.com/office/drawing/2014/main" id="{895AC3D0-7A07-46DF-99B2-A99A49B62E80}"/>
              </a:ext>
            </a:extLst>
          </p:cNvPr>
          <p:cNvSpPr>
            <a:spLocks noGrp="1"/>
          </p:cNvSpPr>
          <p:nvPr>
            <p:ph type="body" sz="half" idx="2"/>
          </p:nvPr>
        </p:nvSpPr>
        <p:spPr>
          <a:xfrm>
            <a:off x="1088685" y="2015732"/>
            <a:ext cx="3129159" cy="3450613"/>
          </a:xfrm>
        </p:spPr>
        <p:txBody>
          <a:bodyPr vert="horz" lIns="91440" tIns="45720" rIns="91440" bIns="45720" rtlCol="0" anchor="t">
            <a:normAutofit/>
          </a:bodyPr>
          <a:lstStyle/>
          <a:p>
            <a:pPr indent="-228600" defTabSz="914400">
              <a:buFont typeface="Arial" panose="020B0604020202020204" pitchFamily="34" charset="0"/>
              <a:buChar char="•"/>
            </a:pPr>
            <a:r>
              <a:rPr lang="en-US" altLang="fr-FR"/>
              <a:t>Membre de l</a:t>
            </a:r>
            <a:r>
              <a:rPr lang="en-US" altLang="ja-JP"/>
              <a:t>’Irgoun il a préparé l’attentat terroriste de l’Hôtel King David le 26 juillet 1946 où 92 personnes furent tuées. </a:t>
            </a:r>
          </a:p>
          <a:p>
            <a:pPr indent="-228600" defTabSz="914400">
              <a:buFont typeface="Arial" panose="020B0604020202020204" pitchFamily="34" charset="0"/>
              <a:buChar char="•"/>
            </a:pPr>
            <a:r>
              <a:rPr lang="en-US" altLang="fr-FR"/>
              <a:t>Devenu Premier Ministre d</a:t>
            </a:r>
            <a:r>
              <a:rPr lang="en-US" altLang="ja-JP"/>
              <a:t>’Israël de 1977 à 1983, il signa les accords de Camp David qui lui valent le prix Nobel de la Paix. Il ordonna l’intervention « Paix en Galilée » en 1982.</a:t>
            </a:r>
            <a:endParaRPr lang="en-US" altLang="fr-FR"/>
          </a:p>
        </p:txBody>
      </p:sp>
      <p:pic>
        <p:nvPicPr>
          <p:cNvPr id="45059" name="Espace réservé du contenu 6" descr="Menahem_Begin_poses_at_Camp_David_1978.jpg">
            <a:extLst>
              <a:ext uri="{FF2B5EF4-FFF2-40B4-BE49-F238E27FC236}">
                <a16:creationId xmlns:a16="http://schemas.microsoft.com/office/drawing/2014/main" id="{912E9A7A-F033-44F7-AA07-57AC29BB2C5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92922" y="805583"/>
            <a:ext cx="3076102" cy="4660762"/>
          </a:xfrm>
          <a:prstGeom prst="rect">
            <a:avLst/>
          </a:prstGeom>
        </p:spPr>
      </p:pic>
      <p:pic>
        <p:nvPicPr>
          <p:cNvPr id="86" name="Picture 85">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8" name="Straight Connector 87">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79" name="Rectangle 78">
            <a:extLst>
              <a:ext uri="{FF2B5EF4-FFF2-40B4-BE49-F238E27FC236}">
                <a16:creationId xmlns:a16="http://schemas.microsoft.com/office/drawing/2014/main" id="{D0712110-0BC1-4B31-B3BB-63B44222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4466B5F3-C053-4580-B04A-1EF949888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6081" name="Titre 1">
            <a:extLst>
              <a:ext uri="{FF2B5EF4-FFF2-40B4-BE49-F238E27FC236}">
                <a16:creationId xmlns:a16="http://schemas.microsoft.com/office/drawing/2014/main" id="{90B48C27-8CE3-4881-B496-755363C9EBDD}"/>
              </a:ext>
            </a:extLst>
          </p:cNvPr>
          <p:cNvSpPr>
            <a:spLocks noGrp="1"/>
          </p:cNvSpPr>
          <p:nvPr>
            <p:ph type="title"/>
          </p:nvPr>
        </p:nvSpPr>
        <p:spPr>
          <a:xfrm>
            <a:off x="1089462" y="962902"/>
            <a:ext cx="3132288" cy="2380828"/>
          </a:xfrm>
        </p:spPr>
        <p:txBody>
          <a:bodyPr vert="horz" lIns="91440" tIns="45720" rIns="91440" bIns="0" rtlCol="0" anchor="b">
            <a:normAutofit/>
          </a:bodyPr>
          <a:lstStyle/>
          <a:p>
            <a:pPr defTabSz="914400"/>
            <a:r>
              <a:rPr lang="en-US" altLang="fr-FR" sz="4200"/>
              <a:t>La Guerre du Kippour en 1973</a:t>
            </a:r>
          </a:p>
        </p:txBody>
      </p:sp>
      <p:cxnSp>
        <p:nvCxnSpPr>
          <p:cNvPr id="83" name="Straight Connector 82">
            <a:extLst>
              <a:ext uri="{FF2B5EF4-FFF2-40B4-BE49-F238E27FC236}">
                <a16:creationId xmlns:a16="http://schemas.microsoft.com/office/drawing/2014/main" id="{FA6123F2-4B61-414F-A7E5-5B7828EACA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9462" y="3528543"/>
            <a:ext cx="31286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46082" name="Espace réservé du contenu 3" descr="1011305-La_quatrième_guerre_israélo-arabe.jpg">
            <a:extLst>
              <a:ext uri="{FF2B5EF4-FFF2-40B4-BE49-F238E27FC236}">
                <a16:creationId xmlns:a16="http://schemas.microsoft.com/office/drawing/2014/main" id="{0BB774B8-E9B3-41D2-99D5-C6C8409FD71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0808" y="1675734"/>
            <a:ext cx="3720331" cy="2920459"/>
          </a:xfrm>
          <a:prstGeom prst="rect">
            <a:avLst/>
          </a:prstGeom>
        </p:spPr>
      </p:pic>
      <p:pic>
        <p:nvPicPr>
          <p:cNvPr id="85" name="Picture 84">
            <a:extLst>
              <a:ext uri="{FF2B5EF4-FFF2-40B4-BE49-F238E27FC236}">
                <a16:creationId xmlns:a16="http://schemas.microsoft.com/office/drawing/2014/main" id="{25CED634-E2D0-4AB7-96DD-816C9B52C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7" name="Straight Connector 86">
            <a:extLst>
              <a:ext uri="{FF2B5EF4-FFF2-40B4-BE49-F238E27FC236}">
                <a16:creationId xmlns:a16="http://schemas.microsoft.com/office/drawing/2014/main" id="{FCDDCDFB-696D-4FDF-9B58-24F71B7C3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79" name="Rectangle 78">
            <a:extLst>
              <a:ext uri="{FF2B5EF4-FFF2-40B4-BE49-F238E27FC236}">
                <a16:creationId xmlns:a16="http://schemas.microsoft.com/office/drawing/2014/main" id="{D0712110-0BC1-4B31-B3BB-63B44222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4466B5F3-C053-4580-B04A-1EF949888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7105" name="Titre 1">
            <a:extLst>
              <a:ext uri="{FF2B5EF4-FFF2-40B4-BE49-F238E27FC236}">
                <a16:creationId xmlns:a16="http://schemas.microsoft.com/office/drawing/2014/main" id="{4D14AE61-0870-47EF-9949-F01AA043B8E4}"/>
              </a:ext>
            </a:extLst>
          </p:cNvPr>
          <p:cNvSpPr>
            <a:spLocks noGrp="1"/>
          </p:cNvSpPr>
          <p:nvPr>
            <p:ph type="title"/>
          </p:nvPr>
        </p:nvSpPr>
        <p:spPr>
          <a:xfrm>
            <a:off x="1089462" y="962902"/>
            <a:ext cx="3132288" cy="2380828"/>
          </a:xfrm>
        </p:spPr>
        <p:txBody>
          <a:bodyPr vert="horz" lIns="91440" tIns="45720" rIns="91440" bIns="0" rtlCol="0" anchor="b">
            <a:normAutofit/>
          </a:bodyPr>
          <a:lstStyle/>
          <a:p>
            <a:pPr defTabSz="914400"/>
            <a:r>
              <a:rPr lang="en-US" altLang="fr-FR" sz="4200"/>
              <a:t>Opération Paix en Galilée en 1982</a:t>
            </a:r>
          </a:p>
        </p:txBody>
      </p:sp>
      <p:cxnSp>
        <p:nvCxnSpPr>
          <p:cNvPr id="83" name="Straight Connector 82">
            <a:extLst>
              <a:ext uri="{FF2B5EF4-FFF2-40B4-BE49-F238E27FC236}">
                <a16:creationId xmlns:a16="http://schemas.microsoft.com/office/drawing/2014/main" id="{FA6123F2-4B61-414F-A7E5-5B7828EACA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9462" y="3528543"/>
            <a:ext cx="31286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47106" name="Espace réservé du contenu 3" descr="carte_7_publi_v2.png">
            <a:extLst>
              <a:ext uri="{FF2B5EF4-FFF2-40B4-BE49-F238E27FC236}">
                <a16:creationId xmlns:a16="http://schemas.microsoft.com/office/drawing/2014/main" id="{7369F998-551D-47FF-B4C8-26556EAFD52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67701" y="805583"/>
            <a:ext cx="2726545" cy="4660762"/>
          </a:xfrm>
          <a:prstGeom prst="rect">
            <a:avLst/>
          </a:prstGeom>
        </p:spPr>
      </p:pic>
      <p:pic>
        <p:nvPicPr>
          <p:cNvPr id="85" name="Picture 84">
            <a:extLst>
              <a:ext uri="{FF2B5EF4-FFF2-40B4-BE49-F238E27FC236}">
                <a16:creationId xmlns:a16="http://schemas.microsoft.com/office/drawing/2014/main" id="{25CED634-E2D0-4AB7-96DD-816C9B52C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7" name="Straight Connector 86">
            <a:extLst>
              <a:ext uri="{FF2B5EF4-FFF2-40B4-BE49-F238E27FC236}">
                <a16:creationId xmlns:a16="http://schemas.microsoft.com/office/drawing/2014/main" id="{FCDDCDFB-696D-4FDF-9B58-24F71B7C3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3046595"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0420190-069E-7E42-9A9B-BCB03DC6A8AA}"/>
              </a:ext>
            </a:extLst>
          </p:cNvPr>
          <p:cNvSpPr>
            <a:spLocks noGrp="1"/>
          </p:cNvSpPr>
          <p:nvPr>
            <p:ph type="title"/>
          </p:nvPr>
        </p:nvSpPr>
        <p:spPr>
          <a:xfrm>
            <a:off x="637262" y="1240076"/>
            <a:ext cx="2045860" cy="4584527"/>
          </a:xfrm>
        </p:spPr>
        <p:txBody>
          <a:bodyPr>
            <a:normAutofit/>
          </a:bodyPr>
          <a:lstStyle/>
          <a:p>
            <a:r>
              <a:rPr lang="fr-FR">
                <a:solidFill>
                  <a:srgbClr val="FFFFFF"/>
                </a:solidFill>
              </a:rPr>
              <a:t>La première Intifada</a:t>
            </a:r>
          </a:p>
        </p:txBody>
      </p:sp>
      <p:sp>
        <p:nvSpPr>
          <p:cNvPr id="3" name="Espace réservé du contenu 2">
            <a:extLst>
              <a:ext uri="{FF2B5EF4-FFF2-40B4-BE49-F238E27FC236}">
                <a16:creationId xmlns:a16="http://schemas.microsoft.com/office/drawing/2014/main" id="{956461C6-15FE-7249-8D5B-584702516DE4}"/>
              </a:ext>
            </a:extLst>
          </p:cNvPr>
          <p:cNvSpPr>
            <a:spLocks noGrp="1"/>
          </p:cNvSpPr>
          <p:nvPr>
            <p:ph idx="1"/>
          </p:nvPr>
        </p:nvSpPr>
        <p:spPr>
          <a:xfrm>
            <a:off x="3529195" y="1240077"/>
            <a:ext cx="4526120" cy="4916465"/>
          </a:xfrm>
        </p:spPr>
        <p:txBody>
          <a:bodyPr anchor="t">
            <a:normAutofit/>
          </a:bodyPr>
          <a:lstStyle/>
          <a:p>
            <a:pPr>
              <a:lnSpc>
                <a:spcPct val="110000"/>
              </a:lnSpc>
            </a:pPr>
            <a:r>
              <a:rPr lang="fr-FR" sz="1600"/>
              <a:t>L’intifada ou « guerre des pierres » (1987-1993) crée un état d’esprit totalement nouveau dans les Territoires occupés ; les Palestiniens qui affrontent directement l’armée israélienne ont le sentiment qu’ils tiennent leur destin entre leurs mains. L’Intifada et sa répression par les forces d’occupation ont provoqué une véritable prise de conscience de la question palestinienne, aussi bien par une partie de la population israélienne que par la communauté mondiale. Elle amorce aussi un changement dans l’OLP qui s’ouvre à une position de compromis avec Israël.</a:t>
            </a:r>
          </a:p>
          <a:p>
            <a:pPr>
              <a:lnSpc>
                <a:spcPct val="110000"/>
              </a:lnSpc>
            </a:pPr>
            <a:r>
              <a:rPr lang="fr-FR" sz="1600"/>
              <a:t>Le Hamas (Mouvement de la résistance islamique) est créé par la Société des Frères Musulmans au lendemain du déclenchement de l’Intifada. Développé d’abord à Gaza, il étend ensuite ses ramifications en Cisjordanie.</a:t>
            </a:r>
          </a:p>
        </p:txBody>
      </p:sp>
    </p:spTree>
    <p:extLst>
      <p:ext uri="{BB962C8B-B14F-4D97-AF65-F5344CB8AC3E}">
        <p14:creationId xmlns:p14="http://schemas.microsoft.com/office/powerpoint/2010/main" val="19305619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4" name="Picture 73">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6" name="Straight Connector 75">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80" name="Rectangle 79">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 name="Straight Connector 81">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313302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54273" name="Titre 3">
            <a:extLst>
              <a:ext uri="{FF2B5EF4-FFF2-40B4-BE49-F238E27FC236}">
                <a16:creationId xmlns:a16="http://schemas.microsoft.com/office/drawing/2014/main" id="{87518BE3-7C19-4090-853C-3E3005C3334B}"/>
              </a:ext>
            </a:extLst>
          </p:cNvPr>
          <p:cNvSpPr>
            <a:spLocks noGrp="1"/>
          </p:cNvSpPr>
          <p:nvPr>
            <p:ph type="title"/>
          </p:nvPr>
        </p:nvSpPr>
        <p:spPr>
          <a:xfrm>
            <a:off x="1088685" y="804520"/>
            <a:ext cx="3132383" cy="1049235"/>
          </a:xfrm>
        </p:spPr>
        <p:txBody>
          <a:bodyPr vert="horz" lIns="91440" tIns="45720" rIns="91440" bIns="45720" rtlCol="0" anchor="t">
            <a:normAutofit/>
          </a:bodyPr>
          <a:lstStyle/>
          <a:p>
            <a:pPr defTabSz="914400"/>
            <a:r>
              <a:rPr lang="en-US" altLang="fr-FR" sz="3000"/>
              <a:t>Yitzhak Rabin (1922-1995)</a:t>
            </a:r>
          </a:p>
        </p:txBody>
      </p:sp>
      <p:sp>
        <p:nvSpPr>
          <p:cNvPr id="84" name="Rectangle 83">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4274" name="Espace réservé du texte 5">
            <a:extLst>
              <a:ext uri="{FF2B5EF4-FFF2-40B4-BE49-F238E27FC236}">
                <a16:creationId xmlns:a16="http://schemas.microsoft.com/office/drawing/2014/main" id="{09202AA2-9512-4BCA-BC7C-AF172A6FFF94}"/>
              </a:ext>
            </a:extLst>
          </p:cNvPr>
          <p:cNvSpPr>
            <a:spLocks noGrp="1"/>
          </p:cNvSpPr>
          <p:nvPr>
            <p:ph type="body" sz="half" idx="2"/>
          </p:nvPr>
        </p:nvSpPr>
        <p:spPr>
          <a:xfrm>
            <a:off x="1088685" y="2015732"/>
            <a:ext cx="3129159" cy="3450613"/>
          </a:xfrm>
        </p:spPr>
        <p:txBody>
          <a:bodyPr vert="horz" lIns="91440" tIns="45720" rIns="91440" bIns="45720" rtlCol="0" anchor="t">
            <a:normAutofit/>
          </a:bodyPr>
          <a:lstStyle/>
          <a:p>
            <a:pPr indent="-228600" defTabSz="914400">
              <a:buFont typeface="Arial" panose="020B0604020202020204" pitchFamily="34" charset="0"/>
              <a:buChar char="•"/>
            </a:pPr>
            <a:r>
              <a:rPr lang="en-US" altLang="fr-FR"/>
              <a:t>Officier dans l</a:t>
            </a:r>
            <a:r>
              <a:rPr lang="en-US" altLang="ja-JP"/>
              <a:t>’armée israélienne, il participe aux trois premières guerres israélo-arabe. Premier ministre deux fois (de 1974 à 1977, puis lors de la seconde intifada de 1992 à 1995), il signe les accords d’Oslo qui reconnaissent l’autorité palestinienne. Il est assassiné par un extrémiste juif en 1995.</a:t>
            </a:r>
            <a:endParaRPr lang="en-US" altLang="fr-FR"/>
          </a:p>
        </p:txBody>
      </p:sp>
      <p:pic>
        <p:nvPicPr>
          <p:cNvPr id="54275" name="Espace réservé du contenu 6" descr="Flickr_-_Israel_Defense_Forces_-_Life_of_Lt._Gen._Yitzhak_Rabin,_7th_IDF_Chief_of_Staff_in_photos_(11).jpg">
            <a:extLst>
              <a:ext uri="{FF2B5EF4-FFF2-40B4-BE49-F238E27FC236}">
                <a16:creationId xmlns:a16="http://schemas.microsoft.com/office/drawing/2014/main" id="{483324D1-E6C2-49DA-8BD3-F0515F129DA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77386" y="805583"/>
            <a:ext cx="3107174" cy="4660762"/>
          </a:xfrm>
          <a:prstGeom prst="rect">
            <a:avLst/>
          </a:prstGeom>
        </p:spPr>
      </p:pic>
      <p:pic>
        <p:nvPicPr>
          <p:cNvPr id="86" name="Picture 85">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8" name="Straight Connector 87">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42382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34DEC6-ECCC-1041-AF76-857A723ABA6F}"/>
              </a:ext>
            </a:extLst>
          </p:cNvPr>
          <p:cNvSpPr>
            <a:spLocks noGrp="1"/>
          </p:cNvSpPr>
          <p:nvPr>
            <p:ph type="title"/>
          </p:nvPr>
        </p:nvSpPr>
        <p:spPr>
          <a:xfrm>
            <a:off x="1088684" y="804519"/>
            <a:ext cx="7202456" cy="1049235"/>
          </a:xfrm>
        </p:spPr>
        <p:txBody>
          <a:bodyPr>
            <a:normAutofit/>
          </a:bodyPr>
          <a:lstStyle/>
          <a:p>
            <a:r>
              <a:rPr lang="fr-FR" dirty="0"/>
              <a:t>Le processus </a:t>
            </a:r>
            <a:r>
              <a:rPr lang="fr-FR" dirty="0" err="1"/>
              <a:t>d’oslo</a:t>
            </a:r>
            <a:endParaRPr lang="fr-FR" dirty="0"/>
          </a:p>
        </p:txBody>
      </p:sp>
      <p:graphicFrame>
        <p:nvGraphicFramePr>
          <p:cNvPr id="5" name="Espace réservé du contenu 2">
            <a:extLst>
              <a:ext uri="{FF2B5EF4-FFF2-40B4-BE49-F238E27FC236}">
                <a16:creationId xmlns:a16="http://schemas.microsoft.com/office/drawing/2014/main" id="{B0F192C4-EBC5-41A4-9D7B-0BA1906D4008}"/>
              </a:ext>
            </a:extLst>
          </p:cNvPr>
          <p:cNvGraphicFramePr>
            <a:graphicFrameLocks noGrp="1"/>
          </p:cNvGraphicFramePr>
          <p:nvPr>
            <p:ph idx="1"/>
            <p:extLst>
              <p:ext uri="{D42A27DB-BD31-4B8C-83A1-F6EECF244321}">
                <p14:modId xmlns:p14="http://schemas.microsoft.com/office/powerpoint/2010/main" val="1163573361"/>
              </p:ext>
            </p:extLst>
          </p:nvPr>
        </p:nvGraphicFramePr>
        <p:xfrm>
          <a:off x="1088231" y="2340435"/>
          <a:ext cx="7203281" cy="3324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97373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79" name="Rectangle 78">
            <a:extLst>
              <a:ext uri="{FF2B5EF4-FFF2-40B4-BE49-F238E27FC236}">
                <a16:creationId xmlns:a16="http://schemas.microsoft.com/office/drawing/2014/main" id="{11587617-1CD9-4BB4-8FDB-02547523F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B2359BEA-F467-446B-9ED2-7DE4AE394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8129" name="Titre 1">
            <a:extLst>
              <a:ext uri="{FF2B5EF4-FFF2-40B4-BE49-F238E27FC236}">
                <a16:creationId xmlns:a16="http://schemas.microsoft.com/office/drawing/2014/main" id="{97955B43-948A-4648-AD9F-91D3F3734866}"/>
              </a:ext>
            </a:extLst>
          </p:cNvPr>
          <p:cNvSpPr>
            <a:spLocks noGrp="1"/>
          </p:cNvSpPr>
          <p:nvPr>
            <p:ph type="title"/>
          </p:nvPr>
        </p:nvSpPr>
        <p:spPr>
          <a:xfrm>
            <a:off x="1332546" y="4459039"/>
            <a:ext cx="6482259" cy="551528"/>
          </a:xfrm>
        </p:spPr>
        <p:txBody>
          <a:bodyPr vert="horz" lIns="91440" tIns="45720" rIns="91440" bIns="0" rtlCol="0" anchor="b">
            <a:normAutofit/>
          </a:bodyPr>
          <a:lstStyle/>
          <a:p>
            <a:pPr defTabSz="914400"/>
            <a:r>
              <a:rPr lang="en-US" altLang="fr-FR" sz="3100"/>
              <a:t>L</a:t>
            </a:r>
            <a:r>
              <a:rPr lang="en-US" altLang="ja-JP" sz="3100"/>
              <a:t>’Islam chiite </a:t>
            </a:r>
            <a:endParaRPr lang="en-US" altLang="fr-FR" sz="3100"/>
          </a:p>
        </p:txBody>
      </p:sp>
      <p:pic>
        <p:nvPicPr>
          <p:cNvPr id="48130" name="Espace réservé du contenu 3" descr="islamchiiteGF.png">
            <a:extLst>
              <a:ext uri="{FF2B5EF4-FFF2-40B4-BE49-F238E27FC236}">
                <a16:creationId xmlns:a16="http://schemas.microsoft.com/office/drawing/2014/main" id="{61C6AF38-F3AE-4FC4-829A-CBC313AD028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07095" y="643992"/>
            <a:ext cx="5728964" cy="3652214"/>
          </a:xfrm>
          <a:prstGeom prst="rect">
            <a:avLst/>
          </a:prstGeom>
        </p:spPr>
      </p:pic>
      <p:cxnSp>
        <p:nvCxnSpPr>
          <p:cNvPr id="83" name="Straight Connector 82">
            <a:extLst>
              <a:ext uri="{FF2B5EF4-FFF2-40B4-BE49-F238E27FC236}">
                <a16:creationId xmlns:a16="http://schemas.microsoft.com/office/drawing/2014/main" id="{07C4A58F-EDCB-42E6-BB21-2D410EF078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32546" y="5027185"/>
            <a:ext cx="6482258"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85" name="Picture 84">
            <a:extLst>
              <a:ext uri="{FF2B5EF4-FFF2-40B4-BE49-F238E27FC236}">
                <a16:creationId xmlns:a16="http://schemas.microsoft.com/office/drawing/2014/main" id="{CEF18BD6-B169-4CEE-BB3D-71DFD6A8334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7" name="Straight Connector 86">
            <a:extLst>
              <a:ext uri="{FF2B5EF4-FFF2-40B4-BE49-F238E27FC236}">
                <a16:creationId xmlns:a16="http://schemas.microsoft.com/office/drawing/2014/main" id="{0C253CD2-F713-407C-B979-22CDBA5319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216D9FD-860F-4F5C-8D9B-CE7002071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A3467F9-D80E-3E45-BA2D-91618EE4AC65}"/>
              </a:ext>
            </a:extLst>
          </p:cNvPr>
          <p:cNvSpPr>
            <a:spLocks noGrp="1"/>
          </p:cNvSpPr>
          <p:nvPr>
            <p:ph type="title"/>
          </p:nvPr>
        </p:nvSpPr>
        <p:spPr>
          <a:xfrm>
            <a:off x="661988" y="977028"/>
            <a:ext cx="2500057" cy="5237503"/>
          </a:xfrm>
        </p:spPr>
        <p:txBody>
          <a:bodyPr anchor="ctr">
            <a:normAutofit/>
          </a:bodyPr>
          <a:lstStyle/>
          <a:p>
            <a:r>
              <a:rPr lang="fr-FR" dirty="0"/>
              <a:t>Les régimes </a:t>
            </a:r>
            <a:r>
              <a:rPr lang="fr-FR" dirty="0" err="1"/>
              <a:t>baassistes</a:t>
            </a:r>
            <a:r>
              <a:rPr lang="fr-FR" dirty="0"/>
              <a:t> en Syrie et en Irak.</a:t>
            </a:r>
          </a:p>
        </p:txBody>
      </p:sp>
      <p:sp>
        <p:nvSpPr>
          <p:cNvPr id="17" name="Rectangle 16">
            <a:extLst>
              <a:ext uri="{FF2B5EF4-FFF2-40B4-BE49-F238E27FC236}">
                <a16:creationId xmlns:a16="http://schemas.microsoft.com/office/drawing/2014/main" id="{8D074069-7026-466C-B495-20FB9578CF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494" y="0"/>
            <a:ext cx="5653506" cy="6858000"/>
          </a:xfrm>
          <a:prstGeom prst="rect">
            <a:avLst/>
          </a:prstGeom>
          <a:solidFill>
            <a:schemeClr val="tx2"/>
          </a:solidFill>
          <a:ln w="6350">
            <a:noFill/>
          </a:ln>
          <a:effectLst/>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1685D80-4D5A-471F-9215-651424F47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340" y="0"/>
            <a:ext cx="123444" cy="6858000"/>
          </a:xfrm>
          <a:prstGeom prst="rect">
            <a:avLst/>
          </a:prstGeom>
          <a:solidFill>
            <a:schemeClr val="accent2"/>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D91690AF-F87D-1B48-9D3E-982CE3539EE0}"/>
              </a:ext>
            </a:extLst>
          </p:cNvPr>
          <p:cNvSpPr>
            <a:spLocks noGrp="1"/>
          </p:cNvSpPr>
          <p:nvPr>
            <p:ph idx="1"/>
          </p:nvPr>
        </p:nvSpPr>
        <p:spPr>
          <a:xfrm>
            <a:off x="4343965" y="977029"/>
            <a:ext cx="4071592" cy="5237503"/>
          </a:xfrm>
        </p:spPr>
        <p:txBody>
          <a:bodyPr anchor="ctr">
            <a:normAutofit/>
          </a:bodyPr>
          <a:lstStyle/>
          <a:p>
            <a:pPr marL="0" indent="0">
              <a:buNone/>
            </a:pPr>
            <a:r>
              <a:rPr lang="fr-FR" sz="1900">
                <a:solidFill>
                  <a:schemeClr val="bg1"/>
                </a:solidFill>
              </a:rPr>
              <a:t>Le parti Baas socialiste et panarabe arrive au pouvoir en Syrie et en Irak dans les années 60.</a:t>
            </a:r>
          </a:p>
          <a:p>
            <a:pPr marL="0" indent="0">
              <a:buNone/>
            </a:pPr>
            <a:r>
              <a:rPr lang="fr-FR" sz="1900">
                <a:solidFill>
                  <a:schemeClr val="bg1"/>
                </a:solidFill>
              </a:rPr>
              <a:t>Un coup d’Etat baassiste en Syrie prend le pouvoir en 1963. À partir de 1970 Hafez el Assad dirige la Syrie jusqu’en 2000. Son fils Bachar lui succède à sa mort. Le régime est contesté en 2011.</a:t>
            </a:r>
          </a:p>
          <a:p>
            <a:pPr marL="0" indent="0">
              <a:buNone/>
            </a:pPr>
            <a:r>
              <a:rPr lang="fr-FR" sz="1900">
                <a:solidFill>
                  <a:schemeClr val="bg1"/>
                </a:solidFill>
              </a:rPr>
              <a:t>La monarchie irakienne est renversée par des officiers libres en 1958. Après dix ans de dictature militaire, un coup d’Etat place au pouvoir Saddam Hussein qui contrôle tous les rouages du régime en 1968.</a:t>
            </a:r>
          </a:p>
          <a:p>
            <a:pPr marL="0" indent="0">
              <a:buNone/>
            </a:pPr>
            <a:endParaRPr lang="fr-FR" sz="1900">
              <a:solidFill>
                <a:schemeClr val="bg1"/>
              </a:solidFill>
            </a:endParaRPr>
          </a:p>
        </p:txBody>
      </p:sp>
    </p:spTree>
    <p:extLst>
      <p:ext uri="{BB962C8B-B14F-4D97-AF65-F5344CB8AC3E}">
        <p14:creationId xmlns:p14="http://schemas.microsoft.com/office/powerpoint/2010/main" val="13153839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36" name="Picture 35">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38" name="Straight Connector 37">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2" name="Rectangle 41">
            <a:extLst>
              <a:ext uri="{FF2B5EF4-FFF2-40B4-BE49-F238E27FC236}">
                <a16:creationId xmlns:a16="http://schemas.microsoft.com/office/drawing/2014/main" id="{10419CA0-BFB4-4390-AB8F-5DBFCA45D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Connector 43">
            <a:extLst>
              <a:ext uri="{FF2B5EF4-FFF2-40B4-BE49-F238E27FC236}">
                <a16:creationId xmlns:a16="http://schemas.microsoft.com/office/drawing/2014/main" id="{5CF4C623-16D7-4722-8EFB-A5B0E3BC07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416103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 name="Titre 3">
            <a:extLst>
              <a:ext uri="{FF2B5EF4-FFF2-40B4-BE49-F238E27FC236}">
                <a16:creationId xmlns:a16="http://schemas.microsoft.com/office/drawing/2014/main" id="{1B0FFCEC-CECA-5D4C-B5E4-4AD81F833562}"/>
              </a:ext>
            </a:extLst>
          </p:cNvPr>
          <p:cNvSpPr>
            <a:spLocks noGrp="1"/>
          </p:cNvSpPr>
          <p:nvPr>
            <p:ph type="title"/>
          </p:nvPr>
        </p:nvSpPr>
        <p:spPr>
          <a:xfrm>
            <a:off x="1088685" y="804520"/>
            <a:ext cx="4162766" cy="1049235"/>
          </a:xfrm>
        </p:spPr>
        <p:txBody>
          <a:bodyPr vert="horz" lIns="91440" tIns="45720" rIns="91440" bIns="45720" rtlCol="0" anchor="t">
            <a:normAutofit/>
          </a:bodyPr>
          <a:lstStyle/>
          <a:p>
            <a:pPr defTabSz="914400"/>
            <a:r>
              <a:rPr lang="en-US"/>
              <a:t>Hafez el Assad (1930-2000)</a:t>
            </a:r>
          </a:p>
        </p:txBody>
      </p:sp>
      <p:sp>
        <p:nvSpPr>
          <p:cNvPr id="46" name="Rectangle 45">
            <a:extLst>
              <a:ext uri="{FF2B5EF4-FFF2-40B4-BE49-F238E27FC236}">
                <a16:creationId xmlns:a16="http://schemas.microsoft.com/office/drawing/2014/main" id="{596E9C81-ACBE-459E-A7D5-2BB824B68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Espace réservé du contenu 4">
            <a:extLst>
              <a:ext uri="{FF2B5EF4-FFF2-40B4-BE49-F238E27FC236}">
                <a16:creationId xmlns:a16="http://schemas.microsoft.com/office/drawing/2014/main" id="{94B10CEF-3F60-1A46-8275-F404F7A66A2A}"/>
              </a:ext>
            </a:extLst>
          </p:cNvPr>
          <p:cNvSpPr>
            <a:spLocks noGrp="1"/>
          </p:cNvSpPr>
          <p:nvPr>
            <p:ph sz="half" idx="1"/>
          </p:nvPr>
        </p:nvSpPr>
        <p:spPr>
          <a:xfrm>
            <a:off x="1088685" y="2015732"/>
            <a:ext cx="4162766" cy="3450613"/>
          </a:xfrm>
        </p:spPr>
        <p:txBody>
          <a:bodyPr vert="horz" lIns="91440" tIns="45720" rIns="91440" bIns="45720" rtlCol="0" anchor="t">
            <a:normAutofit/>
          </a:bodyPr>
          <a:lstStyle/>
          <a:p>
            <a:pPr defTabSz="914400">
              <a:lnSpc>
                <a:spcPct val="110000"/>
              </a:lnSpc>
            </a:pPr>
            <a:r>
              <a:rPr lang="en-US" sz="1100"/>
              <a:t>Issu d’une famille alaouite d’une bourgade proche de Lattaquié.</a:t>
            </a:r>
          </a:p>
          <a:p>
            <a:pPr defTabSz="914400">
              <a:lnSpc>
                <a:spcPct val="110000"/>
              </a:lnSpc>
            </a:pPr>
            <a:r>
              <a:rPr lang="en-US" sz="1100"/>
              <a:t>Officier de l’armée syrienne et fondateur du parti Baas, il participe au coup d’Etat qui renverse la République Arabe Unie en 1963.</a:t>
            </a:r>
          </a:p>
          <a:p>
            <a:pPr defTabSz="914400">
              <a:lnSpc>
                <a:spcPct val="110000"/>
              </a:lnSpc>
            </a:pPr>
            <a:r>
              <a:rPr lang="en-US" sz="1100"/>
              <a:t>Il prend le pouvoir en 1970 après avoir éliminé ses opposants. Il met en place un régime népotique et clientéliste qui repose sur le parti Baas et sur les réseaux des communautés. Il réprime sévèrement la rébellion sunnite tout en favorisant l’enrichissement du pays.</a:t>
            </a:r>
          </a:p>
          <a:p>
            <a:pPr defTabSz="914400">
              <a:lnSpc>
                <a:spcPct val="110000"/>
              </a:lnSpc>
            </a:pPr>
            <a:r>
              <a:rPr lang="en-US" sz="1100"/>
              <a:t>La répression sunnite, en particulier celle des Frères Musulmans, lui attire bien des haines dont hérite son fils Bachar qui lui succède en 2000.</a:t>
            </a:r>
          </a:p>
          <a:p>
            <a:pPr defTabSz="914400">
              <a:lnSpc>
                <a:spcPct val="110000"/>
              </a:lnSpc>
            </a:pPr>
            <a:r>
              <a:rPr lang="en-US" sz="1100"/>
              <a:t>En politique extérieure il s’oppose à Israël en occupant le Liban de 1976 à 2005.</a:t>
            </a:r>
          </a:p>
        </p:txBody>
      </p:sp>
      <p:grpSp>
        <p:nvGrpSpPr>
          <p:cNvPr id="48" name="Group 47">
            <a:extLst>
              <a:ext uri="{FF2B5EF4-FFF2-40B4-BE49-F238E27FC236}">
                <a16:creationId xmlns:a16="http://schemas.microsoft.com/office/drawing/2014/main" id="{CEBDCB18-ABE5-43B0-8B68-89FEDAECB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08041" y="482171"/>
            <a:ext cx="3055899" cy="5149101"/>
            <a:chOff x="7463259" y="583365"/>
            <a:chExt cx="4074533" cy="5181928"/>
          </a:xfrm>
        </p:grpSpPr>
        <p:sp>
          <p:nvSpPr>
            <p:cNvPr id="49" name="Rectangle 48">
              <a:extLst>
                <a:ext uri="{FF2B5EF4-FFF2-40B4-BE49-F238E27FC236}">
                  <a16:creationId xmlns:a16="http://schemas.microsoft.com/office/drawing/2014/main" id="{483C65C6-7268-490D-B4A8-927D45FAB6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6133D4A5-82E5-43A0-9FF0-81B7AC16C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8" name="Espace réservé du contenu 7" descr="Une image contenant personne, homme, mur, intérieur&#10;&#10;&#10;&#10;Description générée automatiquement">
            <a:extLst>
              <a:ext uri="{FF2B5EF4-FFF2-40B4-BE49-F238E27FC236}">
                <a16:creationId xmlns:a16="http://schemas.microsoft.com/office/drawing/2014/main" id="{E15AD1A3-1B6F-1142-9C7F-4CDDF4AE7E84}"/>
              </a:ext>
            </a:extLst>
          </p:cNvPr>
          <p:cNvPicPr>
            <a:picLocks noGrp="1" noChangeAspect="1"/>
          </p:cNvPicPr>
          <p:nvPr>
            <p:ph sz="half" idx="2"/>
          </p:nvPr>
        </p:nvPicPr>
        <p:blipFill rotWithShape="1">
          <a:blip r:embed="rId3"/>
          <a:srcRect l="10881" r="12637" b="-4"/>
          <a:stretch/>
        </p:blipFill>
        <p:spPr>
          <a:xfrm>
            <a:off x="6087279" y="1116345"/>
            <a:ext cx="2099328" cy="3866172"/>
          </a:xfrm>
          <a:prstGeom prst="rect">
            <a:avLst/>
          </a:prstGeom>
        </p:spPr>
      </p:pic>
      <p:pic>
        <p:nvPicPr>
          <p:cNvPr id="52" name="Picture 51">
            <a:extLst>
              <a:ext uri="{FF2B5EF4-FFF2-40B4-BE49-F238E27FC236}">
                <a16:creationId xmlns:a16="http://schemas.microsoft.com/office/drawing/2014/main" id="{08EC5C75-E28F-4899-9C2E-39431B82B7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54" name="Straight Connector 53">
            <a:extLst>
              <a:ext uri="{FF2B5EF4-FFF2-40B4-BE49-F238E27FC236}">
                <a16:creationId xmlns:a16="http://schemas.microsoft.com/office/drawing/2014/main" id="{46AAE0A1-60AD-4190-B85D-2DD8148369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67445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38" name="Picture 137">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140" name="Straight Connector 139">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44" name="Rectangle 143">
            <a:extLst>
              <a:ext uri="{FF2B5EF4-FFF2-40B4-BE49-F238E27FC236}">
                <a16:creationId xmlns:a16="http://schemas.microsoft.com/office/drawing/2014/main" id="{10419CA0-BFB4-4390-AB8F-5DBFCA45D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6" name="Straight Connector 145">
            <a:extLst>
              <a:ext uri="{FF2B5EF4-FFF2-40B4-BE49-F238E27FC236}">
                <a16:creationId xmlns:a16="http://schemas.microsoft.com/office/drawing/2014/main" id="{5CF4C623-16D7-4722-8EFB-A5B0E3BC07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416103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9153" name="Titre 3">
            <a:extLst>
              <a:ext uri="{FF2B5EF4-FFF2-40B4-BE49-F238E27FC236}">
                <a16:creationId xmlns:a16="http://schemas.microsoft.com/office/drawing/2014/main" id="{95B540EB-C9E6-4930-89B8-9D3FA91CDE05}"/>
              </a:ext>
            </a:extLst>
          </p:cNvPr>
          <p:cNvSpPr>
            <a:spLocks noGrp="1"/>
          </p:cNvSpPr>
          <p:nvPr>
            <p:ph type="title"/>
          </p:nvPr>
        </p:nvSpPr>
        <p:spPr>
          <a:xfrm>
            <a:off x="1088685" y="804520"/>
            <a:ext cx="4162766" cy="1049235"/>
          </a:xfrm>
        </p:spPr>
        <p:txBody>
          <a:bodyPr vert="horz" lIns="91440" tIns="45720" rIns="91440" bIns="45720" rtlCol="0" anchor="t">
            <a:normAutofit/>
          </a:bodyPr>
          <a:lstStyle/>
          <a:p>
            <a:pPr defTabSz="914400"/>
            <a:r>
              <a:rPr lang="en-US" altLang="fr-FR" sz="3200"/>
              <a:t>Saddam Hussein (1937-2006)</a:t>
            </a:r>
          </a:p>
        </p:txBody>
      </p:sp>
      <p:sp>
        <p:nvSpPr>
          <p:cNvPr id="148" name="Rectangle 147">
            <a:extLst>
              <a:ext uri="{FF2B5EF4-FFF2-40B4-BE49-F238E27FC236}">
                <a16:creationId xmlns:a16="http://schemas.microsoft.com/office/drawing/2014/main" id="{596E9C81-ACBE-459E-A7D5-2BB824B68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9154" name="Espace réservé du texte 5">
            <a:extLst>
              <a:ext uri="{FF2B5EF4-FFF2-40B4-BE49-F238E27FC236}">
                <a16:creationId xmlns:a16="http://schemas.microsoft.com/office/drawing/2014/main" id="{289056BB-B50F-4D2E-A28F-C890ECBACF3D}"/>
              </a:ext>
            </a:extLst>
          </p:cNvPr>
          <p:cNvSpPr>
            <a:spLocks noGrp="1"/>
          </p:cNvSpPr>
          <p:nvPr>
            <p:ph type="body" sz="half" idx="2"/>
          </p:nvPr>
        </p:nvSpPr>
        <p:spPr>
          <a:xfrm>
            <a:off x="1088685" y="2015732"/>
            <a:ext cx="4162766" cy="3450613"/>
          </a:xfrm>
        </p:spPr>
        <p:txBody>
          <a:bodyPr vert="horz" lIns="91440" tIns="45720" rIns="91440" bIns="45720" rtlCol="0" anchor="t">
            <a:normAutofit/>
          </a:bodyPr>
          <a:lstStyle/>
          <a:p>
            <a:pPr indent="-228600" defTabSz="914400">
              <a:buFont typeface="Arial" panose="020B0604020202020204" pitchFamily="34" charset="0"/>
              <a:buChar char="•"/>
            </a:pPr>
            <a:r>
              <a:rPr lang="en-US" altLang="fr-FR"/>
              <a:t>Acteur de la révolution baassiste qui prend le pouvoir en Irak en 1968, il est vice-président sous la dictature d</a:t>
            </a:r>
            <a:r>
              <a:rPr lang="en-US" altLang="ja-JP"/>
              <a:t>’Hassan al Bakr. Il prend effectivement la tête du pouvoir en 1979 et lance l’Irak dans la guerre contre l’Iran. L’invasion du Koweit entraîne la 1</a:t>
            </a:r>
            <a:r>
              <a:rPr lang="en-US" altLang="ja-JP" baseline="30000"/>
              <a:t>ère</a:t>
            </a:r>
            <a:r>
              <a:rPr lang="en-US" altLang="ja-JP"/>
              <a:t> Guerre du Golfe. Soupçonné par les Américains de se doter de l’arme atomique, il subit la seconde guerre du Golfe en 2003.</a:t>
            </a:r>
            <a:endParaRPr lang="en-US" altLang="fr-FR"/>
          </a:p>
        </p:txBody>
      </p:sp>
      <p:grpSp>
        <p:nvGrpSpPr>
          <p:cNvPr id="150" name="Group 149">
            <a:extLst>
              <a:ext uri="{FF2B5EF4-FFF2-40B4-BE49-F238E27FC236}">
                <a16:creationId xmlns:a16="http://schemas.microsoft.com/office/drawing/2014/main" id="{CEBDCB18-ABE5-43B0-8B68-89FEDAECB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08041" y="482171"/>
            <a:ext cx="3055899" cy="5149101"/>
            <a:chOff x="7463259" y="583365"/>
            <a:chExt cx="4074533" cy="5181928"/>
          </a:xfrm>
        </p:grpSpPr>
        <p:sp>
          <p:nvSpPr>
            <p:cNvPr id="151" name="Rectangle 150">
              <a:extLst>
                <a:ext uri="{FF2B5EF4-FFF2-40B4-BE49-F238E27FC236}">
                  <a16:creationId xmlns:a16="http://schemas.microsoft.com/office/drawing/2014/main" id="{483C65C6-7268-490D-B4A8-927D45FAB6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2" name="Rectangle 151">
              <a:extLst>
                <a:ext uri="{FF2B5EF4-FFF2-40B4-BE49-F238E27FC236}">
                  <a16:creationId xmlns:a16="http://schemas.microsoft.com/office/drawing/2014/main" id="{6133D4A5-82E5-43A0-9FF0-81B7AC16C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9155" name="Espace réservé du contenu 6" descr="220px-Iraq,_Saddam_Hussein_(222).jpg">
            <a:extLst>
              <a:ext uri="{FF2B5EF4-FFF2-40B4-BE49-F238E27FC236}">
                <a16:creationId xmlns:a16="http://schemas.microsoft.com/office/drawing/2014/main" id="{64528180-80C7-465F-904D-B41B2495AD0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1089" r="8814" b="-2"/>
          <a:stretch/>
        </p:blipFill>
        <p:spPr>
          <a:xfrm>
            <a:off x="6087279" y="1116345"/>
            <a:ext cx="2099328" cy="3866172"/>
          </a:xfrm>
          <a:prstGeom prst="rect">
            <a:avLst/>
          </a:prstGeom>
        </p:spPr>
      </p:pic>
      <p:pic>
        <p:nvPicPr>
          <p:cNvPr id="154" name="Picture 153">
            <a:extLst>
              <a:ext uri="{FF2B5EF4-FFF2-40B4-BE49-F238E27FC236}">
                <a16:creationId xmlns:a16="http://schemas.microsoft.com/office/drawing/2014/main" id="{08EC5C75-E28F-4899-9C2E-39431B82B7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156" name="Straight Connector 155">
            <a:extLst>
              <a:ext uri="{FF2B5EF4-FFF2-40B4-BE49-F238E27FC236}">
                <a16:creationId xmlns:a16="http://schemas.microsoft.com/office/drawing/2014/main" id="{46AAE0A1-60AD-4190-B85D-2DD8148369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216D9FD-860F-4F5C-8D9B-CE7002071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C669651A-7764-494D-99B2-6E441CE3E367}"/>
              </a:ext>
            </a:extLst>
          </p:cNvPr>
          <p:cNvSpPr>
            <a:spLocks noGrp="1"/>
          </p:cNvSpPr>
          <p:nvPr>
            <p:ph type="title"/>
          </p:nvPr>
        </p:nvSpPr>
        <p:spPr>
          <a:xfrm>
            <a:off x="661988" y="977028"/>
            <a:ext cx="2500057" cy="5237503"/>
          </a:xfrm>
        </p:spPr>
        <p:txBody>
          <a:bodyPr anchor="ctr">
            <a:normAutofit/>
          </a:bodyPr>
          <a:lstStyle/>
          <a:p>
            <a:r>
              <a:rPr lang="fr-FR" dirty="0"/>
              <a:t>Ayatollah</a:t>
            </a:r>
          </a:p>
        </p:txBody>
      </p:sp>
      <p:sp>
        <p:nvSpPr>
          <p:cNvPr id="13" name="Rectangle 12">
            <a:extLst>
              <a:ext uri="{FF2B5EF4-FFF2-40B4-BE49-F238E27FC236}">
                <a16:creationId xmlns:a16="http://schemas.microsoft.com/office/drawing/2014/main" id="{8D074069-7026-466C-B495-20FB9578CF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494" y="0"/>
            <a:ext cx="5653506" cy="6858000"/>
          </a:xfrm>
          <a:prstGeom prst="rect">
            <a:avLst/>
          </a:prstGeom>
          <a:solidFill>
            <a:schemeClr val="tx2"/>
          </a:solidFill>
          <a:ln w="6350">
            <a:noFill/>
          </a:ln>
          <a:effectLst/>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1685D80-4D5A-471F-9215-651424F47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340" y="0"/>
            <a:ext cx="123444" cy="6858000"/>
          </a:xfrm>
          <a:prstGeom prst="rect">
            <a:avLst/>
          </a:prstGeom>
          <a:solidFill>
            <a:schemeClr val="accent2"/>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6" name="Espace réservé du contenu 5">
            <a:extLst>
              <a:ext uri="{FF2B5EF4-FFF2-40B4-BE49-F238E27FC236}">
                <a16:creationId xmlns:a16="http://schemas.microsoft.com/office/drawing/2014/main" id="{9A530849-B74D-404F-B8E1-2F045CD681EE}"/>
              </a:ext>
            </a:extLst>
          </p:cNvPr>
          <p:cNvSpPr>
            <a:spLocks noGrp="1"/>
          </p:cNvSpPr>
          <p:nvPr>
            <p:ph idx="1"/>
          </p:nvPr>
        </p:nvSpPr>
        <p:spPr>
          <a:xfrm>
            <a:off x="4343965" y="977029"/>
            <a:ext cx="4071592" cy="5237503"/>
          </a:xfrm>
        </p:spPr>
        <p:txBody>
          <a:bodyPr anchor="ctr">
            <a:normAutofit/>
          </a:bodyPr>
          <a:lstStyle/>
          <a:p>
            <a:r>
              <a:rPr lang="fr-FR">
                <a:solidFill>
                  <a:schemeClr val="bg1"/>
                </a:solidFill>
              </a:rPr>
              <a:t>Terme persan signifiant « signe de Dieu ». Désigne l’une des plus hautes dignités de la hiérarchie cléricale chiite</a:t>
            </a:r>
          </a:p>
        </p:txBody>
      </p:sp>
    </p:spTree>
    <p:extLst>
      <p:ext uri="{BB962C8B-B14F-4D97-AF65-F5344CB8AC3E}">
        <p14:creationId xmlns:p14="http://schemas.microsoft.com/office/powerpoint/2010/main" val="4231826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81" name="Rectangle 80">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83" name="Picture 82">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5" name="Straight Connector 84">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89" name="Rectangle 88">
            <a:extLst>
              <a:ext uri="{FF2B5EF4-FFF2-40B4-BE49-F238E27FC236}">
                <a16:creationId xmlns:a16="http://schemas.microsoft.com/office/drawing/2014/main" id="{10419CA0-BFB4-4390-AB8F-5DBFCA45D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1" name="Straight Connector 90">
            <a:extLst>
              <a:ext uri="{FF2B5EF4-FFF2-40B4-BE49-F238E27FC236}">
                <a16:creationId xmlns:a16="http://schemas.microsoft.com/office/drawing/2014/main" id="{5CF4C623-16D7-4722-8EFB-A5B0E3BC07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416103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50177" name="Titre 4">
            <a:extLst>
              <a:ext uri="{FF2B5EF4-FFF2-40B4-BE49-F238E27FC236}">
                <a16:creationId xmlns:a16="http://schemas.microsoft.com/office/drawing/2014/main" id="{3E7652F0-2247-4F4C-AE28-0CDC9E0BCDB4}"/>
              </a:ext>
            </a:extLst>
          </p:cNvPr>
          <p:cNvSpPr>
            <a:spLocks noGrp="1"/>
          </p:cNvSpPr>
          <p:nvPr>
            <p:ph type="title"/>
          </p:nvPr>
        </p:nvSpPr>
        <p:spPr>
          <a:xfrm>
            <a:off x="1088685" y="804520"/>
            <a:ext cx="4162766" cy="1049235"/>
          </a:xfrm>
        </p:spPr>
        <p:txBody>
          <a:bodyPr vert="horz" lIns="91440" tIns="45720" rIns="91440" bIns="45720" rtlCol="0" anchor="t">
            <a:normAutofit/>
          </a:bodyPr>
          <a:lstStyle/>
          <a:p>
            <a:pPr defTabSz="914400"/>
            <a:r>
              <a:rPr lang="en-US" altLang="fr-FR" sz="2700"/>
              <a:t>Rouhollah Mousavi Khomeiny (1902-1989)</a:t>
            </a:r>
          </a:p>
        </p:txBody>
      </p:sp>
      <p:sp>
        <p:nvSpPr>
          <p:cNvPr id="93" name="Rectangle 92">
            <a:extLst>
              <a:ext uri="{FF2B5EF4-FFF2-40B4-BE49-F238E27FC236}">
                <a16:creationId xmlns:a16="http://schemas.microsoft.com/office/drawing/2014/main" id="{596E9C81-ACBE-459E-A7D5-2BB824B68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0178" name="Espace réservé du texte 6">
            <a:extLst>
              <a:ext uri="{FF2B5EF4-FFF2-40B4-BE49-F238E27FC236}">
                <a16:creationId xmlns:a16="http://schemas.microsoft.com/office/drawing/2014/main" id="{EAADDA8F-A0BE-40B8-AF1F-CC234C6DC456}"/>
              </a:ext>
            </a:extLst>
          </p:cNvPr>
          <p:cNvSpPr>
            <a:spLocks noGrp="1"/>
          </p:cNvSpPr>
          <p:nvPr>
            <p:ph type="body" sz="half" idx="2"/>
          </p:nvPr>
        </p:nvSpPr>
        <p:spPr>
          <a:xfrm>
            <a:off x="1088685" y="2015732"/>
            <a:ext cx="4162766" cy="3450613"/>
          </a:xfrm>
        </p:spPr>
        <p:txBody>
          <a:bodyPr vert="horz" lIns="91440" tIns="45720" rIns="91440" bIns="45720" rtlCol="0" anchor="t">
            <a:normAutofit/>
          </a:bodyPr>
          <a:lstStyle/>
          <a:p>
            <a:pPr indent="-228600" defTabSz="914400">
              <a:buFont typeface="Arial" panose="020B0604020202020204" pitchFamily="34" charset="0"/>
              <a:buChar char="•"/>
            </a:pPr>
            <a:r>
              <a:rPr lang="en-US" altLang="fr-FR"/>
              <a:t>Dans le clergé chiite il porte le titre suprême d</a:t>
            </a:r>
            <a:r>
              <a:rPr lang="en-US" altLang="ja-JP"/>
              <a:t>’ayatollah (signe suprême). Il s’oppose à la révolution blanche du Chah dès 1964 et subit l’exil surtout en Irak. Il envisage une nouvelle forme de pouvoir dans la Révolution islamique qui doit conjuguer la souveraineté populaire avec l’autorité des oulemas qui désignent le chef spirituel avant l’arrivée de l’Imam caché. Il dirige et guide la révolution iranienne. </a:t>
            </a:r>
            <a:endParaRPr lang="en-US" altLang="fr-FR"/>
          </a:p>
        </p:txBody>
      </p:sp>
      <p:grpSp>
        <p:nvGrpSpPr>
          <p:cNvPr id="95" name="Group 94">
            <a:extLst>
              <a:ext uri="{FF2B5EF4-FFF2-40B4-BE49-F238E27FC236}">
                <a16:creationId xmlns:a16="http://schemas.microsoft.com/office/drawing/2014/main" id="{CEBDCB18-ABE5-43B0-8B68-89FEDAECB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08041" y="482171"/>
            <a:ext cx="3055899" cy="5149101"/>
            <a:chOff x="7463259" y="583365"/>
            <a:chExt cx="4074533" cy="5181928"/>
          </a:xfrm>
        </p:grpSpPr>
        <p:sp>
          <p:nvSpPr>
            <p:cNvPr id="96" name="Rectangle 95">
              <a:extLst>
                <a:ext uri="{FF2B5EF4-FFF2-40B4-BE49-F238E27FC236}">
                  <a16:creationId xmlns:a16="http://schemas.microsoft.com/office/drawing/2014/main" id="{483C65C6-7268-490D-B4A8-927D45FAB6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6133D4A5-82E5-43A0-9FF0-81B7AC16C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0179" name="Espace réservé du contenu 7" descr="220px-عکسی_از_خمینی.JPG">
            <a:extLst>
              <a:ext uri="{FF2B5EF4-FFF2-40B4-BE49-F238E27FC236}">
                <a16:creationId xmlns:a16="http://schemas.microsoft.com/office/drawing/2014/main" id="{2759BAD1-D255-4F2B-B0A9-FAA1B854A27F}"/>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3459" r="18913" b="-1"/>
          <a:stretch/>
        </p:blipFill>
        <p:spPr>
          <a:xfrm>
            <a:off x="6087279" y="1116345"/>
            <a:ext cx="2099328" cy="3866172"/>
          </a:xfrm>
          <a:prstGeom prst="rect">
            <a:avLst/>
          </a:prstGeom>
        </p:spPr>
      </p:pic>
      <p:pic>
        <p:nvPicPr>
          <p:cNvPr id="99" name="Picture 98">
            <a:extLst>
              <a:ext uri="{FF2B5EF4-FFF2-40B4-BE49-F238E27FC236}">
                <a16:creationId xmlns:a16="http://schemas.microsoft.com/office/drawing/2014/main" id="{08EC5C75-E28F-4899-9C2E-39431B82B7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101" name="Straight Connector 100">
            <a:extLst>
              <a:ext uri="{FF2B5EF4-FFF2-40B4-BE49-F238E27FC236}">
                <a16:creationId xmlns:a16="http://schemas.microsoft.com/office/drawing/2014/main" id="{46AAE0A1-60AD-4190-B85D-2DD8148369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79" name="Rectangle 78">
            <a:extLst>
              <a:ext uri="{FF2B5EF4-FFF2-40B4-BE49-F238E27FC236}">
                <a16:creationId xmlns:a16="http://schemas.microsoft.com/office/drawing/2014/main" id="{D0712110-0BC1-4B31-B3BB-63B44222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4466B5F3-C053-4580-B04A-1EF949888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1201" name="Titre 1">
            <a:extLst>
              <a:ext uri="{FF2B5EF4-FFF2-40B4-BE49-F238E27FC236}">
                <a16:creationId xmlns:a16="http://schemas.microsoft.com/office/drawing/2014/main" id="{749C75A2-8909-4C0A-8A13-6C46448D7E77}"/>
              </a:ext>
            </a:extLst>
          </p:cNvPr>
          <p:cNvSpPr>
            <a:spLocks noGrp="1"/>
          </p:cNvSpPr>
          <p:nvPr>
            <p:ph type="title"/>
          </p:nvPr>
        </p:nvSpPr>
        <p:spPr>
          <a:xfrm>
            <a:off x="1089462" y="962902"/>
            <a:ext cx="3132288" cy="2380828"/>
          </a:xfrm>
        </p:spPr>
        <p:txBody>
          <a:bodyPr vert="horz" lIns="91440" tIns="45720" rIns="91440" bIns="0" rtlCol="0" anchor="b">
            <a:normAutofit/>
          </a:bodyPr>
          <a:lstStyle/>
          <a:p>
            <a:pPr defTabSz="914400"/>
            <a:r>
              <a:rPr lang="en-US" altLang="fr-FR" sz="4200"/>
              <a:t>La guerre Iran-Irak 1980-1988</a:t>
            </a:r>
          </a:p>
        </p:txBody>
      </p:sp>
      <p:cxnSp>
        <p:nvCxnSpPr>
          <p:cNvPr id="83" name="Straight Connector 82">
            <a:extLst>
              <a:ext uri="{FF2B5EF4-FFF2-40B4-BE49-F238E27FC236}">
                <a16:creationId xmlns:a16="http://schemas.microsoft.com/office/drawing/2014/main" id="{FA6123F2-4B61-414F-A7E5-5B7828EACA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9462" y="3528543"/>
            <a:ext cx="31286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51202" name="Espace réservé du contenu 5" descr="da_iran-irak_l.jpg">
            <a:extLst>
              <a:ext uri="{FF2B5EF4-FFF2-40B4-BE49-F238E27FC236}">
                <a16:creationId xmlns:a16="http://schemas.microsoft.com/office/drawing/2014/main" id="{47CE17DB-1C17-4FD5-9BBB-F4BAA4E7F74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0808" y="1601327"/>
            <a:ext cx="3720331" cy="3069273"/>
          </a:xfrm>
          <a:prstGeom prst="rect">
            <a:avLst/>
          </a:prstGeom>
        </p:spPr>
      </p:pic>
      <p:pic>
        <p:nvPicPr>
          <p:cNvPr id="85" name="Picture 84">
            <a:extLst>
              <a:ext uri="{FF2B5EF4-FFF2-40B4-BE49-F238E27FC236}">
                <a16:creationId xmlns:a16="http://schemas.microsoft.com/office/drawing/2014/main" id="{25CED634-E2D0-4AB7-96DD-816C9B52C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7" name="Straight Connector 86">
            <a:extLst>
              <a:ext uri="{FF2B5EF4-FFF2-40B4-BE49-F238E27FC236}">
                <a16:creationId xmlns:a16="http://schemas.microsoft.com/office/drawing/2014/main" id="{FCDDCDFB-696D-4FDF-9B58-24F71B7C3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3522FE7-5A29-4EF6-B1EF-2CA55748A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C2192E09-EBC7-416C-B887-DFF915D7F4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2924498D-E084-44BE-A196-CFCE355643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BBC7667-C352-4842-9AFD-E5C16AD002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9" name="Rectangle 78">
            <a:extLst>
              <a:ext uri="{FF2B5EF4-FFF2-40B4-BE49-F238E27FC236}">
                <a16:creationId xmlns:a16="http://schemas.microsoft.com/office/drawing/2014/main" id="{18B71113-ED1E-4689-96FF-620B29035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5309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Espace réservé du texte 4">
            <a:extLst>
              <a:ext uri="{FF2B5EF4-FFF2-40B4-BE49-F238E27FC236}">
                <a16:creationId xmlns:a16="http://schemas.microsoft.com/office/drawing/2014/main" id="{367B0774-ED11-45BA-B7B3-77AB65BC850B}"/>
              </a:ext>
            </a:extLst>
          </p:cNvPr>
          <p:cNvSpPr>
            <a:spLocks noGrp="1"/>
          </p:cNvSpPr>
          <p:nvPr>
            <p:ph type="body" idx="1"/>
          </p:nvPr>
        </p:nvSpPr>
        <p:spPr>
          <a:xfrm>
            <a:off x="651264" y="802298"/>
            <a:ext cx="2038358" cy="5116985"/>
          </a:xfrm>
        </p:spPr>
        <p:txBody>
          <a:bodyPr vert="horz" lIns="91440" tIns="91440" rIns="91440" bIns="91440" rtlCol="0" anchor="ctr">
            <a:normAutofit/>
          </a:bodyPr>
          <a:lstStyle/>
          <a:p>
            <a:pPr algn="r" defTabSz="914400">
              <a:defRPr/>
            </a:pPr>
            <a:r>
              <a:rPr lang="en-US" sz="1700" cap="all">
                <a:solidFill>
                  <a:srgbClr val="FFFFFF"/>
                </a:solidFill>
              </a:rPr>
              <a:t>(1991-2014) </a:t>
            </a:r>
          </a:p>
        </p:txBody>
      </p:sp>
      <p:sp useBgFill="1">
        <p:nvSpPr>
          <p:cNvPr id="81" name="Rectangle 80">
            <a:extLst>
              <a:ext uri="{FF2B5EF4-FFF2-40B4-BE49-F238E27FC236}">
                <a16:creationId xmlns:a16="http://schemas.microsoft.com/office/drawing/2014/main" id="{84252525-B2F1-43A9-8DDF-5F476C864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3095" y="0"/>
            <a:ext cx="60909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26" name="Titre 3">
            <a:extLst>
              <a:ext uri="{FF2B5EF4-FFF2-40B4-BE49-F238E27FC236}">
                <a16:creationId xmlns:a16="http://schemas.microsoft.com/office/drawing/2014/main" id="{BDC9344D-AA7F-4F6A-A403-416354E30D8C}"/>
              </a:ext>
            </a:extLst>
          </p:cNvPr>
          <p:cNvSpPr>
            <a:spLocks noGrp="1"/>
          </p:cNvSpPr>
          <p:nvPr>
            <p:ph type="title"/>
          </p:nvPr>
        </p:nvSpPr>
        <p:spPr>
          <a:xfrm>
            <a:off x="3502498" y="802298"/>
            <a:ext cx="4788641" cy="5116985"/>
          </a:xfrm>
        </p:spPr>
        <p:txBody>
          <a:bodyPr vert="horz" lIns="91440" tIns="45720" rIns="91440" bIns="0" rtlCol="0" anchor="ctr">
            <a:normAutofit/>
          </a:bodyPr>
          <a:lstStyle/>
          <a:p>
            <a:pPr defTabSz="914400"/>
            <a:r>
              <a:rPr lang="en-US" altLang="fr-FR" sz="5200"/>
              <a:t>4. L'IMPOSSIBLE DÉMOCRATIE ? </a:t>
            </a:r>
          </a:p>
        </p:txBody>
      </p:sp>
    </p:spTree>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79" name="Rectangle 78">
            <a:extLst>
              <a:ext uri="{FF2B5EF4-FFF2-40B4-BE49-F238E27FC236}">
                <a16:creationId xmlns:a16="http://schemas.microsoft.com/office/drawing/2014/main" id="{11587617-1CD9-4BB4-8FDB-02547523F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B2359BEA-F467-446B-9ED2-7DE4AE394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3249" name="Titre 3">
            <a:extLst>
              <a:ext uri="{FF2B5EF4-FFF2-40B4-BE49-F238E27FC236}">
                <a16:creationId xmlns:a16="http://schemas.microsoft.com/office/drawing/2014/main" id="{D974D1D7-52EC-4E71-BAD7-D8AA348DDE53}"/>
              </a:ext>
            </a:extLst>
          </p:cNvPr>
          <p:cNvSpPr>
            <a:spLocks noGrp="1"/>
          </p:cNvSpPr>
          <p:nvPr>
            <p:ph type="title"/>
          </p:nvPr>
        </p:nvSpPr>
        <p:spPr>
          <a:xfrm>
            <a:off x="1332546" y="4459039"/>
            <a:ext cx="6482259" cy="551528"/>
          </a:xfrm>
        </p:spPr>
        <p:txBody>
          <a:bodyPr vert="horz" lIns="91440" tIns="45720" rIns="91440" bIns="0" rtlCol="0" anchor="b">
            <a:normAutofit/>
          </a:bodyPr>
          <a:lstStyle/>
          <a:p>
            <a:pPr defTabSz="914400"/>
            <a:r>
              <a:rPr lang="en-US" altLang="fr-FR" sz="1700"/>
              <a:t>Production et réserve de pétrole mondial en 2012</a:t>
            </a:r>
          </a:p>
        </p:txBody>
      </p:sp>
      <p:pic>
        <p:nvPicPr>
          <p:cNvPr id="53250" name="Espace réservé du contenu 5" descr="production-mondiale-petrole-2009-12.jpg">
            <a:extLst>
              <a:ext uri="{FF2B5EF4-FFF2-40B4-BE49-F238E27FC236}">
                <a16:creationId xmlns:a16="http://schemas.microsoft.com/office/drawing/2014/main" id="{EDB71EFC-E7A0-4E55-813E-D7B14E37353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44085" y="643992"/>
            <a:ext cx="5254984" cy="3652214"/>
          </a:xfrm>
          <a:prstGeom prst="rect">
            <a:avLst/>
          </a:prstGeom>
        </p:spPr>
      </p:pic>
      <p:cxnSp>
        <p:nvCxnSpPr>
          <p:cNvPr id="83" name="Straight Connector 82">
            <a:extLst>
              <a:ext uri="{FF2B5EF4-FFF2-40B4-BE49-F238E27FC236}">
                <a16:creationId xmlns:a16="http://schemas.microsoft.com/office/drawing/2014/main" id="{07C4A58F-EDCB-42E6-BB21-2D410EF078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32546" y="5027185"/>
            <a:ext cx="6482258"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85" name="Picture 84">
            <a:extLst>
              <a:ext uri="{FF2B5EF4-FFF2-40B4-BE49-F238E27FC236}">
                <a16:creationId xmlns:a16="http://schemas.microsoft.com/office/drawing/2014/main" id="{CEF18BD6-B169-4CEE-BB3D-71DFD6A8334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7" name="Straight Connector 86">
            <a:extLst>
              <a:ext uri="{FF2B5EF4-FFF2-40B4-BE49-F238E27FC236}">
                <a16:creationId xmlns:a16="http://schemas.microsoft.com/office/drawing/2014/main" id="{0C253CD2-F713-407C-B979-22CDBA5319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79" name="Rectangle 78">
            <a:extLst>
              <a:ext uri="{FF2B5EF4-FFF2-40B4-BE49-F238E27FC236}">
                <a16:creationId xmlns:a16="http://schemas.microsoft.com/office/drawing/2014/main" id="{D0712110-0BC1-4B31-B3BB-63B44222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4466B5F3-C053-4580-B04A-1EF949888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5297" name="Titre 1">
            <a:extLst>
              <a:ext uri="{FF2B5EF4-FFF2-40B4-BE49-F238E27FC236}">
                <a16:creationId xmlns:a16="http://schemas.microsoft.com/office/drawing/2014/main" id="{B23EC67F-9141-4E52-86D2-46D9214E6181}"/>
              </a:ext>
            </a:extLst>
          </p:cNvPr>
          <p:cNvSpPr>
            <a:spLocks noGrp="1"/>
          </p:cNvSpPr>
          <p:nvPr>
            <p:ph type="title"/>
          </p:nvPr>
        </p:nvSpPr>
        <p:spPr>
          <a:xfrm>
            <a:off x="1089462" y="962902"/>
            <a:ext cx="3132288" cy="2380828"/>
          </a:xfrm>
        </p:spPr>
        <p:txBody>
          <a:bodyPr vert="horz" lIns="91440" tIns="45720" rIns="91440" bIns="0" rtlCol="0" anchor="b">
            <a:normAutofit/>
          </a:bodyPr>
          <a:lstStyle/>
          <a:p>
            <a:pPr defTabSz="914400"/>
            <a:r>
              <a:rPr lang="en-US" altLang="fr-FR" sz="3600"/>
              <a:t>Les territoires palestiniens en 2008</a:t>
            </a:r>
          </a:p>
        </p:txBody>
      </p:sp>
      <p:cxnSp>
        <p:nvCxnSpPr>
          <p:cNvPr id="83" name="Straight Connector 82">
            <a:extLst>
              <a:ext uri="{FF2B5EF4-FFF2-40B4-BE49-F238E27FC236}">
                <a16:creationId xmlns:a16="http://schemas.microsoft.com/office/drawing/2014/main" id="{FA6123F2-4B61-414F-A7E5-5B7828EACA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9462" y="3528543"/>
            <a:ext cx="31286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55298" name="Espace réservé du contenu 3" descr="1090-Carte-Palestine-655_0.jpg">
            <a:extLst>
              <a:ext uri="{FF2B5EF4-FFF2-40B4-BE49-F238E27FC236}">
                <a16:creationId xmlns:a16="http://schemas.microsoft.com/office/drawing/2014/main" id="{00A2A83D-CCF6-4CB3-AAE4-65CF292BD28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0808" y="810757"/>
            <a:ext cx="3720331" cy="4650413"/>
          </a:xfrm>
          <a:prstGeom prst="rect">
            <a:avLst/>
          </a:prstGeom>
        </p:spPr>
      </p:pic>
      <p:pic>
        <p:nvPicPr>
          <p:cNvPr id="85" name="Picture 84">
            <a:extLst>
              <a:ext uri="{FF2B5EF4-FFF2-40B4-BE49-F238E27FC236}">
                <a16:creationId xmlns:a16="http://schemas.microsoft.com/office/drawing/2014/main" id="{25CED634-E2D0-4AB7-96DD-816C9B52C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7" name="Straight Connector 86">
            <a:extLst>
              <a:ext uri="{FF2B5EF4-FFF2-40B4-BE49-F238E27FC236}">
                <a16:creationId xmlns:a16="http://schemas.microsoft.com/office/drawing/2014/main" id="{FCDDCDFB-696D-4FDF-9B58-24F71B7C3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4C75E2B-CACA-478C-B26B-182AF87A1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50FF2874-547C-4D14-9E18-28B19002FB8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36CF827D-A163-47F7-BD87-34EB4FA7D6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299D9A9-1DA8-433D-A9BC-FB48D93D42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56321" name="Titre 1">
            <a:extLst>
              <a:ext uri="{FF2B5EF4-FFF2-40B4-BE49-F238E27FC236}">
                <a16:creationId xmlns:a16="http://schemas.microsoft.com/office/drawing/2014/main" id="{8F11E2F7-F67C-418C-B50C-E14113113EC6}"/>
              </a:ext>
            </a:extLst>
          </p:cNvPr>
          <p:cNvSpPr>
            <a:spLocks noGrp="1"/>
          </p:cNvSpPr>
          <p:nvPr>
            <p:ph type="title"/>
          </p:nvPr>
        </p:nvSpPr>
        <p:spPr>
          <a:xfrm>
            <a:off x="1088684" y="804519"/>
            <a:ext cx="7202456" cy="1049235"/>
          </a:xfrm>
        </p:spPr>
        <p:txBody>
          <a:bodyPr vert="horz" lIns="91440" tIns="45720" rIns="91440" bIns="45720" rtlCol="0" anchor="t">
            <a:normAutofit/>
          </a:bodyPr>
          <a:lstStyle/>
          <a:p>
            <a:pPr defTabSz="914400"/>
            <a:r>
              <a:rPr lang="en-US" altLang="fr-FR"/>
              <a:t>La géographie du « chaos » en 2007</a:t>
            </a:r>
          </a:p>
        </p:txBody>
      </p:sp>
      <p:pic>
        <p:nvPicPr>
          <p:cNvPr id="56322" name="Espace réservé du contenu 5" descr="artoff15555.jpg">
            <a:extLst>
              <a:ext uri="{FF2B5EF4-FFF2-40B4-BE49-F238E27FC236}">
                <a16:creationId xmlns:a16="http://schemas.microsoft.com/office/drawing/2014/main" id="{CD9B0184-53DA-4D37-B49E-154D4EA04A3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88684" y="2015732"/>
            <a:ext cx="5349787" cy="3450613"/>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79" name="Rectangle 78">
            <a:extLst>
              <a:ext uri="{FF2B5EF4-FFF2-40B4-BE49-F238E27FC236}">
                <a16:creationId xmlns:a16="http://schemas.microsoft.com/office/drawing/2014/main" id="{11587617-1CD9-4BB4-8FDB-02547523F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B2359BEA-F467-446B-9ED2-7DE4AE394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7345" name="Titre 1">
            <a:extLst>
              <a:ext uri="{FF2B5EF4-FFF2-40B4-BE49-F238E27FC236}">
                <a16:creationId xmlns:a16="http://schemas.microsoft.com/office/drawing/2014/main" id="{5FD74498-0624-4048-BBBA-45C9FA342D53}"/>
              </a:ext>
            </a:extLst>
          </p:cNvPr>
          <p:cNvSpPr>
            <a:spLocks noGrp="1"/>
          </p:cNvSpPr>
          <p:nvPr>
            <p:ph type="title"/>
          </p:nvPr>
        </p:nvSpPr>
        <p:spPr>
          <a:xfrm>
            <a:off x="1332546" y="4459039"/>
            <a:ext cx="6482259" cy="551528"/>
          </a:xfrm>
        </p:spPr>
        <p:txBody>
          <a:bodyPr vert="horz" lIns="91440" tIns="45720" rIns="91440" bIns="0" rtlCol="0" anchor="b">
            <a:normAutofit/>
          </a:bodyPr>
          <a:lstStyle/>
          <a:p>
            <a:pPr defTabSz="914400"/>
            <a:r>
              <a:rPr lang="en-US" altLang="fr-FR" sz="3100"/>
              <a:t>Les populations réfugiées</a:t>
            </a:r>
          </a:p>
        </p:txBody>
      </p:sp>
      <p:pic>
        <p:nvPicPr>
          <p:cNvPr id="57346" name="Espace réservé du contenu 3" descr="Les-populations-de-refugies-du-Proche-et-Moyen-Orient-et-de-l-Afrique-de-l-Est-en-2000_large_carte.jpg">
            <a:extLst>
              <a:ext uri="{FF2B5EF4-FFF2-40B4-BE49-F238E27FC236}">
                <a16:creationId xmlns:a16="http://schemas.microsoft.com/office/drawing/2014/main" id="{9E201AAD-45AE-4C0F-8F6C-C1204799D97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8352" y="653893"/>
            <a:ext cx="6486451" cy="3632412"/>
          </a:xfrm>
          <a:prstGeom prst="rect">
            <a:avLst/>
          </a:prstGeom>
        </p:spPr>
      </p:pic>
      <p:cxnSp>
        <p:nvCxnSpPr>
          <p:cNvPr id="83" name="Straight Connector 82">
            <a:extLst>
              <a:ext uri="{FF2B5EF4-FFF2-40B4-BE49-F238E27FC236}">
                <a16:creationId xmlns:a16="http://schemas.microsoft.com/office/drawing/2014/main" id="{07C4A58F-EDCB-42E6-BB21-2D410EF078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32546" y="5027185"/>
            <a:ext cx="6482258"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85" name="Picture 84">
            <a:extLst>
              <a:ext uri="{FF2B5EF4-FFF2-40B4-BE49-F238E27FC236}">
                <a16:creationId xmlns:a16="http://schemas.microsoft.com/office/drawing/2014/main" id="{CEF18BD6-B169-4CEE-BB3D-71DFD6A8334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7" name="Straight Connector 86">
            <a:extLst>
              <a:ext uri="{FF2B5EF4-FFF2-40B4-BE49-F238E27FC236}">
                <a16:creationId xmlns:a16="http://schemas.microsoft.com/office/drawing/2014/main" id="{0C253CD2-F713-407C-B979-22CDBA5319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79" name="Rectangle 78">
            <a:extLst>
              <a:ext uri="{FF2B5EF4-FFF2-40B4-BE49-F238E27FC236}">
                <a16:creationId xmlns:a16="http://schemas.microsoft.com/office/drawing/2014/main" id="{2FA7AD0A-1871-4DF8-9235-F49D0513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36B04CFB-FAE5-47DD-9B3E-4E9BA7A89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8369" name="Titre 1">
            <a:extLst>
              <a:ext uri="{FF2B5EF4-FFF2-40B4-BE49-F238E27FC236}">
                <a16:creationId xmlns:a16="http://schemas.microsoft.com/office/drawing/2014/main" id="{714B9925-787A-4699-BFC4-1E16D05B7E5E}"/>
              </a:ext>
            </a:extLst>
          </p:cNvPr>
          <p:cNvSpPr>
            <a:spLocks noGrp="1"/>
          </p:cNvSpPr>
          <p:nvPr>
            <p:ph type="title"/>
          </p:nvPr>
        </p:nvSpPr>
        <p:spPr>
          <a:xfrm>
            <a:off x="494475" y="1474969"/>
            <a:ext cx="2117940" cy="1868760"/>
          </a:xfrm>
        </p:spPr>
        <p:txBody>
          <a:bodyPr vert="horz" lIns="91440" tIns="45720" rIns="91440" bIns="0" rtlCol="0" anchor="b">
            <a:normAutofit/>
          </a:bodyPr>
          <a:lstStyle/>
          <a:p>
            <a:pPr defTabSz="914400"/>
            <a:r>
              <a:rPr lang="en-US" altLang="fr-FR" sz="2600"/>
              <a:t>Les effets des « printemps arabes » de 2011</a:t>
            </a:r>
          </a:p>
        </p:txBody>
      </p:sp>
      <p:cxnSp>
        <p:nvCxnSpPr>
          <p:cNvPr id="83" name="Straight Connector 82">
            <a:extLst>
              <a:ext uri="{FF2B5EF4-FFF2-40B4-BE49-F238E27FC236}">
                <a16:creationId xmlns:a16="http://schemas.microsoft.com/office/drawing/2014/main" id="{EE68D41B-9286-479F-9AB7-678C8E348D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4475" y="3528543"/>
            <a:ext cx="2117940"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85" name="Group 84">
            <a:extLst>
              <a:ext uri="{FF2B5EF4-FFF2-40B4-BE49-F238E27FC236}">
                <a16:creationId xmlns:a16="http://schemas.microsoft.com/office/drawing/2014/main" id="{E8ACF89C-CFC3-4D68-B3C4-2BEFB7BBE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84541" y="482171"/>
            <a:ext cx="5670087" cy="5149101"/>
            <a:chOff x="3979389" y="482171"/>
            <a:chExt cx="7560115" cy="5149101"/>
          </a:xfrm>
        </p:grpSpPr>
        <p:sp>
          <p:nvSpPr>
            <p:cNvPr id="86" name="Rectangle 85">
              <a:extLst>
                <a:ext uri="{FF2B5EF4-FFF2-40B4-BE49-F238E27FC236}">
                  <a16:creationId xmlns:a16="http://schemas.microsoft.com/office/drawing/2014/main" id="{3B770B7D-3C5C-4682-8DF0-20783592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A6893E11-7EC1-4EB6-A2A8-0B693F8FE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9" name="Rectangle 88">
            <a:extLst>
              <a:ext uri="{FF2B5EF4-FFF2-40B4-BE49-F238E27FC236}">
                <a16:creationId xmlns:a16="http://schemas.microsoft.com/office/drawing/2014/main" id="{622F7FD7-8884-4FD5-95AB-0B5C6033A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1615" y="977965"/>
            <a:ext cx="4961686"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370" name="Espace réservé du contenu 3" descr="carte-monde-arabe.jpg">
            <a:extLst>
              <a:ext uri="{FF2B5EF4-FFF2-40B4-BE49-F238E27FC236}">
                <a16:creationId xmlns:a16="http://schemas.microsoft.com/office/drawing/2014/main" id="{B1BB2EFB-4366-42B2-B2B6-0B5DC8D75C3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85093" y="1116345"/>
            <a:ext cx="4469563" cy="3866172"/>
          </a:xfrm>
          <a:prstGeom prst="rect">
            <a:avLst/>
          </a:prstGeom>
        </p:spPr>
      </p:pic>
      <p:pic>
        <p:nvPicPr>
          <p:cNvPr id="91" name="Picture 90">
            <a:extLst>
              <a:ext uri="{FF2B5EF4-FFF2-40B4-BE49-F238E27FC236}">
                <a16:creationId xmlns:a16="http://schemas.microsoft.com/office/drawing/2014/main" id="{16EFE474-4FE0-4E8F-8F09-5ED2C9E76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93" name="Straight Connector 92">
            <a:extLst>
              <a:ext uri="{FF2B5EF4-FFF2-40B4-BE49-F238E27FC236}">
                <a16:creationId xmlns:a16="http://schemas.microsoft.com/office/drawing/2014/main" id="{CF8B8C81-54DC-4AF5-B682-3A2C70A6B5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38" name="Picture 137">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140" name="Straight Connector 139">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44" name="Rectangle 143">
            <a:extLst>
              <a:ext uri="{FF2B5EF4-FFF2-40B4-BE49-F238E27FC236}">
                <a16:creationId xmlns:a16="http://schemas.microsoft.com/office/drawing/2014/main" id="{10419CA0-BFB4-4390-AB8F-5DBFCA45D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6" name="Straight Connector 145">
            <a:extLst>
              <a:ext uri="{FF2B5EF4-FFF2-40B4-BE49-F238E27FC236}">
                <a16:creationId xmlns:a16="http://schemas.microsoft.com/office/drawing/2014/main" id="{5CF4C623-16D7-4722-8EFB-A5B0E3BC07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416103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59393" name="Titre 3">
            <a:extLst>
              <a:ext uri="{FF2B5EF4-FFF2-40B4-BE49-F238E27FC236}">
                <a16:creationId xmlns:a16="http://schemas.microsoft.com/office/drawing/2014/main" id="{1DFD7F5D-B06C-4D99-8DA6-B4FB9113984A}"/>
              </a:ext>
            </a:extLst>
          </p:cNvPr>
          <p:cNvSpPr>
            <a:spLocks noGrp="1"/>
          </p:cNvSpPr>
          <p:nvPr>
            <p:ph type="title"/>
          </p:nvPr>
        </p:nvSpPr>
        <p:spPr>
          <a:xfrm>
            <a:off x="1088685" y="804520"/>
            <a:ext cx="4162766" cy="1049235"/>
          </a:xfrm>
        </p:spPr>
        <p:txBody>
          <a:bodyPr vert="horz" lIns="91440" tIns="45720" rIns="91440" bIns="45720" rtlCol="0" anchor="t">
            <a:normAutofit/>
          </a:bodyPr>
          <a:lstStyle/>
          <a:p>
            <a:pPr defTabSz="914400"/>
            <a:r>
              <a:rPr lang="en-US" altLang="fr-FR" sz="3200"/>
              <a:t>Mouammar Kadhafi (1942-2011)</a:t>
            </a:r>
          </a:p>
        </p:txBody>
      </p:sp>
      <p:sp>
        <p:nvSpPr>
          <p:cNvPr id="148" name="Rectangle 147">
            <a:extLst>
              <a:ext uri="{FF2B5EF4-FFF2-40B4-BE49-F238E27FC236}">
                <a16:creationId xmlns:a16="http://schemas.microsoft.com/office/drawing/2014/main" id="{596E9C81-ACBE-459E-A7D5-2BB824B68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9394" name="Espace réservé du texte 5">
            <a:extLst>
              <a:ext uri="{FF2B5EF4-FFF2-40B4-BE49-F238E27FC236}">
                <a16:creationId xmlns:a16="http://schemas.microsoft.com/office/drawing/2014/main" id="{8C4FE383-A2B3-454B-8F67-7C471B0A7B6B}"/>
              </a:ext>
            </a:extLst>
          </p:cNvPr>
          <p:cNvSpPr>
            <a:spLocks noGrp="1"/>
          </p:cNvSpPr>
          <p:nvPr>
            <p:ph type="body" sz="half" idx="2"/>
          </p:nvPr>
        </p:nvSpPr>
        <p:spPr>
          <a:xfrm>
            <a:off x="1088685" y="2015732"/>
            <a:ext cx="4162766" cy="3450613"/>
          </a:xfrm>
        </p:spPr>
        <p:txBody>
          <a:bodyPr vert="horz" lIns="91440" tIns="45720" rIns="91440" bIns="45720" rtlCol="0" anchor="t">
            <a:normAutofit/>
          </a:bodyPr>
          <a:lstStyle/>
          <a:p>
            <a:pPr indent="-228600" defTabSz="914400">
              <a:buFont typeface="Arial" panose="020B0604020202020204" pitchFamily="34" charset="0"/>
              <a:buChar char="•"/>
            </a:pPr>
            <a:r>
              <a:rPr lang="en-US" altLang="fr-FR"/>
              <a:t>Cet officier de l</a:t>
            </a:r>
            <a:r>
              <a:rPr lang="en-US" altLang="ja-JP"/>
              <a:t>’armée libyenne parvient au pouvoir par un coup d’état en 1969. Militant du panarabisme et du panafricanisme, il utilise surtout la manne pétrolière pour soutenir les mouvements de rebellions dans le monde et le terrorisme. Il est chassé du pouvoir en 2011 et lynché le 20 octobre de la même année. </a:t>
            </a:r>
            <a:endParaRPr lang="en-US" altLang="fr-FR"/>
          </a:p>
        </p:txBody>
      </p:sp>
      <p:grpSp>
        <p:nvGrpSpPr>
          <p:cNvPr id="150" name="Group 149">
            <a:extLst>
              <a:ext uri="{FF2B5EF4-FFF2-40B4-BE49-F238E27FC236}">
                <a16:creationId xmlns:a16="http://schemas.microsoft.com/office/drawing/2014/main" id="{CEBDCB18-ABE5-43B0-8B68-89FEDAECB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08041" y="482171"/>
            <a:ext cx="3055899" cy="5149101"/>
            <a:chOff x="7463259" y="583365"/>
            <a:chExt cx="4074533" cy="5181928"/>
          </a:xfrm>
        </p:grpSpPr>
        <p:sp>
          <p:nvSpPr>
            <p:cNvPr id="151" name="Rectangle 150">
              <a:extLst>
                <a:ext uri="{FF2B5EF4-FFF2-40B4-BE49-F238E27FC236}">
                  <a16:creationId xmlns:a16="http://schemas.microsoft.com/office/drawing/2014/main" id="{483C65C6-7268-490D-B4A8-927D45FAB6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2" name="Rectangle 151">
              <a:extLst>
                <a:ext uri="{FF2B5EF4-FFF2-40B4-BE49-F238E27FC236}">
                  <a16:creationId xmlns:a16="http://schemas.microsoft.com/office/drawing/2014/main" id="{6133D4A5-82E5-43A0-9FF0-81B7AC16C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9395" name="Espace réservé du contenu 6" descr="Muammar_al-Gaddafi_at_the_AU_summit.jpg">
            <a:extLst>
              <a:ext uri="{FF2B5EF4-FFF2-40B4-BE49-F238E27FC236}">
                <a16:creationId xmlns:a16="http://schemas.microsoft.com/office/drawing/2014/main" id="{A9902F1B-6815-47E1-B09A-EC2DD1A3AA6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2788" r="5513" b="-2"/>
          <a:stretch/>
        </p:blipFill>
        <p:spPr>
          <a:xfrm>
            <a:off x="6087279" y="1116345"/>
            <a:ext cx="2099328" cy="3866172"/>
          </a:xfrm>
          <a:prstGeom prst="rect">
            <a:avLst/>
          </a:prstGeom>
        </p:spPr>
      </p:pic>
      <p:pic>
        <p:nvPicPr>
          <p:cNvPr id="154" name="Picture 153">
            <a:extLst>
              <a:ext uri="{FF2B5EF4-FFF2-40B4-BE49-F238E27FC236}">
                <a16:creationId xmlns:a16="http://schemas.microsoft.com/office/drawing/2014/main" id="{08EC5C75-E28F-4899-9C2E-39431B82B7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156" name="Straight Connector 155">
            <a:extLst>
              <a:ext uri="{FF2B5EF4-FFF2-40B4-BE49-F238E27FC236}">
                <a16:creationId xmlns:a16="http://schemas.microsoft.com/office/drawing/2014/main" id="{46AAE0A1-60AD-4190-B85D-2DD8148369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4C75E2B-CACA-478C-B26B-182AF87A1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50FF2874-547C-4D14-9E18-28B19002FB8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5" name="Straight Connector 74">
            <a:extLst>
              <a:ext uri="{FF2B5EF4-FFF2-40B4-BE49-F238E27FC236}">
                <a16:creationId xmlns:a16="http://schemas.microsoft.com/office/drawing/2014/main" id="{36CF827D-A163-47F7-BD87-34EB4FA7D6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299D9A9-1DA8-433D-A9BC-FB48D93D42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79" name="Rectangle 78">
            <a:extLst>
              <a:ext uri="{FF2B5EF4-FFF2-40B4-BE49-F238E27FC236}">
                <a16:creationId xmlns:a16="http://schemas.microsoft.com/office/drawing/2014/main" id="{274FF48E-21C6-4ED1-8D57-5D27A7B766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EDE4EA73-B3EE-41C9-8DED-BFE895585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0417" name="Titre 1">
            <a:extLst>
              <a:ext uri="{FF2B5EF4-FFF2-40B4-BE49-F238E27FC236}">
                <a16:creationId xmlns:a16="http://schemas.microsoft.com/office/drawing/2014/main" id="{F86B023A-CC97-44AC-8790-DCD366342AAC}"/>
              </a:ext>
            </a:extLst>
          </p:cNvPr>
          <p:cNvSpPr>
            <a:spLocks noGrp="1"/>
          </p:cNvSpPr>
          <p:nvPr>
            <p:ph type="title"/>
          </p:nvPr>
        </p:nvSpPr>
        <p:spPr>
          <a:xfrm>
            <a:off x="1332546" y="4613198"/>
            <a:ext cx="6490891" cy="844697"/>
          </a:xfrm>
        </p:spPr>
        <p:txBody>
          <a:bodyPr vert="horz" lIns="91440" tIns="45720" rIns="91440" bIns="45720" rtlCol="0" anchor="t">
            <a:normAutofit/>
          </a:bodyPr>
          <a:lstStyle/>
          <a:p>
            <a:pPr defTabSz="914400"/>
            <a:r>
              <a:rPr lang="en-US" altLang="fr-FR" sz="2700"/>
              <a:t>Les conquêtes territoriales de DAESH depuis l</a:t>
            </a:r>
            <a:r>
              <a:rPr lang="en-US" altLang="ja-JP" sz="2700"/>
              <a:t>’été 2014</a:t>
            </a:r>
            <a:endParaRPr lang="en-US" altLang="fr-FR" sz="2700"/>
          </a:p>
        </p:txBody>
      </p:sp>
      <p:pic>
        <p:nvPicPr>
          <p:cNvPr id="60418" name="Espace réservé du contenu 3" descr="1233-IrakSyrie-1024x747.jpg">
            <a:extLst>
              <a:ext uri="{FF2B5EF4-FFF2-40B4-BE49-F238E27FC236}">
                <a16:creationId xmlns:a16="http://schemas.microsoft.com/office/drawing/2014/main" id="{B144F7CA-FDFD-4FB9-864D-B5EE84411C7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8352" y="643992"/>
            <a:ext cx="5003032" cy="3652214"/>
          </a:xfrm>
          <a:prstGeom prst="rect">
            <a:avLst/>
          </a:prstGeom>
        </p:spPr>
      </p:pic>
      <p:cxnSp>
        <p:nvCxnSpPr>
          <p:cNvPr id="83" name="Straight Connector 82">
            <a:extLst>
              <a:ext uri="{FF2B5EF4-FFF2-40B4-BE49-F238E27FC236}">
                <a16:creationId xmlns:a16="http://schemas.microsoft.com/office/drawing/2014/main" id="{5038F25F-EDEF-4677-BA06-9A0951D44C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32546" y="4460798"/>
            <a:ext cx="6482257"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85" name="Picture 84">
            <a:extLst>
              <a:ext uri="{FF2B5EF4-FFF2-40B4-BE49-F238E27FC236}">
                <a16:creationId xmlns:a16="http://schemas.microsoft.com/office/drawing/2014/main" id="{CDD4A4E6-AE28-4022-81BD-8F9C976B2C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87" name="Straight Connector 86">
            <a:extLst>
              <a:ext uri="{FF2B5EF4-FFF2-40B4-BE49-F238E27FC236}">
                <a16:creationId xmlns:a16="http://schemas.microsoft.com/office/drawing/2014/main" id="{41206E84-DE07-4C15-AC7E-FB739A177E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Galerie">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1744</Words>
  <Application>Microsoft Macintosh PowerPoint</Application>
  <PresentationFormat>Affichage à l'écran (4:3)</PresentationFormat>
  <Paragraphs>164</Paragraphs>
  <Slides>49</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49</vt:i4>
      </vt:variant>
    </vt:vector>
  </HeadingPairs>
  <TitlesOfParts>
    <vt:vector size="55" baseType="lpstr">
      <vt:lpstr>Arial</vt:lpstr>
      <vt:lpstr>Calibri</vt:lpstr>
      <vt:lpstr>Georgia</vt:lpstr>
      <vt:lpstr>Gill Sans MT</vt:lpstr>
      <vt:lpstr>Wingdings 2</vt:lpstr>
      <vt:lpstr>Galerie</vt:lpstr>
      <vt:lpstr>Le Proche et Moyen Orient dans les relations internationales</vt:lpstr>
      <vt:lpstr>Les Etats du Moyen-Orient : des mosaïques linguistico-religieuses</vt:lpstr>
      <vt:lpstr>Le monde musulman</vt:lpstr>
      <vt:lpstr>Les chrétiens au Moyen-Orient</vt:lpstr>
      <vt:lpstr>1. DÉCLIN OTTOMAN ET INTRUSION EUROPÉENNE</vt:lpstr>
      <vt:lpstr>Théodore Herzl (1860-1904)</vt:lpstr>
      <vt:lpstr>Alyah</vt:lpstr>
      <vt:lpstr>Le Proche et Moyen-Orient en 1914</vt:lpstr>
      <vt:lpstr>2. LE GRAND BOULEVERSEMENT DE LA PREMIÈRE GUERRE MONDIALE</vt:lpstr>
      <vt:lpstr>Les accords Sykes-Picot en 1916</vt:lpstr>
      <vt:lpstr>Hussein Ben Ali chérif de la mecque (1853-1931)</vt:lpstr>
      <vt:lpstr>Les hachémites de la mecque</vt:lpstr>
      <vt:lpstr>Abdelaziz ibn saoud (1873 ou 1880-1953)</vt:lpstr>
      <vt:lpstr>Wahabisme</vt:lpstr>
      <vt:lpstr>charia</vt:lpstr>
      <vt:lpstr>Hassan-al-Banna (1906-1949)</vt:lpstr>
      <vt:lpstr>Présentation PowerPoint</vt:lpstr>
      <vt:lpstr>Le Proche et Moyen orient dans l’entre deux guerres</vt:lpstr>
      <vt:lpstr>3. LE MOYEN-ORIENT FACE AUX DÉFIS DES INDÉPENDANCES  </vt:lpstr>
      <vt:lpstr>David Ben Gourion (1886-1973)</vt:lpstr>
      <vt:lpstr>La première guerre israélo-arabe 1948-1949</vt:lpstr>
      <vt:lpstr>Les réfugiés palestiniens </vt:lpstr>
      <vt:lpstr>Gamal Abdel Nasser (1918-1970)</vt:lpstr>
      <vt:lpstr>L’opération de Suez en 1956</vt:lpstr>
      <vt:lpstr>Yasser Arafat (1929-2004)</vt:lpstr>
      <vt:lpstr>OLP</vt:lpstr>
      <vt:lpstr>La Guerre des Six jours</vt:lpstr>
      <vt:lpstr>Anouar El Sadate (1918-1981)</vt:lpstr>
      <vt:lpstr>Menahem Begin (1913-1992)</vt:lpstr>
      <vt:lpstr>La Guerre du Kippour en 1973</vt:lpstr>
      <vt:lpstr>Opération Paix en Galilée en 1982</vt:lpstr>
      <vt:lpstr>La première Intifada</vt:lpstr>
      <vt:lpstr>Yitzhak Rabin (1922-1995)</vt:lpstr>
      <vt:lpstr>Le processus d’oslo</vt:lpstr>
      <vt:lpstr>L’Islam chiite </vt:lpstr>
      <vt:lpstr>Les régimes baassistes en Syrie et en Irak.</vt:lpstr>
      <vt:lpstr>Hafez el Assad (1930-2000)</vt:lpstr>
      <vt:lpstr>Saddam Hussein (1937-2006)</vt:lpstr>
      <vt:lpstr>Ayatollah</vt:lpstr>
      <vt:lpstr>Rouhollah Mousavi Khomeiny (1902-1989)</vt:lpstr>
      <vt:lpstr>La guerre Iran-Irak 1980-1988</vt:lpstr>
      <vt:lpstr>4. L'IMPOSSIBLE DÉMOCRATIE ? </vt:lpstr>
      <vt:lpstr>Production et réserve de pétrole mondial en 2012</vt:lpstr>
      <vt:lpstr>Les territoires palestiniens en 2008</vt:lpstr>
      <vt:lpstr>La géographie du « chaos » en 2007</vt:lpstr>
      <vt:lpstr>Les populations réfugiées</vt:lpstr>
      <vt:lpstr>Les effets des « printemps arabes » de 2011</vt:lpstr>
      <vt:lpstr>Mouammar Kadhafi (1942-2011)</vt:lpstr>
      <vt:lpstr>Les conquêtes territoriales de DAESH depuis l’été 2014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Proche et Moyen Orient dans les relations internationales</dc:title>
  <dc:creator>sylvie Bernay</dc:creator>
  <cp:lastModifiedBy>sylvie Bernay</cp:lastModifiedBy>
  <cp:revision>2</cp:revision>
  <dcterms:created xsi:type="dcterms:W3CDTF">2020-02-12T20:30:19Z</dcterms:created>
  <dcterms:modified xsi:type="dcterms:W3CDTF">2020-02-12T20:36:12Z</dcterms:modified>
</cp:coreProperties>
</file>