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59" r:id="rId7"/>
    <p:sldId id="264" r:id="rId8"/>
    <p:sldId id="261" r:id="rId9"/>
    <p:sldId id="262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6EB4AC-EE36-458C-9A04-B623F5E58B6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105300C-CC95-4468-B3F0-FD773F66C72A}">
      <dgm:prSet/>
      <dgm:spPr/>
      <dgm:t>
        <a:bodyPr/>
        <a:lstStyle/>
        <a:p>
          <a:r>
            <a:rPr lang="fr-FR" dirty="0"/>
            <a:t>Mers et océans : vecteurs essentiels de la mondialisation</a:t>
          </a:r>
          <a:endParaRPr lang="en-US" dirty="0"/>
        </a:p>
      </dgm:t>
    </dgm:pt>
    <dgm:pt modelId="{6ADAC169-471D-4F82-94AC-1AC6FF449855}" type="parTrans" cxnId="{D3E2ECFC-37C4-427C-B143-34E03EC372D1}">
      <dgm:prSet/>
      <dgm:spPr/>
      <dgm:t>
        <a:bodyPr/>
        <a:lstStyle/>
        <a:p>
          <a:endParaRPr lang="en-US"/>
        </a:p>
      </dgm:t>
    </dgm:pt>
    <dgm:pt modelId="{9264190E-3D61-4D35-B3EE-15467287C336}" type="sibTrans" cxnId="{D3E2ECFC-37C4-427C-B143-34E03EC372D1}">
      <dgm:prSet/>
      <dgm:spPr/>
      <dgm:t>
        <a:bodyPr/>
        <a:lstStyle/>
        <a:p>
          <a:endParaRPr lang="en-US"/>
        </a:p>
      </dgm:t>
    </dgm:pt>
    <dgm:pt modelId="{543E231D-6409-4232-9BD6-A842B1E4B47B}">
      <dgm:prSet/>
      <dgm:spPr/>
      <dgm:t>
        <a:bodyPr/>
        <a:lstStyle/>
        <a:p>
          <a:r>
            <a:rPr lang="fr-FR" dirty="0"/>
            <a:t>Mers et océans : entre appropriation, protection et liberté de circulation</a:t>
          </a:r>
          <a:endParaRPr lang="en-US" dirty="0"/>
        </a:p>
      </dgm:t>
    </dgm:pt>
    <dgm:pt modelId="{A7C570A5-B408-44F3-85C8-8ED24701727C}" type="parTrans" cxnId="{25B061C5-AFE2-482F-B3F9-8FE297693BD0}">
      <dgm:prSet/>
      <dgm:spPr/>
      <dgm:t>
        <a:bodyPr/>
        <a:lstStyle/>
        <a:p>
          <a:endParaRPr lang="en-US"/>
        </a:p>
      </dgm:t>
    </dgm:pt>
    <dgm:pt modelId="{76F5BDD7-0504-4D0C-A6BF-A554D3AC038D}" type="sibTrans" cxnId="{25B061C5-AFE2-482F-B3F9-8FE297693BD0}">
      <dgm:prSet/>
      <dgm:spPr/>
      <dgm:t>
        <a:bodyPr/>
        <a:lstStyle/>
        <a:p>
          <a:endParaRPr lang="en-US"/>
        </a:p>
      </dgm:t>
    </dgm:pt>
    <dgm:pt modelId="{C8CEEDD1-835F-4E87-AEC9-8B922DF86350}">
      <dgm:prSet/>
      <dgm:spPr/>
      <dgm:t>
        <a:bodyPr/>
        <a:lstStyle/>
        <a:p>
          <a:r>
            <a:rPr lang="fr-FR" dirty="0"/>
            <a:t>La France : une puissance maritime ?</a:t>
          </a:r>
          <a:endParaRPr lang="en-US" dirty="0"/>
        </a:p>
      </dgm:t>
    </dgm:pt>
    <dgm:pt modelId="{71F39766-10B7-4D0C-99FB-318CC96634F2}" type="parTrans" cxnId="{45D537F9-E7CA-4A15-8027-8D04AB723343}">
      <dgm:prSet/>
      <dgm:spPr/>
      <dgm:t>
        <a:bodyPr/>
        <a:lstStyle/>
        <a:p>
          <a:endParaRPr lang="en-US"/>
        </a:p>
      </dgm:t>
    </dgm:pt>
    <dgm:pt modelId="{321A04DF-02EB-43C9-9717-4F8B0A2CBC74}" type="sibTrans" cxnId="{45D537F9-E7CA-4A15-8027-8D04AB723343}">
      <dgm:prSet/>
      <dgm:spPr/>
      <dgm:t>
        <a:bodyPr/>
        <a:lstStyle/>
        <a:p>
          <a:endParaRPr lang="en-US"/>
        </a:p>
      </dgm:t>
    </dgm:pt>
    <dgm:pt modelId="{B3EBB0FD-1F86-40C6-A34C-A16F53189E9D}" type="pres">
      <dgm:prSet presAssocID="{916EB4AC-EE36-458C-9A04-B623F5E58B60}" presName="root" presStyleCnt="0">
        <dgm:presLayoutVars>
          <dgm:dir/>
          <dgm:resizeHandles val="exact"/>
        </dgm:presLayoutVars>
      </dgm:prSet>
      <dgm:spPr/>
    </dgm:pt>
    <dgm:pt modelId="{9B1400AB-E8A8-40E7-B0BC-5F50C51490EE}" type="pres">
      <dgm:prSet presAssocID="{4105300C-CC95-4468-B3F0-FD773F66C72A}" presName="compNode" presStyleCnt="0"/>
      <dgm:spPr/>
    </dgm:pt>
    <dgm:pt modelId="{8329B64D-ACAF-40F2-AD96-F97952F21FC4}" type="pres">
      <dgm:prSet presAssocID="{4105300C-CC95-4468-B3F0-FD773F66C72A}" presName="bgRect" presStyleLbl="bgShp" presStyleIdx="0" presStyleCnt="3"/>
      <dgm:spPr/>
    </dgm:pt>
    <dgm:pt modelId="{9BAE75E7-789F-4D06-8472-CA4C823EB89F}" type="pres">
      <dgm:prSet presAssocID="{4105300C-CC95-4468-B3F0-FD773F66C72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eine"/>
        </a:ext>
      </dgm:extLst>
    </dgm:pt>
    <dgm:pt modelId="{9281362A-D3B5-4FC1-AD20-CA0B88127949}" type="pres">
      <dgm:prSet presAssocID="{4105300C-CC95-4468-B3F0-FD773F66C72A}" presName="spaceRect" presStyleCnt="0"/>
      <dgm:spPr/>
    </dgm:pt>
    <dgm:pt modelId="{B63ACE1B-3D7E-42D8-AE6C-8B2BAED1548B}" type="pres">
      <dgm:prSet presAssocID="{4105300C-CC95-4468-B3F0-FD773F66C72A}" presName="parTx" presStyleLbl="revTx" presStyleIdx="0" presStyleCnt="3">
        <dgm:presLayoutVars>
          <dgm:chMax val="0"/>
          <dgm:chPref val="0"/>
        </dgm:presLayoutVars>
      </dgm:prSet>
      <dgm:spPr/>
    </dgm:pt>
    <dgm:pt modelId="{A9452CA6-F20A-4E5E-A574-7FF601278136}" type="pres">
      <dgm:prSet presAssocID="{9264190E-3D61-4D35-B3EE-15467287C336}" presName="sibTrans" presStyleCnt="0"/>
      <dgm:spPr/>
    </dgm:pt>
    <dgm:pt modelId="{55FAC14E-E30D-4DFE-82AA-F9750E0BD193}" type="pres">
      <dgm:prSet presAssocID="{543E231D-6409-4232-9BD6-A842B1E4B47B}" presName="compNode" presStyleCnt="0"/>
      <dgm:spPr/>
    </dgm:pt>
    <dgm:pt modelId="{21D7C641-D09C-4D31-A3E6-270907CC5E6C}" type="pres">
      <dgm:prSet presAssocID="{543E231D-6409-4232-9BD6-A842B1E4B47B}" presName="bgRect" presStyleLbl="bgShp" presStyleIdx="1" presStyleCnt="3"/>
      <dgm:spPr/>
    </dgm:pt>
    <dgm:pt modelId="{B586156E-310D-4810-829E-0D99DEED9DA0}" type="pres">
      <dgm:prSet presAssocID="{543E231D-6409-4232-9BD6-A842B1E4B47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A5BB68AD-383B-4099-9D4B-2096D4632AD1}" type="pres">
      <dgm:prSet presAssocID="{543E231D-6409-4232-9BD6-A842B1E4B47B}" presName="spaceRect" presStyleCnt="0"/>
      <dgm:spPr/>
    </dgm:pt>
    <dgm:pt modelId="{BB9AF074-FC16-46C3-B358-F0B421EED399}" type="pres">
      <dgm:prSet presAssocID="{543E231D-6409-4232-9BD6-A842B1E4B47B}" presName="parTx" presStyleLbl="revTx" presStyleIdx="1" presStyleCnt="3">
        <dgm:presLayoutVars>
          <dgm:chMax val="0"/>
          <dgm:chPref val="0"/>
        </dgm:presLayoutVars>
      </dgm:prSet>
      <dgm:spPr/>
    </dgm:pt>
    <dgm:pt modelId="{518A5560-D436-405A-A385-E3E682C3E0CE}" type="pres">
      <dgm:prSet presAssocID="{76F5BDD7-0504-4D0C-A6BF-A554D3AC038D}" presName="sibTrans" presStyleCnt="0"/>
      <dgm:spPr/>
    </dgm:pt>
    <dgm:pt modelId="{10D06949-A09E-4A12-A978-77CC256E7EAC}" type="pres">
      <dgm:prSet presAssocID="{C8CEEDD1-835F-4E87-AEC9-8B922DF86350}" presName="compNode" presStyleCnt="0"/>
      <dgm:spPr/>
    </dgm:pt>
    <dgm:pt modelId="{6D61CA4B-6265-4BE6-88E9-942577DCE136}" type="pres">
      <dgm:prSet presAssocID="{C8CEEDD1-835F-4E87-AEC9-8B922DF86350}" presName="bgRect" presStyleLbl="bgShp" presStyleIdx="2" presStyleCnt="3"/>
      <dgm:spPr/>
    </dgm:pt>
    <dgm:pt modelId="{B9556FA8-A383-481F-AEE0-8B39AA1C892E}" type="pres">
      <dgm:prSet presAssocID="{C8CEEDD1-835F-4E87-AEC9-8B922DF8635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ilier"/>
        </a:ext>
      </dgm:extLst>
    </dgm:pt>
    <dgm:pt modelId="{4A8051BC-599E-44DA-9D82-0602AF430808}" type="pres">
      <dgm:prSet presAssocID="{C8CEEDD1-835F-4E87-AEC9-8B922DF86350}" presName="spaceRect" presStyleCnt="0"/>
      <dgm:spPr/>
    </dgm:pt>
    <dgm:pt modelId="{52A1D7F5-09E6-450D-85F5-57B4C51DB963}" type="pres">
      <dgm:prSet presAssocID="{C8CEEDD1-835F-4E87-AEC9-8B922DF8635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B052D28-98C9-4441-B550-9F0F70F47847}" type="presOf" srcId="{4105300C-CC95-4468-B3F0-FD773F66C72A}" destId="{B63ACE1B-3D7E-42D8-AE6C-8B2BAED1548B}" srcOrd="0" destOrd="0" presId="urn:microsoft.com/office/officeart/2018/2/layout/IconVerticalSolidList"/>
    <dgm:cxn modelId="{75AA3240-64BD-411E-A61B-4DD1DB4F7C46}" type="presOf" srcId="{C8CEEDD1-835F-4E87-AEC9-8B922DF86350}" destId="{52A1D7F5-09E6-450D-85F5-57B4C51DB963}" srcOrd="0" destOrd="0" presId="urn:microsoft.com/office/officeart/2018/2/layout/IconVerticalSolidList"/>
    <dgm:cxn modelId="{6CCC584C-BEEB-45E3-BFB4-B9D0692D14DC}" type="presOf" srcId="{543E231D-6409-4232-9BD6-A842B1E4B47B}" destId="{BB9AF074-FC16-46C3-B358-F0B421EED399}" srcOrd="0" destOrd="0" presId="urn:microsoft.com/office/officeart/2018/2/layout/IconVerticalSolidList"/>
    <dgm:cxn modelId="{5ECEE97A-1914-4A00-BDB3-DA5DFA1F60DC}" type="presOf" srcId="{916EB4AC-EE36-458C-9A04-B623F5E58B60}" destId="{B3EBB0FD-1F86-40C6-A34C-A16F53189E9D}" srcOrd="0" destOrd="0" presId="urn:microsoft.com/office/officeart/2018/2/layout/IconVerticalSolidList"/>
    <dgm:cxn modelId="{25B061C5-AFE2-482F-B3F9-8FE297693BD0}" srcId="{916EB4AC-EE36-458C-9A04-B623F5E58B60}" destId="{543E231D-6409-4232-9BD6-A842B1E4B47B}" srcOrd="1" destOrd="0" parTransId="{A7C570A5-B408-44F3-85C8-8ED24701727C}" sibTransId="{76F5BDD7-0504-4D0C-A6BF-A554D3AC038D}"/>
    <dgm:cxn modelId="{45D537F9-E7CA-4A15-8027-8D04AB723343}" srcId="{916EB4AC-EE36-458C-9A04-B623F5E58B60}" destId="{C8CEEDD1-835F-4E87-AEC9-8B922DF86350}" srcOrd="2" destOrd="0" parTransId="{71F39766-10B7-4D0C-99FB-318CC96634F2}" sibTransId="{321A04DF-02EB-43C9-9717-4F8B0A2CBC74}"/>
    <dgm:cxn modelId="{D3E2ECFC-37C4-427C-B143-34E03EC372D1}" srcId="{916EB4AC-EE36-458C-9A04-B623F5E58B60}" destId="{4105300C-CC95-4468-B3F0-FD773F66C72A}" srcOrd="0" destOrd="0" parTransId="{6ADAC169-471D-4F82-94AC-1AC6FF449855}" sibTransId="{9264190E-3D61-4D35-B3EE-15467287C336}"/>
    <dgm:cxn modelId="{37073706-CD25-4450-836F-4ADB872C8AB5}" type="presParOf" srcId="{B3EBB0FD-1F86-40C6-A34C-A16F53189E9D}" destId="{9B1400AB-E8A8-40E7-B0BC-5F50C51490EE}" srcOrd="0" destOrd="0" presId="urn:microsoft.com/office/officeart/2018/2/layout/IconVerticalSolidList"/>
    <dgm:cxn modelId="{024D8E49-3B74-4F70-9123-0C74F97F19B2}" type="presParOf" srcId="{9B1400AB-E8A8-40E7-B0BC-5F50C51490EE}" destId="{8329B64D-ACAF-40F2-AD96-F97952F21FC4}" srcOrd="0" destOrd="0" presId="urn:microsoft.com/office/officeart/2018/2/layout/IconVerticalSolidList"/>
    <dgm:cxn modelId="{0A86D840-FF0B-43E8-943E-1C326915BA9F}" type="presParOf" srcId="{9B1400AB-E8A8-40E7-B0BC-5F50C51490EE}" destId="{9BAE75E7-789F-4D06-8472-CA4C823EB89F}" srcOrd="1" destOrd="0" presId="urn:microsoft.com/office/officeart/2018/2/layout/IconVerticalSolidList"/>
    <dgm:cxn modelId="{D89E815F-4DA0-40BB-AE78-B8BBCABAC361}" type="presParOf" srcId="{9B1400AB-E8A8-40E7-B0BC-5F50C51490EE}" destId="{9281362A-D3B5-4FC1-AD20-CA0B88127949}" srcOrd="2" destOrd="0" presId="urn:microsoft.com/office/officeart/2018/2/layout/IconVerticalSolidList"/>
    <dgm:cxn modelId="{F5C4D776-DD0D-4A1F-B29C-4458F0938057}" type="presParOf" srcId="{9B1400AB-E8A8-40E7-B0BC-5F50C51490EE}" destId="{B63ACE1B-3D7E-42D8-AE6C-8B2BAED1548B}" srcOrd="3" destOrd="0" presId="urn:microsoft.com/office/officeart/2018/2/layout/IconVerticalSolidList"/>
    <dgm:cxn modelId="{ACD69809-4B04-4E4C-93EB-BD3FAAC44E7A}" type="presParOf" srcId="{B3EBB0FD-1F86-40C6-A34C-A16F53189E9D}" destId="{A9452CA6-F20A-4E5E-A574-7FF601278136}" srcOrd="1" destOrd="0" presId="urn:microsoft.com/office/officeart/2018/2/layout/IconVerticalSolidList"/>
    <dgm:cxn modelId="{AF389B0B-8F8E-46C6-9F02-72D12241383E}" type="presParOf" srcId="{B3EBB0FD-1F86-40C6-A34C-A16F53189E9D}" destId="{55FAC14E-E30D-4DFE-82AA-F9750E0BD193}" srcOrd="2" destOrd="0" presId="urn:microsoft.com/office/officeart/2018/2/layout/IconVerticalSolidList"/>
    <dgm:cxn modelId="{A0ABD521-E6FF-455F-A6DE-A9D0E1F5D656}" type="presParOf" srcId="{55FAC14E-E30D-4DFE-82AA-F9750E0BD193}" destId="{21D7C641-D09C-4D31-A3E6-270907CC5E6C}" srcOrd="0" destOrd="0" presId="urn:microsoft.com/office/officeart/2018/2/layout/IconVerticalSolidList"/>
    <dgm:cxn modelId="{DFE193A0-AAED-4FC4-AC32-8FA82CCE401E}" type="presParOf" srcId="{55FAC14E-E30D-4DFE-82AA-F9750E0BD193}" destId="{B586156E-310D-4810-829E-0D99DEED9DA0}" srcOrd="1" destOrd="0" presId="urn:microsoft.com/office/officeart/2018/2/layout/IconVerticalSolidList"/>
    <dgm:cxn modelId="{0F818413-F863-42CA-B17C-E11D1D6FE81F}" type="presParOf" srcId="{55FAC14E-E30D-4DFE-82AA-F9750E0BD193}" destId="{A5BB68AD-383B-4099-9D4B-2096D4632AD1}" srcOrd="2" destOrd="0" presId="urn:microsoft.com/office/officeart/2018/2/layout/IconVerticalSolidList"/>
    <dgm:cxn modelId="{94552250-83B5-4DA4-9554-CE30D53DA4B9}" type="presParOf" srcId="{55FAC14E-E30D-4DFE-82AA-F9750E0BD193}" destId="{BB9AF074-FC16-46C3-B358-F0B421EED399}" srcOrd="3" destOrd="0" presId="urn:microsoft.com/office/officeart/2018/2/layout/IconVerticalSolidList"/>
    <dgm:cxn modelId="{3F588A44-1BB4-411D-9A24-20104EFD4C37}" type="presParOf" srcId="{B3EBB0FD-1F86-40C6-A34C-A16F53189E9D}" destId="{518A5560-D436-405A-A385-E3E682C3E0CE}" srcOrd="3" destOrd="0" presId="urn:microsoft.com/office/officeart/2018/2/layout/IconVerticalSolidList"/>
    <dgm:cxn modelId="{793A0F8E-7C09-4C96-A8DD-DBEA6751C032}" type="presParOf" srcId="{B3EBB0FD-1F86-40C6-A34C-A16F53189E9D}" destId="{10D06949-A09E-4A12-A978-77CC256E7EAC}" srcOrd="4" destOrd="0" presId="urn:microsoft.com/office/officeart/2018/2/layout/IconVerticalSolidList"/>
    <dgm:cxn modelId="{450F7C09-ABBB-4532-8CED-4E65752FCC67}" type="presParOf" srcId="{10D06949-A09E-4A12-A978-77CC256E7EAC}" destId="{6D61CA4B-6265-4BE6-88E9-942577DCE136}" srcOrd="0" destOrd="0" presId="urn:microsoft.com/office/officeart/2018/2/layout/IconVerticalSolidList"/>
    <dgm:cxn modelId="{AD0CE339-71E6-4518-A77D-38922F0BFFFC}" type="presParOf" srcId="{10D06949-A09E-4A12-A978-77CC256E7EAC}" destId="{B9556FA8-A383-481F-AEE0-8B39AA1C892E}" srcOrd="1" destOrd="0" presId="urn:microsoft.com/office/officeart/2018/2/layout/IconVerticalSolidList"/>
    <dgm:cxn modelId="{BD260903-2B22-428A-807D-45FCF995CA70}" type="presParOf" srcId="{10D06949-A09E-4A12-A978-77CC256E7EAC}" destId="{4A8051BC-599E-44DA-9D82-0602AF430808}" srcOrd="2" destOrd="0" presId="urn:microsoft.com/office/officeart/2018/2/layout/IconVerticalSolidList"/>
    <dgm:cxn modelId="{A33B1605-033C-4B7B-9B00-958FAAB0471A}" type="presParOf" srcId="{10D06949-A09E-4A12-A978-77CC256E7EAC}" destId="{52A1D7F5-09E6-450D-85F5-57B4C51DB96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9B64D-ACAF-40F2-AD96-F97952F21FC4}">
      <dsp:nvSpPr>
        <dsp:cNvPr id="0" name=""/>
        <dsp:cNvSpPr/>
      </dsp:nvSpPr>
      <dsp:spPr>
        <a:xfrm>
          <a:off x="0" y="572"/>
          <a:ext cx="5906327" cy="13387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E75E7-789F-4D06-8472-CA4C823EB89F}">
      <dsp:nvSpPr>
        <dsp:cNvPr id="0" name=""/>
        <dsp:cNvSpPr/>
      </dsp:nvSpPr>
      <dsp:spPr>
        <a:xfrm>
          <a:off x="404961" y="301782"/>
          <a:ext cx="736292" cy="7362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3ACE1B-3D7E-42D8-AE6C-8B2BAED1548B}">
      <dsp:nvSpPr>
        <dsp:cNvPr id="0" name=""/>
        <dsp:cNvSpPr/>
      </dsp:nvSpPr>
      <dsp:spPr>
        <a:xfrm>
          <a:off x="1546215" y="572"/>
          <a:ext cx="4360112" cy="133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81" tIns="141681" rIns="141681" bIns="14168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Mers et océans : vecteurs essentiels de la mondialisation</a:t>
          </a:r>
          <a:endParaRPr lang="en-US" sz="2500" kern="1200" dirty="0"/>
        </a:p>
      </dsp:txBody>
      <dsp:txXfrm>
        <a:off x="1546215" y="572"/>
        <a:ext cx="4360112" cy="1338714"/>
      </dsp:txXfrm>
    </dsp:sp>
    <dsp:sp modelId="{21D7C641-D09C-4D31-A3E6-270907CC5E6C}">
      <dsp:nvSpPr>
        <dsp:cNvPr id="0" name=""/>
        <dsp:cNvSpPr/>
      </dsp:nvSpPr>
      <dsp:spPr>
        <a:xfrm>
          <a:off x="0" y="1673965"/>
          <a:ext cx="5906327" cy="13387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6156E-310D-4810-829E-0D99DEED9DA0}">
      <dsp:nvSpPr>
        <dsp:cNvPr id="0" name=""/>
        <dsp:cNvSpPr/>
      </dsp:nvSpPr>
      <dsp:spPr>
        <a:xfrm>
          <a:off x="404961" y="1975176"/>
          <a:ext cx="736292" cy="7362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AF074-FC16-46C3-B358-F0B421EED399}">
      <dsp:nvSpPr>
        <dsp:cNvPr id="0" name=""/>
        <dsp:cNvSpPr/>
      </dsp:nvSpPr>
      <dsp:spPr>
        <a:xfrm>
          <a:off x="1546215" y="1673965"/>
          <a:ext cx="4360112" cy="133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81" tIns="141681" rIns="141681" bIns="14168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Mers et océans : entre appropriation, protection et liberté de circulation</a:t>
          </a:r>
          <a:endParaRPr lang="en-US" sz="2500" kern="1200" dirty="0"/>
        </a:p>
      </dsp:txBody>
      <dsp:txXfrm>
        <a:off x="1546215" y="1673965"/>
        <a:ext cx="4360112" cy="1338714"/>
      </dsp:txXfrm>
    </dsp:sp>
    <dsp:sp modelId="{6D61CA4B-6265-4BE6-88E9-942577DCE136}">
      <dsp:nvSpPr>
        <dsp:cNvPr id="0" name=""/>
        <dsp:cNvSpPr/>
      </dsp:nvSpPr>
      <dsp:spPr>
        <a:xfrm>
          <a:off x="0" y="3347358"/>
          <a:ext cx="5906327" cy="13387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56FA8-A383-481F-AEE0-8B39AA1C892E}">
      <dsp:nvSpPr>
        <dsp:cNvPr id="0" name=""/>
        <dsp:cNvSpPr/>
      </dsp:nvSpPr>
      <dsp:spPr>
        <a:xfrm>
          <a:off x="404961" y="3648569"/>
          <a:ext cx="736292" cy="7362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1D7F5-09E6-450D-85F5-57B4C51DB963}">
      <dsp:nvSpPr>
        <dsp:cNvPr id="0" name=""/>
        <dsp:cNvSpPr/>
      </dsp:nvSpPr>
      <dsp:spPr>
        <a:xfrm>
          <a:off x="1546215" y="3347358"/>
          <a:ext cx="4360112" cy="133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81" tIns="141681" rIns="141681" bIns="14168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La France : une puissance maritime ?</a:t>
          </a:r>
          <a:endParaRPr lang="en-US" sz="2500" kern="1200" dirty="0"/>
        </a:p>
      </dsp:txBody>
      <dsp:txXfrm>
        <a:off x="1546215" y="3347358"/>
        <a:ext cx="4360112" cy="1338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10/8/24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047A07-72EC-41BC-A55F-C264F639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CB05BE-046F-E8C4-B7CB-54827E84A3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CB522BD-72A6-E7D9-F4C9-CF2F17B63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3732453"/>
          </a:xfrm>
        </p:spPr>
        <p:txBody>
          <a:bodyPr>
            <a:normAutofit/>
          </a:bodyPr>
          <a:lstStyle/>
          <a:p>
            <a:r>
              <a:rPr lang="fr-FR" dirty="0"/>
              <a:t>THEME 1 : MERS ET OCÉANS DANS LA MONDIALISATION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39BCA8-ED86-48B5-3D30-9482BC65A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>
            <a:normAutofit/>
          </a:bodyPr>
          <a:lstStyle/>
          <a:p>
            <a:r>
              <a:rPr lang="fr-FR" dirty="0"/>
              <a:t>GÉOGRAPHIE TERMINALE</a:t>
            </a:r>
          </a:p>
        </p:txBody>
      </p:sp>
    </p:spTree>
    <p:extLst>
      <p:ext uri="{BB962C8B-B14F-4D97-AF65-F5344CB8AC3E}">
        <p14:creationId xmlns:p14="http://schemas.microsoft.com/office/powerpoint/2010/main" val="122831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ques financiers numériques en 3D">
            <a:extLst>
              <a:ext uri="{FF2B5EF4-FFF2-40B4-BE49-F238E27FC236}">
                <a16:creationId xmlns:a16="http://schemas.microsoft.com/office/drawing/2014/main" id="{4C19A469-875A-248C-D6E2-A8BFEB76B1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251" r="2654" b="-2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9" name="Freeform 16">
            <a:extLst>
              <a:ext uri="{FF2B5EF4-FFF2-40B4-BE49-F238E27FC236}">
                <a16:creationId xmlns:a16="http://schemas.microsoft.com/office/drawing/2014/main" id="{3994EE40-F54F-48E5-826B-B45158209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B99A7A4-E420-8CD4-1D0F-E9294A71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070100" cy="1559412"/>
          </a:xfrm>
        </p:spPr>
        <p:txBody>
          <a:bodyPr>
            <a:normAutofit/>
          </a:bodyPr>
          <a:lstStyle/>
          <a:p>
            <a:r>
              <a:rPr lang="fr-FR" dirty="0"/>
              <a:t>CONCEPT DE MONDIALISATION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702344-31BB-5991-FE68-89A472C73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13000"/>
            <a:ext cx="5055923" cy="3632200"/>
          </a:xfrm>
        </p:spPr>
        <p:txBody>
          <a:bodyPr>
            <a:normAutofit/>
          </a:bodyPr>
          <a:lstStyle/>
          <a:p>
            <a:r>
              <a:rPr lang="fr-FR" kern="10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Processus d’accroissement des échanges internationaux et d’accentuation de l’interdépendance entre les territoires.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023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D45553-91A4-480A-9577-0E0FC0D91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3">
            <a:extLst>
              <a:ext uri="{FF2B5EF4-FFF2-40B4-BE49-F238E27FC236}">
                <a16:creationId xmlns:a16="http://schemas.microsoft.com/office/drawing/2014/main" id="{D240F8A8-FEA1-42C2-B259-27A935127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2F3205-D46E-0540-BF02-121D7C443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1741714"/>
            <a:ext cx="3518452" cy="4117749"/>
          </a:xfrm>
        </p:spPr>
        <p:txBody>
          <a:bodyPr anchor="t">
            <a:normAutofit/>
          </a:bodyPr>
          <a:lstStyle/>
          <a:p>
            <a:r>
              <a:rPr lang="fr-FR" dirty="0"/>
              <a:t>Plan du cours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DF27D385-80CA-3E17-BA71-4B3465646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415284"/>
              </p:ext>
            </p:extLst>
          </p:nvPr>
        </p:nvGraphicFramePr>
        <p:xfrm>
          <a:off x="5466523" y="1172818"/>
          <a:ext cx="5906328" cy="4686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9931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0A5FE1-C5D1-0F38-BEF6-F263D3DFED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794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13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6007DDB-BEE8-BBAD-6A99-9C462FE8B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/>
              <a:t>Mers et </a:t>
            </a:r>
            <a:r>
              <a:rPr lang="en-US" sz="2800" dirty="0" err="1"/>
              <a:t>océans</a:t>
            </a:r>
            <a:r>
              <a:rPr lang="en-US" sz="2800" dirty="0"/>
              <a:t> : </a:t>
            </a:r>
            <a:r>
              <a:rPr lang="en-US" sz="2800" dirty="0" err="1"/>
              <a:t>vecteurs</a:t>
            </a:r>
            <a:r>
              <a:rPr lang="en-US" sz="2800" dirty="0"/>
              <a:t> </a:t>
            </a:r>
            <a:r>
              <a:rPr lang="en-US" sz="2800" dirty="0" err="1"/>
              <a:t>essentiels</a:t>
            </a:r>
            <a:r>
              <a:rPr lang="en-US" sz="2800" dirty="0"/>
              <a:t> de la </a:t>
            </a:r>
            <a:r>
              <a:rPr lang="en-US" sz="2800" dirty="0" err="1"/>
              <a:t>mondialisation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9007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99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5CB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5126E21F-8914-0401-E3F9-BA37CCC4B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41" y="848820"/>
            <a:ext cx="10639918" cy="516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96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6"/>
            <a:ext cx="10905066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EF51FA-A6F3-46F1-10C9-1DACCF8AA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30" y="873202"/>
            <a:ext cx="5780542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5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047A07-72EC-41BC-A55F-C264F639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au profonde bleue">
            <a:extLst>
              <a:ext uri="{FF2B5EF4-FFF2-40B4-BE49-F238E27FC236}">
                <a16:creationId xmlns:a16="http://schemas.microsoft.com/office/drawing/2014/main" id="{3A540412-991A-766C-6F77-46AF78B36F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913" b="78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9289416-BFF9-08BD-6CB4-1F2B793F2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1449147"/>
            <a:ext cx="10572000" cy="37324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/>
              <a:t>Mers et océans : entre appropriation, protection et liberté de circulation</a:t>
            </a:r>
          </a:p>
        </p:txBody>
      </p:sp>
    </p:spTree>
    <p:extLst>
      <p:ext uri="{BB962C8B-B14F-4D97-AF65-F5344CB8AC3E}">
        <p14:creationId xmlns:p14="http://schemas.microsoft.com/office/powerpoint/2010/main" val="1060644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6"/>
            <a:ext cx="10905066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FF4869-4ABF-5DDA-DFE4-56CE17B6D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636" y="873202"/>
            <a:ext cx="5402729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7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6"/>
            <a:ext cx="10905066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6FD34E-FB5F-91FD-0FF3-2F0657EB2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972" y="873202"/>
            <a:ext cx="6310058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48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5" name="Picture 4" descr="Phare rencontré par l’océan turbulent">
            <a:extLst>
              <a:ext uri="{FF2B5EF4-FFF2-40B4-BE49-F238E27FC236}">
                <a16:creationId xmlns:a16="http://schemas.microsoft.com/office/drawing/2014/main" id="{0081D9F1-F389-362E-5002-BEBFA9B71C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995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96C57A-0CE7-8A0C-480B-006954F3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/>
              <a:t>La France : une puissance maritime ?</a:t>
            </a:r>
          </a:p>
        </p:txBody>
      </p:sp>
    </p:spTree>
    <p:extLst>
      <p:ext uri="{BB962C8B-B14F-4D97-AF65-F5344CB8AC3E}">
        <p14:creationId xmlns:p14="http://schemas.microsoft.com/office/powerpoint/2010/main" val="203383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4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ECF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3D5DB5-3E76-33E9-2BC7-FE732BE6E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241" y="786900"/>
            <a:ext cx="3923518" cy="52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58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rte, atlas, capture d’écran&#10;&#10;Description générée automatiquement">
            <a:extLst>
              <a:ext uri="{FF2B5EF4-FFF2-40B4-BE49-F238E27FC236}">
                <a16:creationId xmlns:a16="http://schemas.microsoft.com/office/drawing/2014/main" id="{72D3B5C3-D7C2-831C-3014-3957B4B2A3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4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14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is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Concis</Template>
  <TotalTime>246</TotalTime>
  <Words>86</Words>
  <Application>Microsoft Macintosh PowerPoint</Application>
  <PresentationFormat>Grand écran</PresentationFormat>
  <Paragraphs>11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Century Gothic</vt:lpstr>
      <vt:lpstr>Palatino</vt:lpstr>
      <vt:lpstr>Wingdings 2</vt:lpstr>
      <vt:lpstr>Concis</vt:lpstr>
      <vt:lpstr>THEME 1 : MERS ET OCÉANS DANS LA MONDIALISATION</vt:lpstr>
      <vt:lpstr>CONCEPT DE MONDIALISATION</vt:lpstr>
      <vt:lpstr>Plan du cours </vt:lpstr>
      <vt:lpstr>Mers et océans : vecteurs essentiels de la mondialisation</vt:lpstr>
      <vt:lpstr>Présentation PowerPoint</vt:lpstr>
      <vt:lpstr>Présentation PowerPoint</vt:lpstr>
      <vt:lpstr>Mers et océans : entre appropriation, protection et liberté de circulation</vt:lpstr>
      <vt:lpstr>Présentation PowerPoint</vt:lpstr>
      <vt:lpstr>Présentation PowerPoint</vt:lpstr>
      <vt:lpstr>La France : une puissance maritime ?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Bernay</dc:creator>
  <cp:lastModifiedBy>sylvie Bernay</cp:lastModifiedBy>
  <cp:revision>12</cp:revision>
  <dcterms:created xsi:type="dcterms:W3CDTF">2024-10-02T13:02:00Z</dcterms:created>
  <dcterms:modified xsi:type="dcterms:W3CDTF">2024-10-08T14:18:17Z</dcterms:modified>
</cp:coreProperties>
</file>