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121572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1272954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3012551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B11F28F-DBCE-47F2-97AA-94AFF7F9E4C3}" type="datetimeFigureOut">
              <a:rPr lang="fr-FR" smtClean="0"/>
              <a:t>04/10/2024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4091770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B11F28F-DBCE-47F2-97AA-94AFF7F9E4C3}" type="datetimeFigureOut">
              <a:rPr lang="fr-FR" smtClean="0"/>
              <a:t>04/10/2024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807935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B11F28F-DBCE-47F2-97AA-94AFF7F9E4C3}" type="datetimeFigureOut">
              <a:rPr lang="fr-FR" smtClean="0"/>
              <a:t>04/10/2024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39599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B11F28F-DBCE-47F2-97AA-94AFF7F9E4C3}" type="datetimeFigureOut">
              <a:rPr lang="fr-FR" smtClean="0"/>
              <a:t>04/10/2024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388338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B11F28F-DBCE-47F2-97AA-94AFF7F9E4C3}" type="datetimeFigureOut">
              <a:rPr lang="fr-FR" smtClean="0"/>
              <a:t>04/10/2024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850284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B11F28F-DBCE-47F2-97AA-94AFF7F9E4C3}" type="datetimeFigureOut">
              <a:rPr lang="fr-FR" smtClean="0"/>
              <a:t>04/10/2024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72953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3141650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F5DA541-3D58-422A-BDA9-944B9F8071AD}" type="slidenum">
              <a:rPr lang="fr-FR" smtClean="0"/>
              <a:t>‹N°›</a:t>
            </a:fld>
            <a:endParaRPr lang="fr-FR"/>
          </a:p>
        </p:txBody>
      </p:sp>
    </p:spTree>
    <p:extLst>
      <p:ext uri="{BB962C8B-B14F-4D97-AF65-F5344CB8AC3E}">
        <p14:creationId xmlns:p14="http://schemas.microsoft.com/office/powerpoint/2010/main" val="3280323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11F28F-DBCE-47F2-97AA-94AFF7F9E4C3}" type="datetimeFigureOut">
              <a:rPr lang="fr-FR" smtClean="0"/>
              <a:t>04/10/2024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DA541-3D58-422A-BDA9-944B9F8071AD}" type="slidenum">
              <a:rPr lang="fr-FR" smtClean="0"/>
              <a:t>‹N°›</a:t>
            </a:fld>
            <a:endParaRPr lang="fr-FR"/>
          </a:p>
        </p:txBody>
      </p:sp>
    </p:spTree>
    <p:extLst>
      <p:ext uri="{BB962C8B-B14F-4D97-AF65-F5344CB8AC3E}">
        <p14:creationId xmlns:p14="http://schemas.microsoft.com/office/powerpoint/2010/main" val="3393610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Correction du DS 1 d’histoire</a:t>
            </a:r>
            <a:endParaRPr lang="fr-FR" dirty="0"/>
          </a:p>
        </p:txBody>
      </p:sp>
      <p:sp>
        <p:nvSpPr>
          <p:cNvPr id="3" name="Sous-titre 2"/>
          <p:cNvSpPr>
            <a:spLocks noGrp="1"/>
          </p:cNvSpPr>
          <p:nvPr>
            <p:ph type="subTitle" idx="1"/>
          </p:nvPr>
        </p:nvSpPr>
        <p:spPr/>
        <p:txBody>
          <a:bodyPr/>
          <a:lstStyle/>
          <a:p>
            <a:r>
              <a:rPr lang="fr-FR" dirty="0" smtClean="0"/>
              <a:t>Première B</a:t>
            </a:r>
            <a:endParaRPr lang="fr-FR" dirty="0"/>
          </a:p>
        </p:txBody>
      </p:sp>
    </p:spTree>
    <p:extLst>
      <p:ext uri="{BB962C8B-B14F-4D97-AF65-F5344CB8AC3E}">
        <p14:creationId xmlns:p14="http://schemas.microsoft.com/office/powerpoint/2010/main" val="272631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Question de cours</a:t>
            </a:r>
            <a:endParaRPr lang="fr-FR" dirty="0"/>
          </a:p>
        </p:txBody>
      </p:sp>
      <p:sp>
        <p:nvSpPr>
          <p:cNvPr id="3" name="Espace réservé du contenu 2"/>
          <p:cNvSpPr>
            <a:spLocks noGrp="1"/>
          </p:cNvSpPr>
          <p:nvPr>
            <p:ph idx="1"/>
          </p:nvPr>
        </p:nvSpPr>
        <p:spPr/>
        <p:txBody>
          <a:bodyPr/>
          <a:lstStyle/>
          <a:p>
            <a:r>
              <a:rPr lang="fr-FR" dirty="0" smtClean="0"/>
              <a:t>A faire à la maison</a:t>
            </a:r>
            <a:endParaRPr lang="fr-FR" dirty="0"/>
          </a:p>
        </p:txBody>
      </p:sp>
    </p:spTree>
    <p:extLst>
      <p:ext uri="{BB962C8B-B14F-4D97-AF65-F5344CB8AC3E}">
        <p14:creationId xmlns:p14="http://schemas.microsoft.com/office/powerpoint/2010/main" val="740272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Commentaire de documents</a:t>
            </a:r>
            <a:endParaRPr lang="fr-FR" dirty="0"/>
          </a:p>
        </p:txBody>
      </p:sp>
      <p:sp>
        <p:nvSpPr>
          <p:cNvPr id="3" name="Espace réservé du contenu 2"/>
          <p:cNvSpPr>
            <a:spLocks noGrp="1"/>
          </p:cNvSpPr>
          <p:nvPr>
            <p:ph idx="1"/>
          </p:nvPr>
        </p:nvSpPr>
        <p:spPr/>
        <p:txBody>
          <a:bodyPr/>
          <a:lstStyle/>
          <a:p>
            <a:r>
              <a:rPr lang="fr-FR" dirty="0" smtClean="0"/>
              <a:t>a) En hiver 1789, le roi Louis XVI a convoqué les Etats Généraux du royaume pour résoudre le déficit budgétaire. Les habitants de la paroisse </a:t>
            </a:r>
            <a:r>
              <a:rPr lang="fr-FR" dirty="0" err="1" smtClean="0"/>
              <a:t>Saint-Laud</a:t>
            </a:r>
            <a:r>
              <a:rPr lang="fr-FR" dirty="0" smtClean="0"/>
              <a:t> d’Angers se réunissent le 1</a:t>
            </a:r>
            <a:r>
              <a:rPr lang="fr-FR" baseline="30000" dirty="0" smtClean="0"/>
              <a:t>er</a:t>
            </a:r>
            <a:r>
              <a:rPr lang="fr-FR" dirty="0" smtClean="0"/>
              <a:t> mars 1789 pour élire leur député et rédiger un cahier de doléances. C’est un registre où sont consignées les plaintes et les demandes. Le député doit le porter au roi le 5 mai prochain, lors de l’ouverture des Etats Généraux. Ce document est conservé aux archives du Maine-et-Loire et disponible en ligne.</a:t>
            </a:r>
            <a:endParaRPr lang="fr-FR" dirty="0"/>
          </a:p>
        </p:txBody>
      </p:sp>
    </p:spTree>
    <p:extLst>
      <p:ext uri="{BB962C8B-B14F-4D97-AF65-F5344CB8AC3E}">
        <p14:creationId xmlns:p14="http://schemas.microsoft.com/office/powerpoint/2010/main" val="32369670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r>
              <a:rPr lang="fr-FR" dirty="0" smtClean="0"/>
              <a:t>b) Les habitants de la paroisse </a:t>
            </a:r>
            <a:r>
              <a:rPr lang="fr-FR" dirty="0" err="1" smtClean="0"/>
              <a:t>Saint-Laud</a:t>
            </a:r>
            <a:r>
              <a:rPr lang="fr-FR" dirty="0" smtClean="0"/>
              <a:t> d’Angers réclament que la Nation soit représentée dans un parlement qui doit rédiger un code de droit public. Ce parlement doit être réuni fréquemment. Ils veulent l’égalité fiscale. Ils souhaitent que la liberté de propriété des communes soit protégée. Ils veulent que les privilèges soient abolis pour pouvoir accéder à toutes les fonctions.</a:t>
            </a:r>
          </a:p>
          <a:p>
            <a:r>
              <a:rPr lang="fr-FR" dirty="0" smtClean="0"/>
              <a:t>A la suite de la Grande Peur pendant laquelle les paysans brûlent les châteaux des seigneurs, l’Assemblée Nationale Constituante a aboli les privilèges dans la nuit du 4 août 1789 puis a rédigé la déclaration des Droits de l’Homme et du citoyen le 26 août suivant. Désormais les Français sont égaux en droit devant la loi, l’égalité fiscale et la propriété sont garantis.</a:t>
            </a:r>
            <a:endParaRPr lang="fr-FR" dirty="0"/>
          </a:p>
        </p:txBody>
      </p:sp>
    </p:spTree>
    <p:extLst>
      <p:ext uri="{BB962C8B-B14F-4D97-AF65-F5344CB8AC3E}">
        <p14:creationId xmlns:p14="http://schemas.microsoft.com/office/powerpoint/2010/main" val="2803225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C) Les habitants de la paroisse </a:t>
            </a:r>
            <a:r>
              <a:rPr lang="fr-FR" dirty="0" err="1" smtClean="0"/>
              <a:t>Saint-Laud</a:t>
            </a:r>
            <a:r>
              <a:rPr lang="fr-FR" dirty="0" smtClean="0"/>
              <a:t> d’Angers sont favorables à des réformes. Cela prouve qu’ils ont lu les philosophes des Lumières, ils sont instruits et ont une profonde conscience politique.</a:t>
            </a:r>
          </a:p>
          <a:p>
            <a:r>
              <a:rPr lang="fr-FR" dirty="0" smtClean="0"/>
              <a:t>Toutefois, ils refuseront de suivre la République lorsqu’elle deviendra un </a:t>
            </a:r>
            <a:r>
              <a:rPr lang="fr-FR" smtClean="0"/>
              <a:t>régime totalitaire.</a:t>
            </a:r>
            <a:endParaRPr lang="fr-FR" dirty="0"/>
          </a:p>
        </p:txBody>
      </p:sp>
    </p:spTree>
    <p:extLst>
      <p:ext uri="{BB962C8B-B14F-4D97-AF65-F5344CB8AC3E}">
        <p14:creationId xmlns:p14="http://schemas.microsoft.com/office/powerpoint/2010/main" val="230396619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295</Words>
  <Application>Microsoft Office PowerPoint</Application>
  <PresentationFormat>Grand écran</PresentationFormat>
  <Paragraphs>10</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Calibri Light</vt:lpstr>
      <vt:lpstr>Thème Office</vt:lpstr>
      <vt:lpstr>Correction du DS 1 d’histoire</vt:lpstr>
      <vt:lpstr>1. Question de cours</vt:lpstr>
      <vt:lpstr>2. Commentaire de documents</vt:lpstr>
      <vt:lpstr>Présentation PowerPoint</vt:lpstr>
      <vt:lpstr>Présentation PowerPoint</vt:lpstr>
    </vt:vector>
  </TitlesOfParts>
  <Company>stlouis.edu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Sylvie Bernay</dc:creator>
  <cp:lastModifiedBy>Sylvie Bernay</cp:lastModifiedBy>
  <cp:revision>5</cp:revision>
  <dcterms:created xsi:type="dcterms:W3CDTF">2024-10-04T08:18:50Z</dcterms:created>
  <dcterms:modified xsi:type="dcterms:W3CDTF">2024-10-04T08:53:22Z</dcterms:modified>
</cp:coreProperties>
</file>