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6076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4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803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8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89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549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515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034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235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505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279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C34C6-0328-4218-AA99-17FADD58D5BF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B6FF0-D93E-4EEE-8291-47BC2D0A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7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Correction du devoir d’histoire n°1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Terminales 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3054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Questions de cours (8 points)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faire pour le 26 septembre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619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2. Commentaire de document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A. Cet extrait du livre de Georges Boris, homme politique français de tendance SFIO et conseiller de Léon Blum, fait le bilan du New Deal en 1934. En effet, aux Etats-Unis, le président FD Roosevelt de tendance démocrate, élu en novembre 1932, tente de sortir les Etats-Unis de la crise économique qui a suivi le krach boursier de 1929. Ce livre nous donne un premier bilan de cette « nouvelle donne ». Le livre a été édité chez Gallimard.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737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Boris constate que Roosevelt est en train de changer radicalement de politique économique. C’est une « révolution ». En effet, « le double objectif est de trouver les remèdes à la crise économique et de découvrir les règles d’un ordre nouveau, plus harmonieux, plus juste. »</a:t>
            </a:r>
          </a:p>
          <a:p>
            <a:r>
              <a:rPr lang="fr-FR" dirty="0" smtClean="0"/>
              <a:t>Cela fait allusion à la mise en place d’un état- providence qui vient en aide à sa population fragilisée par le chômage massif (exemple CWA novembre 1933 aide aux chômeurs _ AAA en mai 1933 qui soutient les agriculteurs). C’est une dépense importante pour le budget de l’Etat.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2505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Ensuite, </a:t>
            </a:r>
            <a:r>
              <a:rPr lang="fr-FR" dirty="0" err="1" smtClean="0"/>
              <a:t>Rossevelt</a:t>
            </a:r>
            <a:r>
              <a:rPr lang="fr-FR" dirty="0" smtClean="0"/>
              <a:t> a mis en place une « politique de grands travaux » pour remobiliser les chômeurs. Dès mars 1933, grâce aux </a:t>
            </a:r>
            <a:r>
              <a:rPr lang="fr-FR" dirty="0" err="1" smtClean="0"/>
              <a:t>Civilian</a:t>
            </a:r>
            <a:r>
              <a:rPr lang="fr-FR" dirty="0" smtClean="0"/>
              <a:t> Conservation </a:t>
            </a:r>
            <a:r>
              <a:rPr lang="fr-FR" dirty="0" err="1" smtClean="0"/>
              <a:t>Corp</a:t>
            </a:r>
            <a:r>
              <a:rPr lang="fr-FR" dirty="0" smtClean="0"/>
              <a:t>, le chômage commence à être résorbé. Cette politique est très coûteuse puisqu’elle engloutit « les dépenses budgétaires d’une année entière. »</a:t>
            </a:r>
          </a:p>
          <a:p>
            <a:r>
              <a:rPr lang="fr-FR" dirty="0" smtClean="0"/>
              <a:t>Boris constate que cette politique a pour but « jouer un rôle monétaire et opérer une reflation du crédit. » En effet, par le Glass </a:t>
            </a:r>
            <a:r>
              <a:rPr lang="fr-FR" dirty="0" err="1" smtClean="0"/>
              <a:t>Steagall</a:t>
            </a:r>
            <a:r>
              <a:rPr lang="fr-FR" dirty="0" smtClean="0"/>
              <a:t> Banking reforming </a:t>
            </a:r>
            <a:r>
              <a:rPr lang="fr-FR" dirty="0" err="1" smtClean="0"/>
              <a:t>act</a:t>
            </a:r>
            <a:r>
              <a:rPr lang="fr-FR" dirty="0" smtClean="0"/>
              <a:t>, l’équipe de Roosevelt veut protéger le système bancaire américain, le petit épargnant et favoriser une reprise du marché intérieur.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7272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C) Georges Boris envisage avec une certaine naïveté que les Etats-Unis deviennent le premier pays socialiste du monde… C’est une utopie car le premier principe de la Constitution américaine est le libéralisme, c’est-à-dire que la liberté d’entreprendre et la non intervention de l’Etat font partie de sa structure même. Truman abandonne toutes les mesures du New Deal en 1945.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12641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399</Words>
  <Application>Microsoft Office PowerPoint</Application>
  <PresentationFormat>Grand écran</PresentationFormat>
  <Paragraphs>11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Correction du devoir d’histoire n°1</vt:lpstr>
      <vt:lpstr>1. Questions de cours (8 points)</vt:lpstr>
      <vt:lpstr>2. Commentaire de document</vt:lpstr>
      <vt:lpstr>Présentation PowerPoint</vt:lpstr>
      <vt:lpstr>Présentation PowerPoint</vt:lpstr>
      <vt:lpstr>Présentation PowerPoint</vt:lpstr>
    </vt:vector>
  </TitlesOfParts>
  <Company>Saint-Louis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Correction du devoir d’histoire n°1</dc:title>
  <dc:creator>Sylvie Bernay</dc:creator>
  <cp:lastModifiedBy>Sylvie Bernay</cp:lastModifiedBy>
  <cp:revision>6</cp:revision>
  <dcterms:created xsi:type="dcterms:W3CDTF">2024-09-25T08:17:19Z</dcterms:created>
  <dcterms:modified xsi:type="dcterms:W3CDTF">2024-09-25T08:59:33Z</dcterms:modified>
</cp:coreProperties>
</file>