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1"/>
  </p:sldMasterIdLst>
  <p:sldIdLst>
    <p:sldId id="256" r:id="rId2"/>
    <p:sldId id="259" r:id="rId3"/>
    <p:sldId id="260" r:id="rId4"/>
    <p:sldId id="261" r:id="rId5"/>
    <p:sldId id="267" r:id="rId6"/>
    <p:sldId id="290" r:id="rId7"/>
    <p:sldId id="291" r:id="rId8"/>
    <p:sldId id="269" r:id="rId9"/>
    <p:sldId id="270" r:id="rId10"/>
    <p:sldId id="271" r:id="rId11"/>
    <p:sldId id="282" r:id="rId12"/>
    <p:sldId id="286" r:id="rId13"/>
    <p:sldId id="284" r:id="rId14"/>
    <p:sldId id="285" r:id="rId15"/>
    <p:sldId id="274" r:id="rId16"/>
    <p:sldId id="272" r:id="rId17"/>
    <p:sldId id="28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2ACB7-2067-456A-AACD-085350D8E7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738BC7-22FD-4163-B4F2-EEBD458FE4DB}">
      <dgm:prSet/>
      <dgm:spPr/>
      <dgm:t>
        <a:bodyPr/>
        <a:lstStyle/>
        <a:p>
          <a:r>
            <a:rPr lang="fr-FR" dirty="0"/>
            <a:t>Classeur avec deux intercalaires</a:t>
          </a:r>
          <a:endParaRPr lang="en-US" dirty="0"/>
        </a:p>
      </dgm:t>
    </dgm:pt>
    <dgm:pt modelId="{57F9399E-B19B-4ACB-8564-70AB7FEE9389}" type="parTrans" cxnId="{2D57763E-4CE7-4A75-879C-34C3C5E7A98E}">
      <dgm:prSet/>
      <dgm:spPr/>
      <dgm:t>
        <a:bodyPr/>
        <a:lstStyle/>
        <a:p>
          <a:endParaRPr lang="en-US"/>
        </a:p>
      </dgm:t>
    </dgm:pt>
    <dgm:pt modelId="{5004B66F-FC41-4AD2-BD90-E2663F532E69}" type="sibTrans" cxnId="{2D57763E-4CE7-4A75-879C-34C3C5E7A98E}">
      <dgm:prSet/>
      <dgm:spPr/>
      <dgm:t>
        <a:bodyPr/>
        <a:lstStyle/>
        <a:p>
          <a:endParaRPr lang="en-US"/>
        </a:p>
      </dgm:t>
    </dgm:pt>
    <dgm:pt modelId="{3E39ED1A-2383-4EA5-AF49-E9806C93D5E2}">
      <dgm:prSet/>
      <dgm:spPr/>
      <dgm:t>
        <a:bodyPr/>
        <a:lstStyle/>
        <a:p>
          <a:r>
            <a:rPr lang="fr-FR" dirty="0"/>
            <a:t>Histoire, géographie</a:t>
          </a:r>
          <a:endParaRPr lang="en-US" dirty="0"/>
        </a:p>
      </dgm:t>
    </dgm:pt>
    <dgm:pt modelId="{03FC4874-DA88-48D7-B48C-2475B36D8FF4}" type="parTrans" cxnId="{1062F982-946B-430C-B0BB-BF1C0D055398}">
      <dgm:prSet/>
      <dgm:spPr/>
      <dgm:t>
        <a:bodyPr/>
        <a:lstStyle/>
        <a:p>
          <a:endParaRPr lang="en-US"/>
        </a:p>
      </dgm:t>
    </dgm:pt>
    <dgm:pt modelId="{1833879F-0497-4D0F-AE0F-E1256051922F}" type="sibTrans" cxnId="{1062F982-946B-430C-B0BB-BF1C0D055398}">
      <dgm:prSet/>
      <dgm:spPr/>
      <dgm:t>
        <a:bodyPr/>
        <a:lstStyle/>
        <a:p>
          <a:endParaRPr lang="en-US"/>
        </a:p>
      </dgm:t>
    </dgm:pt>
    <dgm:pt modelId="{420A2965-9B21-42F5-A1D3-0587601E783E}">
      <dgm:prSet/>
      <dgm:spPr/>
      <dgm:t>
        <a:bodyPr/>
        <a:lstStyle/>
        <a:p>
          <a:r>
            <a:rPr lang="fr-FR"/>
            <a:t>Le livre : un par personne, pas de binôme</a:t>
          </a:r>
          <a:endParaRPr lang="en-US"/>
        </a:p>
      </dgm:t>
    </dgm:pt>
    <dgm:pt modelId="{6E087983-2C0D-43E0-89E9-5B532336712C}" type="parTrans" cxnId="{E16842AD-E878-4833-9C20-8376FD185024}">
      <dgm:prSet/>
      <dgm:spPr/>
      <dgm:t>
        <a:bodyPr/>
        <a:lstStyle/>
        <a:p>
          <a:endParaRPr lang="en-US"/>
        </a:p>
      </dgm:t>
    </dgm:pt>
    <dgm:pt modelId="{B7072BDE-3A28-4F70-A6C8-E927347FA323}" type="sibTrans" cxnId="{E16842AD-E878-4833-9C20-8376FD185024}">
      <dgm:prSet/>
      <dgm:spPr/>
      <dgm:t>
        <a:bodyPr/>
        <a:lstStyle/>
        <a:p>
          <a:endParaRPr lang="en-US"/>
        </a:p>
      </dgm:t>
    </dgm:pt>
    <dgm:pt modelId="{772FD8BA-5366-485A-9DE9-8EF4A6AB0861}">
      <dgm:prSet/>
      <dgm:spPr/>
      <dgm:t>
        <a:bodyPr/>
        <a:lstStyle/>
        <a:p>
          <a:r>
            <a:rPr lang="fr-FR"/>
            <a:t>Feutres, crayons de couleur pour les cartes de géographie</a:t>
          </a:r>
          <a:endParaRPr lang="en-US"/>
        </a:p>
      </dgm:t>
    </dgm:pt>
    <dgm:pt modelId="{8ABB648B-037A-4247-BF59-7564D85C9883}" type="parTrans" cxnId="{FD983C5A-B401-4CDF-B62C-0C651FB053FE}">
      <dgm:prSet/>
      <dgm:spPr/>
      <dgm:t>
        <a:bodyPr/>
        <a:lstStyle/>
        <a:p>
          <a:endParaRPr lang="en-US"/>
        </a:p>
      </dgm:t>
    </dgm:pt>
    <dgm:pt modelId="{01AF918F-1BE7-428E-B303-69AC5EB3AC9E}" type="sibTrans" cxnId="{FD983C5A-B401-4CDF-B62C-0C651FB053FE}">
      <dgm:prSet/>
      <dgm:spPr/>
      <dgm:t>
        <a:bodyPr/>
        <a:lstStyle/>
        <a:p>
          <a:endParaRPr lang="en-US"/>
        </a:p>
      </dgm:t>
    </dgm:pt>
    <dgm:pt modelId="{DFEEA14B-E268-4F2C-A793-3C3DE473A3ED}">
      <dgm:prSet/>
      <dgm:spPr/>
      <dgm:t>
        <a:bodyPr/>
        <a:lstStyle/>
        <a:p>
          <a:r>
            <a:rPr lang="fr-FR"/>
            <a:t>Un normographe à commander en papeterie ou par internet et à conserver pendant ses études au lycée</a:t>
          </a:r>
          <a:endParaRPr lang="en-US"/>
        </a:p>
      </dgm:t>
    </dgm:pt>
    <dgm:pt modelId="{6ED31E7B-7F46-4537-A9CE-6A46335B147C}" type="parTrans" cxnId="{4FC032CE-9AA6-49AA-9BC4-C599AE3096A4}">
      <dgm:prSet/>
      <dgm:spPr/>
      <dgm:t>
        <a:bodyPr/>
        <a:lstStyle/>
        <a:p>
          <a:endParaRPr lang="en-US"/>
        </a:p>
      </dgm:t>
    </dgm:pt>
    <dgm:pt modelId="{B5692D8E-5526-4129-998B-33EF27A7A80F}" type="sibTrans" cxnId="{4FC032CE-9AA6-49AA-9BC4-C599AE3096A4}">
      <dgm:prSet/>
      <dgm:spPr/>
      <dgm:t>
        <a:bodyPr/>
        <a:lstStyle/>
        <a:p>
          <a:endParaRPr lang="en-US"/>
        </a:p>
      </dgm:t>
    </dgm:pt>
    <dgm:pt modelId="{1531638A-A3E4-B744-859E-5C36F5FCCBDF}" type="pres">
      <dgm:prSet presAssocID="{F722ACB7-2067-456A-AACD-085350D8E735}" presName="linear" presStyleCnt="0">
        <dgm:presLayoutVars>
          <dgm:animLvl val="lvl"/>
          <dgm:resizeHandles val="exact"/>
        </dgm:presLayoutVars>
      </dgm:prSet>
      <dgm:spPr/>
    </dgm:pt>
    <dgm:pt modelId="{EB3B71FC-8170-6546-AF94-89E4DE59204D}" type="pres">
      <dgm:prSet presAssocID="{CA738BC7-22FD-4163-B4F2-EEBD458FE4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822890E-7CD4-874D-B083-9522C69B0A5F}" type="pres">
      <dgm:prSet presAssocID="{5004B66F-FC41-4AD2-BD90-E2663F532E69}" presName="spacer" presStyleCnt="0"/>
      <dgm:spPr/>
    </dgm:pt>
    <dgm:pt modelId="{FA6FDE75-0302-5D4E-814F-F1B146E95E05}" type="pres">
      <dgm:prSet presAssocID="{3E39ED1A-2383-4EA5-AF49-E9806C93D5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3569682-1D83-F74B-AA93-0F8CAC1CC584}" type="pres">
      <dgm:prSet presAssocID="{1833879F-0497-4D0F-AE0F-E1256051922F}" presName="spacer" presStyleCnt="0"/>
      <dgm:spPr/>
    </dgm:pt>
    <dgm:pt modelId="{89EA35A4-A569-2842-849D-D7BD44F103C4}" type="pres">
      <dgm:prSet presAssocID="{420A2965-9B21-42F5-A1D3-0587601E783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61DC4A4-A9F2-9347-8B7A-5AE59AE709E3}" type="pres">
      <dgm:prSet presAssocID="{B7072BDE-3A28-4F70-A6C8-E927347FA323}" presName="spacer" presStyleCnt="0"/>
      <dgm:spPr/>
    </dgm:pt>
    <dgm:pt modelId="{D15679AE-0B0B-2845-9518-C31649318679}" type="pres">
      <dgm:prSet presAssocID="{772FD8BA-5366-485A-9DE9-8EF4A6AB086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00F7880-2064-1B4D-A926-5BEDEAAB329C}" type="pres">
      <dgm:prSet presAssocID="{01AF918F-1BE7-428E-B303-69AC5EB3AC9E}" presName="spacer" presStyleCnt="0"/>
      <dgm:spPr/>
    </dgm:pt>
    <dgm:pt modelId="{98B64848-54E7-6248-BE60-BD215CAA533D}" type="pres">
      <dgm:prSet presAssocID="{DFEEA14B-E268-4F2C-A793-3C3DE473A3E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6C82C24-D858-3841-A08D-50F780172164}" type="presOf" srcId="{420A2965-9B21-42F5-A1D3-0587601E783E}" destId="{89EA35A4-A569-2842-849D-D7BD44F103C4}" srcOrd="0" destOrd="0" presId="urn:microsoft.com/office/officeart/2005/8/layout/vList2"/>
    <dgm:cxn modelId="{AA9A6F30-57AB-8342-8D3A-DDA0874F7B9C}" type="presOf" srcId="{3E39ED1A-2383-4EA5-AF49-E9806C93D5E2}" destId="{FA6FDE75-0302-5D4E-814F-F1B146E95E05}" srcOrd="0" destOrd="0" presId="urn:microsoft.com/office/officeart/2005/8/layout/vList2"/>
    <dgm:cxn modelId="{2D57763E-4CE7-4A75-879C-34C3C5E7A98E}" srcId="{F722ACB7-2067-456A-AACD-085350D8E735}" destId="{CA738BC7-22FD-4163-B4F2-EEBD458FE4DB}" srcOrd="0" destOrd="0" parTransId="{57F9399E-B19B-4ACB-8564-70AB7FEE9389}" sibTransId="{5004B66F-FC41-4AD2-BD90-E2663F532E69}"/>
    <dgm:cxn modelId="{B714EB49-8110-7345-8192-8EAD23922BF0}" type="presOf" srcId="{772FD8BA-5366-485A-9DE9-8EF4A6AB0861}" destId="{D15679AE-0B0B-2845-9518-C31649318679}" srcOrd="0" destOrd="0" presId="urn:microsoft.com/office/officeart/2005/8/layout/vList2"/>
    <dgm:cxn modelId="{FD983C5A-B401-4CDF-B62C-0C651FB053FE}" srcId="{F722ACB7-2067-456A-AACD-085350D8E735}" destId="{772FD8BA-5366-485A-9DE9-8EF4A6AB0861}" srcOrd="3" destOrd="0" parTransId="{8ABB648B-037A-4247-BF59-7564D85C9883}" sibTransId="{01AF918F-1BE7-428E-B303-69AC5EB3AC9E}"/>
    <dgm:cxn modelId="{1062F982-946B-430C-B0BB-BF1C0D055398}" srcId="{F722ACB7-2067-456A-AACD-085350D8E735}" destId="{3E39ED1A-2383-4EA5-AF49-E9806C93D5E2}" srcOrd="1" destOrd="0" parTransId="{03FC4874-DA88-48D7-B48C-2475B36D8FF4}" sibTransId="{1833879F-0497-4D0F-AE0F-E1256051922F}"/>
    <dgm:cxn modelId="{454D6F92-3BF0-3E4E-B7A4-AAA94129E75C}" type="presOf" srcId="{DFEEA14B-E268-4F2C-A793-3C3DE473A3ED}" destId="{98B64848-54E7-6248-BE60-BD215CAA533D}" srcOrd="0" destOrd="0" presId="urn:microsoft.com/office/officeart/2005/8/layout/vList2"/>
    <dgm:cxn modelId="{E16842AD-E878-4833-9C20-8376FD185024}" srcId="{F722ACB7-2067-456A-AACD-085350D8E735}" destId="{420A2965-9B21-42F5-A1D3-0587601E783E}" srcOrd="2" destOrd="0" parTransId="{6E087983-2C0D-43E0-89E9-5B532336712C}" sibTransId="{B7072BDE-3A28-4F70-A6C8-E927347FA323}"/>
    <dgm:cxn modelId="{54A55EB2-02BB-DB4E-9ACA-6B4B8DF30179}" type="presOf" srcId="{CA738BC7-22FD-4163-B4F2-EEBD458FE4DB}" destId="{EB3B71FC-8170-6546-AF94-89E4DE59204D}" srcOrd="0" destOrd="0" presId="urn:microsoft.com/office/officeart/2005/8/layout/vList2"/>
    <dgm:cxn modelId="{4FC032CE-9AA6-49AA-9BC4-C599AE3096A4}" srcId="{F722ACB7-2067-456A-AACD-085350D8E735}" destId="{DFEEA14B-E268-4F2C-A793-3C3DE473A3ED}" srcOrd="4" destOrd="0" parTransId="{6ED31E7B-7F46-4537-A9CE-6A46335B147C}" sibTransId="{B5692D8E-5526-4129-998B-33EF27A7A80F}"/>
    <dgm:cxn modelId="{5460CBFA-83DD-7441-B719-ED61EEC35773}" type="presOf" srcId="{F722ACB7-2067-456A-AACD-085350D8E735}" destId="{1531638A-A3E4-B744-859E-5C36F5FCCBDF}" srcOrd="0" destOrd="0" presId="urn:microsoft.com/office/officeart/2005/8/layout/vList2"/>
    <dgm:cxn modelId="{60DD395E-C605-344D-BEDD-C9BE27481209}" type="presParOf" srcId="{1531638A-A3E4-B744-859E-5C36F5FCCBDF}" destId="{EB3B71FC-8170-6546-AF94-89E4DE59204D}" srcOrd="0" destOrd="0" presId="urn:microsoft.com/office/officeart/2005/8/layout/vList2"/>
    <dgm:cxn modelId="{424CC799-1FCD-9248-8CE5-1C9DF2EEDBAC}" type="presParOf" srcId="{1531638A-A3E4-B744-859E-5C36F5FCCBDF}" destId="{D822890E-7CD4-874D-B083-9522C69B0A5F}" srcOrd="1" destOrd="0" presId="urn:microsoft.com/office/officeart/2005/8/layout/vList2"/>
    <dgm:cxn modelId="{F55BC1C9-02C3-6B45-ADAA-201F2D9A5ECE}" type="presParOf" srcId="{1531638A-A3E4-B744-859E-5C36F5FCCBDF}" destId="{FA6FDE75-0302-5D4E-814F-F1B146E95E05}" srcOrd="2" destOrd="0" presId="urn:microsoft.com/office/officeart/2005/8/layout/vList2"/>
    <dgm:cxn modelId="{77AC6634-9206-0C43-BA32-6FFB31DACB7A}" type="presParOf" srcId="{1531638A-A3E4-B744-859E-5C36F5FCCBDF}" destId="{13569682-1D83-F74B-AA93-0F8CAC1CC584}" srcOrd="3" destOrd="0" presId="urn:microsoft.com/office/officeart/2005/8/layout/vList2"/>
    <dgm:cxn modelId="{CE5DF122-90F0-3D4D-9FB4-89C4A51AF244}" type="presParOf" srcId="{1531638A-A3E4-B744-859E-5C36F5FCCBDF}" destId="{89EA35A4-A569-2842-849D-D7BD44F103C4}" srcOrd="4" destOrd="0" presId="urn:microsoft.com/office/officeart/2005/8/layout/vList2"/>
    <dgm:cxn modelId="{DD6B03E5-18D2-BB4C-96CD-2D89C518F399}" type="presParOf" srcId="{1531638A-A3E4-B744-859E-5C36F5FCCBDF}" destId="{561DC4A4-A9F2-9347-8B7A-5AE59AE709E3}" srcOrd="5" destOrd="0" presId="urn:microsoft.com/office/officeart/2005/8/layout/vList2"/>
    <dgm:cxn modelId="{1B887FB9-5099-9742-9CAC-DD0DA67CD5F2}" type="presParOf" srcId="{1531638A-A3E4-B744-859E-5C36F5FCCBDF}" destId="{D15679AE-0B0B-2845-9518-C31649318679}" srcOrd="6" destOrd="0" presId="urn:microsoft.com/office/officeart/2005/8/layout/vList2"/>
    <dgm:cxn modelId="{5FA82BBC-2FA1-8B45-AFF9-D3C3FFB90129}" type="presParOf" srcId="{1531638A-A3E4-B744-859E-5C36F5FCCBDF}" destId="{E00F7880-2064-1B4D-A926-5BEDEAAB329C}" srcOrd="7" destOrd="0" presId="urn:microsoft.com/office/officeart/2005/8/layout/vList2"/>
    <dgm:cxn modelId="{1E4BE886-EB66-1746-BD8D-CDF2955E16EB}" type="presParOf" srcId="{1531638A-A3E4-B744-859E-5C36F5FCCBDF}" destId="{98B64848-54E7-6248-BE60-BD215CAA533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FC0ADD-FC24-8441-9048-E74F7104FE7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9C327598-684C-F844-9F69-BFB23A771173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56866893-C27C-F94D-83E5-15827CB5382F}" type="parTrans" cxnId="{9574BBD8-11CC-4A4A-9AB1-1C9650058536}">
      <dgm:prSet/>
      <dgm:spPr/>
      <dgm:t>
        <a:bodyPr/>
        <a:lstStyle/>
        <a:p>
          <a:endParaRPr lang="fr-FR"/>
        </a:p>
      </dgm:t>
    </dgm:pt>
    <dgm:pt modelId="{78F7BAC8-A60A-B54C-8E3D-FE2D19C44A54}" type="sibTrans" cxnId="{9574BBD8-11CC-4A4A-9AB1-1C9650058536}">
      <dgm:prSet/>
      <dgm:spPr/>
      <dgm:t>
        <a:bodyPr/>
        <a:lstStyle/>
        <a:p>
          <a:endParaRPr lang="fr-FR"/>
        </a:p>
      </dgm:t>
    </dgm:pt>
    <dgm:pt modelId="{F498EBB0-B7D0-F046-B6D3-C1F6508173AB}">
      <dgm:prSet phldrT="[Texte]"/>
      <dgm:spPr/>
      <dgm:t>
        <a:bodyPr/>
        <a:lstStyle/>
        <a:p>
          <a:r>
            <a:rPr lang="fr-FR" dirty="0"/>
            <a:t>L'Europe face aux révolutions (1789-1848) </a:t>
          </a:r>
        </a:p>
      </dgm:t>
    </dgm:pt>
    <dgm:pt modelId="{FB48E5E7-EA41-3A41-AD0E-9D96AE0851A5}" type="parTrans" cxnId="{A16367FD-D7AE-6F4E-AACB-9F360D889FA2}">
      <dgm:prSet/>
      <dgm:spPr/>
      <dgm:t>
        <a:bodyPr/>
        <a:lstStyle/>
        <a:p>
          <a:endParaRPr lang="fr-FR"/>
        </a:p>
      </dgm:t>
    </dgm:pt>
    <dgm:pt modelId="{AAF0A9EC-26C8-9C45-AC60-DC0505DF5539}" type="sibTrans" cxnId="{A16367FD-D7AE-6F4E-AACB-9F360D889FA2}">
      <dgm:prSet/>
      <dgm:spPr/>
      <dgm:t>
        <a:bodyPr/>
        <a:lstStyle/>
        <a:p>
          <a:endParaRPr lang="fr-FR"/>
        </a:p>
      </dgm:t>
    </dgm:pt>
    <dgm:pt modelId="{C2F1C29F-B4C9-7648-A3C2-C525B4D7688E}">
      <dgm:prSet phldrT="[Texte]"/>
      <dgm:spPr/>
      <dgm:t>
        <a:bodyPr/>
        <a:lstStyle/>
        <a:p>
          <a:r>
            <a:rPr lang="fr-FR" dirty="0"/>
            <a:t>T2</a:t>
          </a:r>
        </a:p>
      </dgm:t>
    </dgm:pt>
    <dgm:pt modelId="{57593493-BB4C-C64F-80A8-095127908A24}" type="parTrans" cxnId="{D86C1498-02CA-514A-BE47-C6ADB370CCFD}">
      <dgm:prSet/>
      <dgm:spPr/>
      <dgm:t>
        <a:bodyPr/>
        <a:lstStyle/>
        <a:p>
          <a:endParaRPr lang="fr-FR"/>
        </a:p>
      </dgm:t>
    </dgm:pt>
    <dgm:pt modelId="{BFD4A856-D0B7-0445-89A3-808098174A46}" type="sibTrans" cxnId="{D86C1498-02CA-514A-BE47-C6ADB370CCFD}">
      <dgm:prSet/>
      <dgm:spPr/>
      <dgm:t>
        <a:bodyPr/>
        <a:lstStyle/>
        <a:p>
          <a:endParaRPr lang="fr-FR"/>
        </a:p>
      </dgm:t>
    </dgm:pt>
    <dgm:pt modelId="{4E594381-AB9A-F344-BF1A-D1F8E978E51B}">
      <dgm:prSet phldrT="[Texte]"/>
      <dgm:spPr/>
      <dgm:t>
        <a:bodyPr/>
        <a:lstStyle/>
        <a:p>
          <a:r>
            <a:rPr lang="fr-FR" dirty="0"/>
            <a:t>La France dans l'Europe des nationalités (1848-1870) : politique et société</a:t>
          </a:r>
        </a:p>
      </dgm:t>
    </dgm:pt>
    <dgm:pt modelId="{2E8E7B0B-2DAC-3747-AC67-026116B7BE9F}" type="parTrans" cxnId="{F47FC2EA-2920-8E49-81EB-65D3259C860A}">
      <dgm:prSet/>
      <dgm:spPr/>
      <dgm:t>
        <a:bodyPr/>
        <a:lstStyle/>
        <a:p>
          <a:endParaRPr lang="fr-FR"/>
        </a:p>
      </dgm:t>
    </dgm:pt>
    <dgm:pt modelId="{BB6D3F39-7341-B24A-B6DF-42023DB92471}" type="sibTrans" cxnId="{F47FC2EA-2920-8E49-81EB-65D3259C860A}">
      <dgm:prSet/>
      <dgm:spPr/>
      <dgm:t>
        <a:bodyPr/>
        <a:lstStyle/>
        <a:p>
          <a:endParaRPr lang="fr-FR"/>
        </a:p>
      </dgm:t>
    </dgm:pt>
    <dgm:pt modelId="{B1AF96A9-CE48-BD49-94B4-BFC17933FEEF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030A3D2B-A1B7-994F-A2D5-CE27CA0951C8}" type="parTrans" cxnId="{8C1A3E51-3045-F545-8598-600BB05F9E66}">
      <dgm:prSet/>
      <dgm:spPr/>
      <dgm:t>
        <a:bodyPr/>
        <a:lstStyle/>
        <a:p>
          <a:endParaRPr lang="fr-FR"/>
        </a:p>
      </dgm:t>
    </dgm:pt>
    <dgm:pt modelId="{670EA1E2-6A62-D741-A6DE-389117A88BCE}" type="sibTrans" cxnId="{8C1A3E51-3045-F545-8598-600BB05F9E66}">
      <dgm:prSet/>
      <dgm:spPr/>
      <dgm:t>
        <a:bodyPr/>
        <a:lstStyle/>
        <a:p>
          <a:endParaRPr lang="fr-FR"/>
        </a:p>
      </dgm:t>
    </dgm:pt>
    <dgm:pt modelId="{3D332777-F0D4-EA47-9AC4-FF5EAC7FB98C}">
      <dgm:prSet phldrT="[Texte]"/>
      <dgm:spPr/>
      <dgm:t>
        <a:bodyPr/>
        <a:lstStyle/>
        <a:p>
          <a:r>
            <a:rPr lang="fr-FR" dirty="0"/>
            <a:t>La 3</a:t>
          </a:r>
          <a:r>
            <a:rPr lang="fr-FR" baseline="30000" dirty="0"/>
            <a:t>ème</a:t>
          </a:r>
          <a:r>
            <a:rPr lang="fr-FR" dirty="0"/>
            <a:t> République (1870-1914), un régime, un Empire colonial</a:t>
          </a:r>
        </a:p>
      </dgm:t>
    </dgm:pt>
    <dgm:pt modelId="{C9292DC5-5CB3-8441-9747-B454824982B3}" type="parTrans" cxnId="{3E67CD4A-3E76-6D4A-837A-9CEE80C2A1EC}">
      <dgm:prSet/>
      <dgm:spPr/>
      <dgm:t>
        <a:bodyPr/>
        <a:lstStyle/>
        <a:p>
          <a:endParaRPr lang="fr-FR"/>
        </a:p>
      </dgm:t>
    </dgm:pt>
    <dgm:pt modelId="{57A27B9F-6A5E-BE42-A08F-743F140470B9}" type="sibTrans" cxnId="{3E67CD4A-3E76-6D4A-837A-9CEE80C2A1EC}">
      <dgm:prSet/>
      <dgm:spPr/>
      <dgm:t>
        <a:bodyPr/>
        <a:lstStyle/>
        <a:p>
          <a:endParaRPr lang="fr-FR"/>
        </a:p>
      </dgm:t>
    </dgm:pt>
    <dgm:pt modelId="{AEF32841-14B9-F24F-BAA0-4F0E7A892C85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8CA12807-00A3-3D4F-B825-384E2C8A85EF}" type="parTrans" cxnId="{74B9BA5F-A172-C646-A0D2-338573760277}">
      <dgm:prSet/>
      <dgm:spPr/>
      <dgm:t>
        <a:bodyPr/>
        <a:lstStyle/>
        <a:p>
          <a:endParaRPr lang="fr-FR"/>
        </a:p>
      </dgm:t>
    </dgm:pt>
    <dgm:pt modelId="{1D9C2B68-AB6B-B44F-9A71-0CE6CAB1B06A}" type="sibTrans" cxnId="{74B9BA5F-A172-C646-A0D2-338573760277}">
      <dgm:prSet/>
      <dgm:spPr/>
      <dgm:t>
        <a:bodyPr/>
        <a:lstStyle/>
        <a:p>
          <a:endParaRPr lang="fr-FR"/>
        </a:p>
      </dgm:t>
    </dgm:pt>
    <dgm:pt modelId="{A8423A49-A844-524C-97F7-ABCDC6F5E5A9}">
      <dgm:prSet/>
      <dgm:spPr/>
      <dgm:t>
        <a:bodyPr/>
        <a:lstStyle/>
        <a:p>
          <a:r>
            <a:rPr lang="fr-FR" dirty="0"/>
            <a:t>La 1ère Guerre mondiale (1914-1923) : le suicide de l’Europe et la fin des Empires européens</a:t>
          </a:r>
        </a:p>
      </dgm:t>
    </dgm:pt>
    <dgm:pt modelId="{54556D69-364C-484A-B726-09B1A88C00CE}" type="parTrans" cxnId="{20773272-7DE6-DB40-81EB-CE8B019E85E3}">
      <dgm:prSet/>
      <dgm:spPr/>
      <dgm:t>
        <a:bodyPr/>
        <a:lstStyle/>
        <a:p>
          <a:endParaRPr lang="fr-FR"/>
        </a:p>
      </dgm:t>
    </dgm:pt>
    <dgm:pt modelId="{78A7E433-8CC8-7E43-84FD-F280EB8D7114}" type="sibTrans" cxnId="{20773272-7DE6-DB40-81EB-CE8B019E85E3}">
      <dgm:prSet/>
      <dgm:spPr/>
      <dgm:t>
        <a:bodyPr/>
        <a:lstStyle/>
        <a:p>
          <a:endParaRPr lang="fr-FR"/>
        </a:p>
      </dgm:t>
    </dgm:pt>
    <dgm:pt modelId="{3AF2DE96-D9EC-6C46-AB3C-E81BB6F9A25E}" type="pres">
      <dgm:prSet presAssocID="{19FC0ADD-FC24-8441-9048-E74F7104FE7F}" presName="vert0" presStyleCnt="0">
        <dgm:presLayoutVars>
          <dgm:dir/>
          <dgm:animOne val="branch"/>
          <dgm:animLvl val="lvl"/>
        </dgm:presLayoutVars>
      </dgm:prSet>
      <dgm:spPr/>
    </dgm:pt>
    <dgm:pt modelId="{B3314784-8750-B14D-9569-5362B2A0D3C4}" type="pres">
      <dgm:prSet presAssocID="{9C327598-684C-F844-9F69-BFB23A771173}" presName="thickLine" presStyleLbl="alignNode1" presStyleIdx="0" presStyleCnt="4"/>
      <dgm:spPr/>
    </dgm:pt>
    <dgm:pt modelId="{B739C3BB-07BD-384C-A6AB-323A4A2B5822}" type="pres">
      <dgm:prSet presAssocID="{9C327598-684C-F844-9F69-BFB23A771173}" presName="horz1" presStyleCnt="0"/>
      <dgm:spPr/>
    </dgm:pt>
    <dgm:pt modelId="{3A708DF2-DD78-014C-A564-C7415E3F2CB9}" type="pres">
      <dgm:prSet presAssocID="{9C327598-684C-F844-9F69-BFB23A771173}" presName="tx1" presStyleLbl="revTx" presStyleIdx="0" presStyleCnt="8"/>
      <dgm:spPr/>
    </dgm:pt>
    <dgm:pt modelId="{610BC12C-83DB-7C47-82CD-8550C39A4972}" type="pres">
      <dgm:prSet presAssocID="{9C327598-684C-F844-9F69-BFB23A771173}" presName="vert1" presStyleCnt="0"/>
      <dgm:spPr/>
    </dgm:pt>
    <dgm:pt modelId="{6EB59E36-D929-6244-B933-691F44566E2D}" type="pres">
      <dgm:prSet presAssocID="{F498EBB0-B7D0-F046-B6D3-C1F6508173AB}" presName="vertSpace2a" presStyleCnt="0"/>
      <dgm:spPr/>
    </dgm:pt>
    <dgm:pt modelId="{8E3B917C-580F-B349-B5BF-EF7DFAF9377D}" type="pres">
      <dgm:prSet presAssocID="{F498EBB0-B7D0-F046-B6D3-C1F6508173AB}" presName="horz2" presStyleCnt="0"/>
      <dgm:spPr/>
    </dgm:pt>
    <dgm:pt modelId="{8D375F2E-F375-F346-B9CE-67675D548788}" type="pres">
      <dgm:prSet presAssocID="{F498EBB0-B7D0-F046-B6D3-C1F6508173AB}" presName="horzSpace2" presStyleCnt="0"/>
      <dgm:spPr/>
    </dgm:pt>
    <dgm:pt modelId="{8D9664B5-30B4-674A-8A35-F91FAC97339B}" type="pres">
      <dgm:prSet presAssocID="{F498EBB0-B7D0-F046-B6D3-C1F6508173AB}" presName="tx2" presStyleLbl="revTx" presStyleIdx="1" presStyleCnt="8"/>
      <dgm:spPr/>
    </dgm:pt>
    <dgm:pt modelId="{CABFD213-3649-7F41-BAD8-21576F3DA6DB}" type="pres">
      <dgm:prSet presAssocID="{F498EBB0-B7D0-F046-B6D3-C1F6508173AB}" presName="vert2" presStyleCnt="0"/>
      <dgm:spPr/>
    </dgm:pt>
    <dgm:pt modelId="{D2D437D2-C5C8-EE4A-8D28-DB4203A92E26}" type="pres">
      <dgm:prSet presAssocID="{F498EBB0-B7D0-F046-B6D3-C1F6508173AB}" presName="thinLine2b" presStyleLbl="callout" presStyleIdx="0" presStyleCnt="4"/>
      <dgm:spPr/>
    </dgm:pt>
    <dgm:pt modelId="{C6F46551-628A-1E4A-8471-D912F54A9818}" type="pres">
      <dgm:prSet presAssocID="{F498EBB0-B7D0-F046-B6D3-C1F6508173AB}" presName="vertSpace2b" presStyleCnt="0"/>
      <dgm:spPr/>
    </dgm:pt>
    <dgm:pt modelId="{5E492BA9-5748-404A-97B0-B53B671C5EC6}" type="pres">
      <dgm:prSet presAssocID="{C2F1C29F-B4C9-7648-A3C2-C525B4D7688E}" presName="thickLine" presStyleLbl="alignNode1" presStyleIdx="1" presStyleCnt="4"/>
      <dgm:spPr/>
    </dgm:pt>
    <dgm:pt modelId="{B2A912A8-2050-1D4F-B0E9-B6C5718C44CC}" type="pres">
      <dgm:prSet presAssocID="{C2F1C29F-B4C9-7648-A3C2-C525B4D7688E}" presName="horz1" presStyleCnt="0"/>
      <dgm:spPr/>
    </dgm:pt>
    <dgm:pt modelId="{8D50F32D-497F-C74E-BC35-C5F0BBB90B12}" type="pres">
      <dgm:prSet presAssocID="{C2F1C29F-B4C9-7648-A3C2-C525B4D7688E}" presName="tx1" presStyleLbl="revTx" presStyleIdx="2" presStyleCnt="8"/>
      <dgm:spPr/>
    </dgm:pt>
    <dgm:pt modelId="{8AACD0EA-9191-5A4C-8D19-A3D06BCE2D4D}" type="pres">
      <dgm:prSet presAssocID="{C2F1C29F-B4C9-7648-A3C2-C525B4D7688E}" presName="vert1" presStyleCnt="0"/>
      <dgm:spPr/>
    </dgm:pt>
    <dgm:pt modelId="{53157951-EF04-2A45-B563-0E0226353BB5}" type="pres">
      <dgm:prSet presAssocID="{4E594381-AB9A-F344-BF1A-D1F8E978E51B}" presName="vertSpace2a" presStyleCnt="0"/>
      <dgm:spPr/>
    </dgm:pt>
    <dgm:pt modelId="{EAC31DD6-943E-2D47-AF64-BC7D8443B55C}" type="pres">
      <dgm:prSet presAssocID="{4E594381-AB9A-F344-BF1A-D1F8E978E51B}" presName="horz2" presStyleCnt="0"/>
      <dgm:spPr/>
    </dgm:pt>
    <dgm:pt modelId="{9E339751-FFF1-EC4C-87E5-D4325A4C6AED}" type="pres">
      <dgm:prSet presAssocID="{4E594381-AB9A-F344-BF1A-D1F8E978E51B}" presName="horzSpace2" presStyleCnt="0"/>
      <dgm:spPr/>
    </dgm:pt>
    <dgm:pt modelId="{3D76E7EF-C927-ED4D-90B8-C83EBA0A157F}" type="pres">
      <dgm:prSet presAssocID="{4E594381-AB9A-F344-BF1A-D1F8E978E51B}" presName="tx2" presStyleLbl="revTx" presStyleIdx="3" presStyleCnt="8"/>
      <dgm:spPr/>
    </dgm:pt>
    <dgm:pt modelId="{269CC6D0-AA5A-494B-993B-E2F2E0C2A873}" type="pres">
      <dgm:prSet presAssocID="{4E594381-AB9A-F344-BF1A-D1F8E978E51B}" presName="vert2" presStyleCnt="0"/>
      <dgm:spPr/>
    </dgm:pt>
    <dgm:pt modelId="{D509B0BD-924F-484A-B074-E1750C4E96A4}" type="pres">
      <dgm:prSet presAssocID="{4E594381-AB9A-F344-BF1A-D1F8E978E51B}" presName="thinLine2b" presStyleLbl="callout" presStyleIdx="1" presStyleCnt="4"/>
      <dgm:spPr/>
    </dgm:pt>
    <dgm:pt modelId="{FAE8B31E-18CD-5D46-8416-E09CB8618E3E}" type="pres">
      <dgm:prSet presAssocID="{4E594381-AB9A-F344-BF1A-D1F8E978E51B}" presName="vertSpace2b" presStyleCnt="0"/>
      <dgm:spPr/>
    </dgm:pt>
    <dgm:pt modelId="{90B39B66-1586-3D42-A097-3F25CBE36911}" type="pres">
      <dgm:prSet presAssocID="{B1AF96A9-CE48-BD49-94B4-BFC17933FEEF}" presName="thickLine" presStyleLbl="alignNode1" presStyleIdx="2" presStyleCnt="4"/>
      <dgm:spPr/>
    </dgm:pt>
    <dgm:pt modelId="{7210F733-A7A9-C745-8AEF-5B76A0FDB4F9}" type="pres">
      <dgm:prSet presAssocID="{B1AF96A9-CE48-BD49-94B4-BFC17933FEEF}" presName="horz1" presStyleCnt="0"/>
      <dgm:spPr/>
    </dgm:pt>
    <dgm:pt modelId="{45B29EE1-3E54-4747-AFBF-BD2A7F665AB8}" type="pres">
      <dgm:prSet presAssocID="{B1AF96A9-CE48-BD49-94B4-BFC17933FEEF}" presName="tx1" presStyleLbl="revTx" presStyleIdx="4" presStyleCnt="8"/>
      <dgm:spPr/>
    </dgm:pt>
    <dgm:pt modelId="{00D444EC-1816-2048-921A-3E2E315886FC}" type="pres">
      <dgm:prSet presAssocID="{B1AF96A9-CE48-BD49-94B4-BFC17933FEEF}" presName="vert1" presStyleCnt="0"/>
      <dgm:spPr/>
    </dgm:pt>
    <dgm:pt modelId="{37641BFE-24DC-1145-8F22-3DE4E5ED4ED1}" type="pres">
      <dgm:prSet presAssocID="{3D332777-F0D4-EA47-9AC4-FF5EAC7FB98C}" presName="vertSpace2a" presStyleCnt="0"/>
      <dgm:spPr/>
    </dgm:pt>
    <dgm:pt modelId="{368729A3-F682-D04D-81A6-D09A7E5640B0}" type="pres">
      <dgm:prSet presAssocID="{3D332777-F0D4-EA47-9AC4-FF5EAC7FB98C}" presName="horz2" presStyleCnt="0"/>
      <dgm:spPr/>
    </dgm:pt>
    <dgm:pt modelId="{EA791A06-6404-1747-B7AE-8B2C54A524F2}" type="pres">
      <dgm:prSet presAssocID="{3D332777-F0D4-EA47-9AC4-FF5EAC7FB98C}" presName="horzSpace2" presStyleCnt="0"/>
      <dgm:spPr/>
    </dgm:pt>
    <dgm:pt modelId="{26F46986-D15A-9C4E-AF96-F09E11A3C868}" type="pres">
      <dgm:prSet presAssocID="{3D332777-F0D4-EA47-9AC4-FF5EAC7FB98C}" presName="tx2" presStyleLbl="revTx" presStyleIdx="5" presStyleCnt="8"/>
      <dgm:spPr/>
    </dgm:pt>
    <dgm:pt modelId="{0325CA9C-3E43-064B-8C06-A67EC9AB40AB}" type="pres">
      <dgm:prSet presAssocID="{3D332777-F0D4-EA47-9AC4-FF5EAC7FB98C}" presName="vert2" presStyleCnt="0"/>
      <dgm:spPr/>
    </dgm:pt>
    <dgm:pt modelId="{7170F7BF-5257-354F-B71A-64321248336E}" type="pres">
      <dgm:prSet presAssocID="{3D332777-F0D4-EA47-9AC4-FF5EAC7FB98C}" presName="thinLine2b" presStyleLbl="callout" presStyleIdx="2" presStyleCnt="4"/>
      <dgm:spPr/>
    </dgm:pt>
    <dgm:pt modelId="{030E708F-9576-204E-A5EC-022E5C04E6F6}" type="pres">
      <dgm:prSet presAssocID="{3D332777-F0D4-EA47-9AC4-FF5EAC7FB98C}" presName="vertSpace2b" presStyleCnt="0"/>
      <dgm:spPr/>
    </dgm:pt>
    <dgm:pt modelId="{042AD239-E08F-804D-BC0E-277816B966F5}" type="pres">
      <dgm:prSet presAssocID="{AEF32841-14B9-F24F-BAA0-4F0E7A892C85}" presName="thickLine" presStyleLbl="alignNode1" presStyleIdx="3" presStyleCnt="4"/>
      <dgm:spPr/>
    </dgm:pt>
    <dgm:pt modelId="{DA48D7C1-8CE3-A340-B8FD-86EED3FD4980}" type="pres">
      <dgm:prSet presAssocID="{AEF32841-14B9-F24F-BAA0-4F0E7A892C85}" presName="horz1" presStyleCnt="0"/>
      <dgm:spPr/>
    </dgm:pt>
    <dgm:pt modelId="{BDBF568D-79FD-8847-8252-0B4544EED42C}" type="pres">
      <dgm:prSet presAssocID="{AEF32841-14B9-F24F-BAA0-4F0E7A892C85}" presName="tx1" presStyleLbl="revTx" presStyleIdx="6" presStyleCnt="8"/>
      <dgm:spPr/>
    </dgm:pt>
    <dgm:pt modelId="{FBD38503-4E09-1D46-A4BC-702B82903DD4}" type="pres">
      <dgm:prSet presAssocID="{AEF32841-14B9-F24F-BAA0-4F0E7A892C85}" presName="vert1" presStyleCnt="0"/>
      <dgm:spPr/>
    </dgm:pt>
    <dgm:pt modelId="{4A9BDEB8-8563-9B4A-B9A1-30A32AEB5132}" type="pres">
      <dgm:prSet presAssocID="{A8423A49-A844-524C-97F7-ABCDC6F5E5A9}" presName="vertSpace2a" presStyleCnt="0"/>
      <dgm:spPr/>
    </dgm:pt>
    <dgm:pt modelId="{A9B79635-B884-EC4A-A587-552302D86079}" type="pres">
      <dgm:prSet presAssocID="{A8423A49-A844-524C-97F7-ABCDC6F5E5A9}" presName="horz2" presStyleCnt="0"/>
      <dgm:spPr/>
    </dgm:pt>
    <dgm:pt modelId="{5EC84623-2AE1-BB4D-A2F7-EEC413DE3475}" type="pres">
      <dgm:prSet presAssocID="{A8423A49-A844-524C-97F7-ABCDC6F5E5A9}" presName="horzSpace2" presStyleCnt="0"/>
      <dgm:spPr/>
    </dgm:pt>
    <dgm:pt modelId="{6684735B-5229-754D-8CA7-5617D12C2864}" type="pres">
      <dgm:prSet presAssocID="{A8423A49-A844-524C-97F7-ABCDC6F5E5A9}" presName="tx2" presStyleLbl="revTx" presStyleIdx="7" presStyleCnt="8"/>
      <dgm:spPr/>
    </dgm:pt>
    <dgm:pt modelId="{39528C09-6FE5-FA4B-A6D1-1794C8E9C8DC}" type="pres">
      <dgm:prSet presAssocID="{A8423A49-A844-524C-97F7-ABCDC6F5E5A9}" presName="vert2" presStyleCnt="0"/>
      <dgm:spPr/>
    </dgm:pt>
    <dgm:pt modelId="{A8DACBB4-03E5-AC46-A9A0-FA066428957C}" type="pres">
      <dgm:prSet presAssocID="{A8423A49-A844-524C-97F7-ABCDC6F5E5A9}" presName="thinLine2b" presStyleLbl="callout" presStyleIdx="3" presStyleCnt="4"/>
      <dgm:spPr/>
    </dgm:pt>
    <dgm:pt modelId="{EFC353B6-E161-4C4B-B9A9-7651F22B2F8B}" type="pres">
      <dgm:prSet presAssocID="{A8423A49-A844-524C-97F7-ABCDC6F5E5A9}" presName="vertSpace2b" presStyleCnt="0"/>
      <dgm:spPr/>
    </dgm:pt>
  </dgm:ptLst>
  <dgm:cxnLst>
    <dgm:cxn modelId="{A30D7311-14B3-AD49-BDA5-9B9FAAA9CD06}" type="presOf" srcId="{9C327598-684C-F844-9F69-BFB23A771173}" destId="{3A708DF2-DD78-014C-A564-C7415E3F2CB9}" srcOrd="0" destOrd="0" presId="urn:microsoft.com/office/officeart/2008/layout/LinedList"/>
    <dgm:cxn modelId="{3E67CD4A-3E76-6D4A-837A-9CEE80C2A1EC}" srcId="{B1AF96A9-CE48-BD49-94B4-BFC17933FEEF}" destId="{3D332777-F0D4-EA47-9AC4-FF5EAC7FB98C}" srcOrd="0" destOrd="0" parTransId="{C9292DC5-5CB3-8441-9747-B454824982B3}" sibTransId="{57A27B9F-6A5E-BE42-A08F-743F140470B9}"/>
    <dgm:cxn modelId="{8C1A3E51-3045-F545-8598-600BB05F9E66}" srcId="{19FC0ADD-FC24-8441-9048-E74F7104FE7F}" destId="{B1AF96A9-CE48-BD49-94B4-BFC17933FEEF}" srcOrd="2" destOrd="0" parTransId="{030A3D2B-A1B7-994F-A2D5-CE27CA0951C8}" sibTransId="{670EA1E2-6A62-D741-A6DE-389117A88BCE}"/>
    <dgm:cxn modelId="{58B4AD5B-D272-0B44-B478-8DEBA4EDB20F}" type="presOf" srcId="{AEF32841-14B9-F24F-BAA0-4F0E7A892C85}" destId="{BDBF568D-79FD-8847-8252-0B4544EED42C}" srcOrd="0" destOrd="0" presId="urn:microsoft.com/office/officeart/2008/layout/LinedList"/>
    <dgm:cxn modelId="{74B9BA5F-A172-C646-A0D2-338573760277}" srcId="{19FC0ADD-FC24-8441-9048-E74F7104FE7F}" destId="{AEF32841-14B9-F24F-BAA0-4F0E7A892C85}" srcOrd="3" destOrd="0" parTransId="{8CA12807-00A3-3D4F-B825-384E2C8A85EF}" sibTransId="{1D9C2B68-AB6B-B44F-9A71-0CE6CAB1B06A}"/>
    <dgm:cxn modelId="{157AF062-5ABD-E745-8CA0-CE5233B636D3}" type="presOf" srcId="{19FC0ADD-FC24-8441-9048-E74F7104FE7F}" destId="{3AF2DE96-D9EC-6C46-AB3C-E81BB6F9A25E}" srcOrd="0" destOrd="0" presId="urn:microsoft.com/office/officeart/2008/layout/LinedList"/>
    <dgm:cxn modelId="{20773272-7DE6-DB40-81EB-CE8B019E85E3}" srcId="{AEF32841-14B9-F24F-BAA0-4F0E7A892C85}" destId="{A8423A49-A844-524C-97F7-ABCDC6F5E5A9}" srcOrd="0" destOrd="0" parTransId="{54556D69-364C-484A-B726-09B1A88C00CE}" sibTransId="{78A7E433-8CC8-7E43-84FD-F280EB8D7114}"/>
    <dgm:cxn modelId="{D2719773-E02F-0240-A2A6-3C52F4B886D2}" type="presOf" srcId="{B1AF96A9-CE48-BD49-94B4-BFC17933FEEF}" destId="{45B29EE1-3E54-4747-AFBF-BD2A7F665AB8}" srcOrd="0" destOrd="0" presId="urn:microsoft.com/office/officeart/2008/layout/LinedList"/>
    <dgm:cxn modelId="{85273180-AED5-D146-9180-781636FB0EDF}" type="presOf" srcId="{A8423A49-A844-524C-97F7-ABCDC6F5E5A9}" destId="{6684735B-5229-754D-8CA7-5617D12C2864}" srcOrd="0" destOrd="0" presId="urn:microsoft.com/office/officeart/2008/layout/LinedList"/>
    <dgm:cxn modelId="{D86C1498-02CA-514A-BE47-C6ADB370CCFD}" srcId="{19FC0ADD-FC24-8441-9048-E74F7104FE7F}" destId="{C2F1C29F-B4C9-7648-A3C2-C525B4D7688E}" srcOrd="1" destOrd="0" parTransId="{57593493-BB4C-C64F-80A8-095127908A24}" sibTransId="{BFD4A856-D0B7-0445-89A3-808098174A46}"/>
    <dgm:cxn modelId="{8E40A3C7-14DE-ED4A-8CCE-F18B2115B597}" type="presOf" srcId="{F498EBB0-B7D0-F046-B6D3-C1F6508173AB}" destId="{8D9664B5-30B4-674A-8A35-F91FAC97339B}" srcOrd="0" destOrd="0" presId="urn:microsoft.com/office/officeart/2008/layout/LinedList"/>
    <dgm:cxn modelId="{9574BBD8-11CC-4A4A-9AB1-1C9650058536}" srcId="{19FC0ADD-FC24-8441-9048-E74F7104FE7F}" destId="{9C327598-684C-F844-9F69-BFB23A771173}" srcOrd="0" destOrd="0" parTransId="{56866893-C27C-F94D-83E5-15827CB5382F}" sibTransId="{78F7BAC8-A60A-B54C-8E3D-FE2D19C44A54}"/>
    <dgm:cxn modelId="{F47FC2EA-2920-8E49-81EB-65D3259C860A}" srcId="{C2F1C29F-B4C9-7648-A3C2-C525B4D7688E}" destId="{4E594381-AB9A-F344-BF1A-D1F8E978E51B}" srcOrd="0" destOrd="0" parTransId="{2E8E7B0B-2DAC-3747-AC67-026116B7BE9F}" sibTransId="{BB6D3F39-7341-B24A-B6DF-42023DB92471}"/>
    <dgm:cxn modelId="{C07581EE-5B29-B54C-BBD2-0E266BE40EDA}" type="presOf" srcId="{C2F1C29F-B4C9-7648-A3C2-C525B4D7688E}" destId="{8D50F32D-497F-C74E-BC35-C5F0BBB90B12}" srcOrd="0" destOrd="0" presId="urn:microsoft.com/office/officeart/2008/layout/LinedList"/>
    <dgm:cxn modelId="{632909F4-9CBA-2244-9357-522E3A025184}" type="presOf" srcId="{3D332777-F0D4-EA47-9AC4-FF5EAC7FB98C}" destId="{26F46986-D15A-9C4E-AF96-F09E11A3C868}" srcOrd="0" destOrd="0" presId="urn:microsoft.com/office/officeart/2008/layout/LinedList"/>
    <dgm:cxn modelId="{80BBCFF8-06EA-CD46-BE6A-470E9E39E7A3}" type="presOf" srcId="{4E594381-AB9A-F344-BF1A-D1F8E978E51B}" destId="{3D76E7EF-C927-ED4D-90B8-C83EBA0A157F}" srcOrd="0" destOrd="0" presId="urn:microsoft.com/office/officeart/2008/layout/LinedList"/>
    <dgm:cxn modelId="{A16367FD-D7AE-6F4E-AACB-9F360D889FA2}" srcId="{9C327598-684C-F844-9F69-BFB23A771173}" destId="{F498EBB0-B7D0-F046-B6D3-C1F6508173AB}" srcOrd="0" destOrd="0" parTransId="{FB48E5E7-EA41-3A41-AD0E-9D96AE0851A5}" sibTransId="{AAF0A9EC-26C8-9C45-AC60-DC0505DF5539}"/>
    <dgm:cxn modelId="{C76CC780-2BBA-C041-99A5-342F321EEF3C}" type="presParOf" srcId="{3AF2DE96-D9EC-6C46-AB3C-E81BB6F9A25E}" destId="{B3314784-8750-B14D-9569-5362B2A0D3C4}" srcOrd="0" destOrd="0" presId="urn:microsoft.com/office/officeart/2008/layout/LinedList"/>
    <dgm:cxn modelId="{7184A7D7-1045-E54A-B0F7-864D0C6F889C}" type="presParOf" srcId="{3AF2DE96-D9EC-6C46-AB3C-E81BB6F9A25E}" destId="{B739C3BB-07BD-384C-A6AB-323A4A2B5822}" srcOrd="1" destOrd="0" presId="urn:microsoft.com/office/officeart/2008/layout/LinedList"/>
    <dgm:cxn modelId="{4ACA9703-D995-4642-9108-B0FEC8F29ACB}" type="presParOf" srcId="{B739C3BB-07BD-384C-A6AB-323A4A2B5822}" destId="{3A708DF2-DD78-014C-A564-C7415E3F2CB9}" srcOrd="0" destOrd="0" presId="urn:microsoft.com/office/officeart/2008/layout/LinedList"/>
    <dgm:cxn modelId="{CA64A6C0-0D36-4744-B355-8FD3FF3EFC46}" type="presParOf" srcId="{B739C3BB-07BD-384C-A6AB-323A4A2B5822}" destId="{610BC12C-83DB-7C47-82CD-8550C39A4972}" srcOrd="1" destOrd="0" presId="urn:microsoft.com/office/officeart/2008/layout/LinedList"/>
    <dgm:cxn modelId="{47E65992-D10D-8947-AA4A-54CA707DA455}" type="presParOf" srcId="{610BC12C-83DB-7C47-82CD-8550C39A4972}" destId="{6EB59E36-D929-6244-B933-691F44566E2D}" srcOrd="0" destOrd="0" presId="urn:microsoft.com/office/officeart/2008/layout/LinedList"/>
    <dgm:cxn modelId="{74B8F7C5-BE48-2845-9847-BC2D55B2B22A}" type="presParOf" srcId="{610BC12C-83DB-7C47-82CD-8550C39A4972}" destId="{8E3B917C-580F-B349-B5BF-EF7DFAF9377D}" srcOrd="1" destOrd="0" presId="urn:microsoft.com/office/officeart/2008/layout/LinedList"/>
    <dgm:cxn modelId="{916CC156-61AD-7543-9E2B-1E7579A5B374}" type="presParOf" srcId="{8E3B917C-580F-B349-B5BF-EF7DFAF9377D}" destId="{8D375F2E-F375-F346-B9CE-67675D548788}" srcOrd="0" destOrd="0" presId="urn:microsoft.com/office/officeart/2008/layout/LinedList"/>
    <dgm:cxn modelId="{401867D4-2677-5942-920E-299DF86AA28C}" type="presParOf" srcId="{8E3B917C-580F-B349-B5BF-EF7DFAF9377D}" destId="{8D9664B5-30B4-674A-8A35-F91FAC97339B}" srcOrd="1" destOrd="0" presId="urn:microsoft.com/office/officeart/2008/layout/LinedList"/>
    <dgm:cxn modelId="{187BE66E-CD5A-394E-A4F4-BC6924A5EF5F}" type="presParOf" srcId="{8E3B917C-580F-B349-B5BF-EF7DFAF9377D}" destId="{CABFD213-3649-7F41-BAD8-21576F3DA6DB}" srcOrd="2" destOrd="0" presId="urn:microsoft.com/office/officeart/2008/layout/LinedList"/>
    <dgm:cxn modelId="{FACACCAD-1A57-A54F-BFEC-B6B23001FA7A}" type="presParOf" srcId="{610BC12C-83DB-7C47-82CD-8550C39A4972}" destId="{D2D437D2-C5C8-EE4A-8D28-DB4203A92E26}" srcOrd="2" destOrd="0" presId="urn:microsoft.com/office/officeart/2008/layout/LinedList"/>
    <dgm:cxn modelId="{FB7F915C-FBAC-FD4A-8AEC-09658AFA147A}" type="presParOf" srcId="{610BC12C-83DB-7C47-82CD-8550C39A4972}" destId="{C6F46551-628A-1E4A-8471-D912F54A9818}" srcOrd="3" destOrd="0" presId="urn:microsoft.com/office/officeart/2008/layout/LinedList"/>
    <dgm:cxn modelId="{121BBA1D-ABCC-F849-88D5-D1193411A4F3}" type="presParOf" srcId="{3AF2DE96-D9EC-6C46-AB3C-E81BB6F9A25E}" destId="{5E492BA9-5748-404A-97B0-B53B671C5EC6}" srcOrd="2" destOrd="0" presId="urn:microsoft.com/office/officeart/2008/layout/LinedList"/>
    <dgm:cxn modelId="{1D074BBF-B9BC-9A49-BD75-3901C7CEEB49}" type="presParOf" srcId="{3AF2DE96-D9EC-6C46-AB3C-E81BB6F9A25E}" destId="{B2A912A8-2050-1D4F-B0E9-B6C5718C44CC}" srcOrd="3" destOrd="0" presId="urn:microsoft.com/office/officeart/2008/layout/LinedList"/>
    <dgm:cxn modelId="{5D4C219B-8722-5349-AF2D-6DD7C6799B8A}" type="presParOf" srcId="{B2A912A8-2050-1D4F-B0E9-B6C5718C44CC}" destId="{8D50F32D-497F-C74E-BC35-C5F0BBB90B12}" srcOrd="0" destOrd="0" presId="urn:microsoft.com/office/officeart/2008/layout/LinedList"/>
    <dgm:cxn modelId="{BB5A2C08-194C-AE41-9C70-160CDCAD5C7D}" type="presParOf" srcId="{B2A912A8-2050-1D4F-B0E9-B6C5718C44CC}" destId="{8AACD0EA-9191-5A4C-8D19-A3D06BCE2D4D}" srcOrd="1" destOrd="0" presId="urn:microsoft.com/office/officeart/2008/layout/LinedList"/>
    <dgm:cxn modelId="{1C9AAD7C-643F-1B4D-A3EF-8C95DF556155}" type="presParOf" srcId="{8AACD0EA-9191-5A4C-8D19-A3D06BCE2D4D}" destId="{53157951-EF04-2A45-B563-0E0226353BB5}" srcOrd="0" destOrd="0" presId="urn:microsoft.com/office/officeart/2008/layout/LinedList"/>
    <dgm:cxn modelId="{E6468A67-FE66-1946-96ED-83C8E10B4545}" type="presParOf" srcId="{8AACD0EA-9191-5A4C-8D19-A3D06BCE2D4D}" destId="{EAC31DD6-943E-2D47-AF64-BC7D8443B55C}" srcOrd="1" destOrd="0" presId="urn:microsoft.com/office/officeart/2008/layout/LinedList"/>
    <dgm:cxn modelId="{7DC5CD26-5CFF-9B48-A2B9-D57FFBAC241A}" type="presParOf" srcId="{EAC31DD6-943E-2D47-AF64-BC7D8443B55C}" destId="{9E339751-FFF1-EC4C-87E5-D4325A4C6AED}" srcOrd="0" destOrd="0" presId="urn:microsoft.com/office/officeart/2008/layout/LinedList"/>
    <dgm:cxn modelId="{8F71CC4F-CE23-4844-9A69-297A188FCBBA}" type="presParOf" srcId="{EAC31DD6-943E-2D47-AF64-BC7D8443B55C}" destId="{3D76E7EF-C927-ED4D-90B8-C83EBA0A157F}" srcOrd="1" destOrd="0" presId="urn:microsoft.com/office/officeart/2008/layout/LinedList"/>
    <dgm:cxn modelId="{1FBEDAD3-2A4D-E74C-B209-5C8BD8F7BD10}" type="presParOf" srcId="{EAC31DD6-943E-2D47-AF64-BC7D8443B55C}" destId="{269CC6D0-AA5A-494B-993B-E2F2E0C2A873}" srcOrd="2" destOrd="0" presId="urn:microsoft.com/office/officeart/2008/layout/LinedList"/>
    <dgm:cxn modelId="{73D0B4FF-4D14-3A4E-BE03-03DA37C7F152}" type="presParOf" srcId="{8AACD0EA-9191-5A4C-8D19-A3D06BCE2D4D}" destId="{D509B0BD-924F-484A-B074-E1750C4E96A4}" srcOrd="2" destOrd="0" presId="urn:microsoft.com/office/officeart/2008/layout/LinedList"/>
    <dgm:cxn modelId="{9064EB70-6A24-E742-939A-575A88DFE937}" type="presParOf" srcId="{8AACD0EA-9191-5A4C-8D19-A3D06BCE2D4D}" destId="{FAE8B31E-18CD-5D46-8416-E09CB8618E3E}" srcOrd="3" destOrd="0" presId="urn:microsoft.com/office/officeart/2008/layout/LinedList"/>
    <dgm:cxn modelId="{79D046BB-6C93-2E4B-9F79-C9972FDFCEBB}" type="presParOf" srcId="{3AF2DE96-D9EC-6C46-AB3C-E81BB6F9A25E}" destId="{90B39B66-1586-3D42-A097-3F25CBE36911}" srcOrd="4" destOrd="0" presId="urn:microsoft.com/office/officeart/2008/layout/LinedList"/>
    <dgm:cxn modelId="{901225AB-6626-404C-BBAA-E40516FF4FD0}" type="presParOf" srcId="{3AF2DE96-D9EC-6C46-AB3C-E81BB6F9A25E}" destId="{7210F733-A7A9-C745-8AEF-5B76A0FDB4F9}" srcOrd="5" destOrd="0" presId="urn:microsoft.com/office/officeart/2008/layout/LinedList"/>
    <dgm:cxn modelId="{A0F0C343-AAF2-314B-9FBD-2C2F0C7A1757}" type="presParOf" srcId="{7210F733-A7A9-C745-8AEF-5B76A0FDB4F9}" destId="{45B29EE1-3E54-4747-AFBF-BD2A7F665AB8}" srcOrd="0" destOrd="0" presId="urn:microsoft.com/office/officeart/2008/layout/LinedList"/>
    <dgm:cxn modelId="{E7EFAA51-2E8A-EE47-9ECD-75C5B5FA3104}" type="presParOf" srcId="{7210F733-A7A9-C745-8AEF-5B76A0FDB4F9}" destId="{00D444EC-1816-2048-921A-3E2E315886FC}" srcOrd="1" destOrd="0" presId="urn:microsoft.com/office/officeart/2008/layout/LinedList"/>
    <dgm:cxn modelId="{E5151CEC-30D5-8D4C-8963-BA3D5555A6E5}" type="presParOf" srcId="{00D444EC-1816-2048-921A-3E2E315886FC}" destId="{37641BFE-24DC-1145-8F22-3DE4E5ED4ED1}" srcOrd="0" destOrd="0" presId="urn:microsoft.com/office/officeart/2008/layout/LinedList"/>
    <dgm:cxn modelId="{48713DA4-9AC8-2F4C-87C9-6D5D7EB11541}" type="presParOf" srcId="{00D444EC-1816-2048-921A-3E2E315886FC}" destId="{368729A3-F682-D04D-81A6-D09A7E5640B0}" srcOrd="1" destOrd="0" presId="urn:microsoft.com/office/officeart/2008/layout/LinedList"/>
    <dgm:cxn modelId="{4E0FB59F-EFB2-7148-871A-3E5377421078}" type="presParOf" srcId="{368729A3-F682-D04D-81A6-D09A7E5640B0}" destId="{EA791A06-6404-1747-B7AE-8B2C54A524F2}" srcOrd="0" destOrd="0" presId="urn:microsoft.com/office/officeart/2008/layout/LinedList"/>
    <dgm:cxn modelId="{F9A08D73-CC53-3641-9298-64B0F485FF9E}" type="presParOf" srcId="{368729A3-F682-D04D-81A6-D09A7E5640B0}" destId="{26F46986-D15A-9C4E-AF96-F09E11A3C868}" srcOrd="1" destOrd="0" presId="urn:microsoft.com/office/officeart/2008/layout/LinedList"/>
    <dgm:cxn modelId="{0E4B4415-E4E5-BD4C-8042-42C2F376BD65}" type="presParOf" srcId="{368729A3-F682-D04D-81A6-D09A7E5640B0}" destId="{0325CA9C-3E43-064B-8C06-A67EC9AB40AB}" srcOrd="2" destOrd="0" presId="urn:microsoft.com/office/officeart/2008/layout/LinedList"/>
    <dgm:cxn modelId="{FB486D7C-7E77-054D-B5EB-AB850D9480F4}" type="presParOf" srcId="{00D444EC-1816-2048-921A-3E2E315886FC}" destId="{7170F7BF-5257-354F-B71A-64321248336E}" srcOrd="2" destOrd="0" presId="urn:microsoft.com/office/officeart/2008/layout/LinedList"/>
    <dgm:cxn modelId="{5D303591-52AB-C046-B00C-C484E782E9C9}" type="presParOf" srcId="{00D444EC-1816-2048-921A-3E2E315886FC}" destId="{030E708F-9576-204E-A5EC-022E5C04E6F6}" srcOrd="3" destOrd="0" presId="urn:microsoft.com/office/officeart/2008/layout/LinedList"/>
    <dgm:cxn modelId="{AD38CBA7-DE28-0D47-855B-645D9D6DA973}" type="presParOf" srcId="{3AF2DE96-D9EC-6C46-AB3C-E81BB6F9A25E}" destId="{042AD239-E08F-804D-BC0E-277816B966F5}" srcOrd="6" destOrd="0" presId="urn:microsoft.com/office/officeart/2008/layout/LinedList"/>
    <dgm:cxn modelId="{9B5D3937-E7B7-A04C-A79E-228F3D68271B}" type="presParOf" srcId="{3AF2DE96-D9EC-6C46-AB3C-E81BB6F9A25E}" destId="{DA48D7C1-8CE3-A340-B8FD-86EED3FD4980}" srcOrd="7" destOrd="0" presId="urn:microsoft.com/office/officeart/2008/layout/LinedList"/>
    <dgm:cxn modelId="{EA1F6FC2-578F-1849-9AAB-24A462B2900A}" type="presParOf" srcId="{DA48D7C1-8CE3-A340-B8FD-86EED3FD4980}" destId="{BDBF568D-79FD-8847-8252-0B4544EED42C}" srcOrd="0" destOrd="0" presId="urn:microsoft.com/office/officeart/2008/layout/LinedList"/>
    <dgm:cxn modelId="{15EB6134-0E02-C64A-9910-F9B485B8C621}" type="presParOf" srcId="{DA48D7C1-8CE3-A340-B8FD-86EED3FD4980}" destId="{FBD38503-4E09-1D46-A4BC-702B82903DD4}" srcOrd="1" destOrd="0" presId="urn:microsoft.com/office/officeart/2008/layout/LinedList"/>
    <dgm:cxn modelId="{F326CEB4-98DD-554E-B420-F02D8A7F3A66}" type="presParOf" srcId="{FBD38503-4E09-1D46-A4BC-702B82903DD4}" destId="{4A9BDEB8-8563-9B4A-B9A1-30A32AEB5132}" srcOrd="0" destOrd="0" presId="urn:microsoft.com/office/officeart/2008/layout/LinedList"/>
    <dgm:cxn modelId="{45CA4749-8844-FC4A-8D75-F118EB270B53}" type="presParOf" srcId="{FBD38503-4E09-1D46-A4BC-702B82903DD4}" destId="{A9B79635-B884-EC4A-A587-552302D86079}" srcOrd="1" destOrd="0" presId="urn:microsoft.com/office/officeart/2008/layout/LinedList"/>
    <dgm:cxn modelId="{7067ECD3-0198-5E4B-8CFF-67097822988D}" type="presParOf" srcId="{A9B79635-B884-EC4A-A587-552302D86079}" destId="{5EC84623-2AE1-BB4D-A2F7-EEC413DE3475}" srcOrd="0" destOrd="0" presId="urn:microsoft.com/office/officeart/2008/layout/LinedList"/>
    <dgm:cxn modelId="{4519A81E-D83F-E847-AD08-E38CFD2B7F9C}" type="presParOf" srcId="{A9B79635-B884-EC4A-A587-552302D86079}" destId="{6684735B-5229-754D-8CA7-5617D12C2864}" srcOrd="1" destOrd="0" presId="urn:microsoft.com/office/officeart/2008/layout/LinedList"/>
    <dgm:cxn modelId="{D5607C81-EA1D-F64F-90BB-339FF2DB7386}" type="presParOf" srcId="{A9B79635-B884-EC4A-A587-552302D86079}" destId="{39528C09-6FE5-FA4B-A6D1-1794C8E9C8DC}" srcOrd="2" destOrd="0" presId="urn:microsoft.com/office/officeart/2008/layout/LinedList"/>
    <dgm:cxn modelId="{C0C2630D-3F18-BF49-9D7D-73C14CFD6C6C}" type="presParOf" srcId="{FBD38503-4E09-1D46-A4BC-702B82903DD4}" destId="{A8DACBB4-03E5-AC46-A9A0-FA066428957C}" srcOrd="2" destOrd="0" presId="urn:microsoft.com/office/officeart/2008/layout/LinedList"/>
    <dgm:cxn modelId="{4C3F474B-0353-884A-A915-CA2491585127}" type="presParOf" srcId="{FBD38503-4E09-1D46-A4BC-702B82903DD4}" destId="{EFC353B6-E161-4C4B-B9A9-7651F22B2F8B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DAE3E2-D02F-F941-BA91-295A7376F29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20C8D52E-FB87-7D4C-A803-16CFDC6B85B2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10E44519-6FCE-C24E-A713-1314A9C4A75A}" type="parTrans" cxnId="{089CFAE1-E29F-854E-B0EB-D6D5E8599077}">
      <dgm:prSet/>
      <dgm:spPr/>
      <dgm:t>
        <a:bodyPr/>
        <a:lstStyle/>
        <a:p>
          <a:endParaRPr lang="fr-FR"/>
        </a:p>
      </dgm:t>
    </dgm:pt>
    <dgm:pt modelId="{F1D160D3-F69A-CA43-AEA3-31C5DBC5F009}" type="sibTrans" cxnId="{089CFAE1-E29F-854E-B0EB-D6D5E8599077}">
      <dgm:prSet/>
      <dgm:spPr/>
      <dgm:t>
        <a:bodyPr/>
        <a:lstStyle/>
        <a:p>
          <a:endParaRPr lang="fr-FR"/>
        </a:p>
      </dgm:t>
    </dgm:pt>
    <dgm:pt modelId="{275832A0-8675-F54D-B7BC-EAD399A1B727}">
      <dgm:prSet phldrT="[Texte]"/>
      <dgm:spPr/>
      <dgm:t>
        <a:bodyPr/>
        <a:lstStyle/>
        <a:p>
          <a:r>
            <a:rPr lang="fr-FR" dirty="0"/>
            <a:t>La métropolisation : un processus mondial différencié</a:t>
          </a:r>
        </a:p>
      </dgm:t>
    </dgm:pt>
    <dgm:pt modelId="{7E967B29-E367-7645-A24D-2AAF33B4E7ED}" type="parTrans" cxnId="{2FEB7E1E-DAD7-504B-BA6B-90D73B79A211}">
      <dgm:prSet/>
      <dgm:spPr/>
      <dgm:t>
        <a:bodyPr/>
        <a:lstStyle/>
        <a:p>
          <a:endParaRPr lang="fr-FR"/>
        </a:p>
      </dgm:t>
    </dgm:pt>
    <dgm:pt modelId="{F045556D-93A4-9D4D-BF36-DD1B340FC858}" type="sibTrans" cxnId="{2FEB7E1E-DAD7-504B-BA6B-90D73B79A211}">
      <dgm:prSet/>
      <dgm:spPr/>
      <dgm:t>
        <a:bodyPr/>
        <a:lstStyle/>
        <a:p>
          <a:endParaRPr lang="fr-FR"/>
        </a:p>
      </dgm:t>
    </dgm:pt>
    <dgm:pt modelId="{8AF3B79E-CF21-7C4F-AF40-AE60B9C21436}">
      <dgm:prSet phldrT="[Texte]"/>
      <dgm:spPr/>
      <dgm:t>
        <a:bodyPr/>
        <a:lstStyle/>
        <a:p>
          <a:r>
            <a:rPr lang="fr-FR" dirty="0"/>
            <a:t>T2</a:t>
          </a:r>
        </a:p>
      </dgm:t>
    </dgm:pt>
    <dgm:pt modelId="{D49EE406-E26D-A447-8EBD-B93E3489738C}" type="parTrans" cxnId="{3FE01B7E-DAAA-3345-906F-5CD3D0323358}">
      <dgm:prSet/>
      <dgm:spPr/>
      <dgm:t>
        <a:bodyPr/>
        <a:lstStyle/>
        <a:p>
          <a:endParaRPr lang="fr-FR"/>
        </a:p>
      </dgm:t>
    </dgm:pt>
    <dgm:pt modelId="{9C0D0C07-2A80-D84D-9D29-869E5843FA52}" type="sibTrans" cxnId="{3FE01B7E-DAAA-3345-906F-5CD3D0323358}">
      <dgm:prSet/>
      <dgm:spPr/>
      <dgm:t>
        <a:bodyPr/>
        <a:lstStyle/>
        <a:p>
          <a:endParaRPr lang="fr-FR"/>
        </a:p>
      </dgm:t>
    </dgm:pt>
    <dgm:pt modelId="{617F2766-C373-9640-9F88-DC046A9E3DCD}">
      <dgm:prSet phldrT="[Texte]"/>
      <dgm:spPr/>
      <dgm:t>
        <a:bodyPr/>
        <a:lstStyle/>
        <a:p>
          <a:r>
            <a:rPr lang="fr-FR" dirty="0"/>
            <a:t>Une diversification des espaces productifs et des acteurs de la production</a:t>
          </a:r>
        </a:p>
      </dgm:t>
    </dgm:pt>
    <dgm:pt modelId="{5D334CF2-4E5B-004E-B247-B1A72F2B7770}" type="parTrans" cxnId="{7207A8EB-EB39-CD4A-81E6-A6E782F31F07}">
      <dgm:prSet/>
      <dgm:spPr/>
      <dgm:t>
        <a:bodyPr/>
        <a:lstStyle/>
        <a:p>
          <a:endParaRPr lang="fr-FR"/>
        </a:p>
      </dgm:t>
    </dgm:pt>
    <dgm:pt modelId="{1132B4CD-AB2C-DB4D-85C3-FB9E743AB0E7}" type="sibTrans" cxnId="{7207A8EB-EB39-CD4A-81E6-A6E782F31F07}">
      <dgm:prSet/>
      <dgm:spPr/>
      <dgm:t>
        <a:bodyPr/>
        <a:lstStyle/>
        <a:p>
          <a:endParaRPr lang="fr-FR"/>
        </a:p>
      </dgm:t>
    </dgm:pt>
    <dgm:pt modelId="{3D20AE24-47CB-C24A-B825-7D0675A4139C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CC3610FC-56A1-F341-9B32-7257F5B6B681}" type="parTrans" cxnId="{45475C71-11CB-EB4A-85E3-78C2D2408330}">
      <dgm:prSet/>
      <dgm:spPr/>
      <dgm:t>
        <a:bodyPr/>
        <a:lstStyle/>
        <a:p>
          <a:endParaRPr lang="fr-FR"/>
        </a:p>
      </dgm:t>
    </dgm:pt>
    <dgm:pt modelId="{3AA09662-E7B8-C74F-8CA3-FFE89BE3D0F5}" type="sibTrans" cxnId="{45475C71-11CB-EB4A-85E3-78C2D2408330}">
      <dgm:prSet/>
      <dgm:spPr/>
      <dgm:t>
        <a:bodyPr/>
        <a:lstStyle/>
        <a:p>
          <a:endParaRPr lang="fr-FR"/>
        </a:p>
      </dgm:t>
    </dgm:pt>
    <dgm:pt modelId="{CC010A02-C621-7247-BE8A-5B9D888D82D7}">
      <dgm:prSet phldrT="[Texte]"/>
      <dgm:spPr/>
      <dgm:t>
        <a:bodyPr/>
        <a:lstStyle/>
        <a:p>
          <a:r>
            <a:rPr lang="fr-FR" dirty="0"/>
            <a:t>Les espaces ruraux, multifonctionnalité ou fragmentation ? </a:t>
          </a:r>
        </a:p>
      </dgm:t>
    </dgm:pt>
    <dgm:pt modelId="{34C11B28-7228-2146-A805-A9E7A1F63073}" type="parTrans" cxnId="{2A44F6A7-1B96-284A-8947-414320ECE210}">
      <dgm:prSet/>
      <dgm:spPr/>
      <dgm:t>
        <a:bodyPr/>
        <a:lstStyle/>
        <a:p>
          <a:endParaRPr lang="fr-FR"/>
        </a:p>
      </dgm:t>
    </dgm:pt>
    <dgm:pt modelId="{E6199854-8CF2-0D48-9414-2353A5D4DA3C}" type="sibTrans" cxnId="{2A44F6A7-1B96-284A-8947-414320ECE210}">
      <dgm:prSet/>
      <dgm:spPr/>
      <dgm:t>
        <a:bodyPr/>
        <a:lstStyle/>
        <a:p>
          <a:endParaRPr lang="fr-FR"/>
        </a:p>
      </dgm:t>
    </dgm:pt>
    <dgm:pt modelId="{F55C0723-A677-364B-96B2-E5FA812DCBA6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4CD8F3A6-D394-CA4D-A8C3-47ACC4512F40}" type="parTrans" cxnId="{9BA19AB1-EA73-C044-B198-C5FF799E7EF6}">
      <dgm:prSet/>
      <dgm:spPr/>
      <dgm:t>
        <a:bodyPr/>
        <a:lstStyle/>
        <a:p>
          <a:endParaRPr lang="fr-FR"/>
        </a:p>
      </dgm:t>
    </dgm:pt>
    <dgm:pt modelId="{A388D9A4-7645-C94E-A3D2-3D6EA5FCFD03}" type="sibTrans" cxnId="{9BA19AB1-EA73-C044-B198-C5FF799E7EF6}">
      <dgm:prSet/>
      <dgm:spPr/>
      <dgm:t>
        <a:bodyPr/>
        <a:lstStyle/>
        <a:p>
          <a:endParaRPr lang="fr-FR"/>
        </a:p>
      </dgm:t>
    </dgm:pt>
    <dgm:pt modelId="{C0C45A7E-0BEE-3540-9125-2FEA1530B8FC}">
      <dgm:prSet/>
      <dgm:spPr/>
      <dgm:t>
        <a:bodyPr/>
        <a:lstStyle/>
        <a:p>
          <a:r>
            <a:rPr lang="fr-FR" dirty="0"/>
            <a:t>La Chine, des recompositions spatiales multiples</a:t>
          </a:r>
        </a:p>
      </dgm:t>
    </dgm:pt>
    <dgm:pt modelId="{96513BF7-8326-E84F-844C-A7FA9CF5F3E2}" type="parTrans" cxnId="{E4F3F0DC-119C-9146-B259-CDEE1081291A}">
      <dgm:prSet/>
      <dgm:spPr/>
      <dgm:t>
        <a:bodyPr/>
        <a:lstStyle/>
        <a:p>
          <a:endParaRPr lang="fr-FR"/>
        </a:p>
      </dgm:t>
    </dgm:pt>
    <dgm:pt modelId="{72D0A7DF-B429-D246-89C0-1BC384263A01}" type="sibTrans" cxnId="{E4F3F0DC-119C-9146-B259-CDEE1081291A}">
      <dgm:prSet/>
      <dgm:spPr/>
      <dgm:t>
        <a:bodyPr/>
        <a:lstStyle/>
        <a:p>
          <a:endParaRPr lang="fr-FR"/>
        </a:p>
      </dgm:t>
    </dgm:pt>
    <dgm:pt modelId="{976DD847-E289-7948-A136-B5B70C3ED62C}" type="pres">
      <dgm:prSet presAssocID="{F0DAE3E2-D02F-F941-BA91-295A7376F297}" presName="vert0" presStyleCnt="0">
        <dgm:presLayoutVars>
          <dgm:dir/>
          <dgm:animOne val="branch"/>
          <dgm:animLvl val="lvl"/>
        </dgm:presLayoutVars>
      </dgm:prSet>
      <dgm:spPr/>
    </dgm:pt>
    <dgm:pt modelId="{1C6361E0-3D1F-EB48-9A1E-23A0F973DF1F}" type="pres">
      <dgm:prSet presAssocID="{20C8D52E-FB87-7D4C-A803-16CFDC6B85B2}" presName="thickLine" presStyleLbl="alignNode1" presStyleIdx="0" presStyleCnt="4"/>
      <dgm:spPr/>
    </dgm:pt>
    <dgm:pt modelId="{FB4DA15F-9BB9-E949-8609-F21166B5A89B}" type="pres">
      <dgm:prSet presAssocID="{20C8D52E-FB87-7D4C-A803-16CFDC6B85B2}" presName="horz1" presStyleCnt="0"/>
      <dgm:spPr/>
    </dgm:pt>
    <dgm:pt modelId="{50AD747B-7BE4-9C4C-B768-C7560B5557F7}" type="pres">
      <dgm:prSet presAssocID="{20C8D52E-FB87-7D4C-A803-16CFDC6B85B2}" presName="tx1" presStyleLbl="revTx" presStyleIdx="0" presStyleCnt="8"/>
      <dgm:spPr/>
    </dgm:pt>
    <dgm:pt modelId="{F87901DA-8675-254A-ACA3-2DE35F19CF9F}" type="pres">
      <dgm:prSet presAssocID="{20C8D52E-FB87-7D4C-A803-16CFDC6B85B2}" presName="vert1" presStyleCnt="0"/>
      <dgm:spPr/>
    </dgm:pt>
    <dgm:pt modelId="{85855531-1D74-2342-9967-DD2B49DBF2DD}" type="pres">
      <dgm:prSet presAssocID="{275832A0-8675-F54D-B7BC-EAD399A1B727}" presName="vertSpace2a" presStyleCnt="0"/>
      <dgm:spPr/>
    </dgm:pt>
    <dgm:pt modelId="{FE96121B-B066-A749-9652-1CD4427B9724}" type="pres">
      <dgm:prSet presAssocID="{275832A0-8675-F54D-B7BC-EAD399A1B727}" presName="horz2" presStyleCnt="0"/>
      <dgm:spPr/>
    </dgm:pt>
    <dgm:pt modelId="{1B5918FF-9B73-0041-AF60-39795E5F1EAD}" type="pres">
      <dgm:prSet presAssocID="{275832A0-8675-F54D-B7BC-EAD399A1B727}" presName="horzSpace2" presStyleCnt="0"/>
      <dgm:spPr/>
    </dgm:pt>
    <dgm:pt modelId="{A30BA813-9A06-884E-A241-4493B11BE28A}" type="pres">
      <dgm:prSet presAssocID="{275832A0-8675-F54D-B7BC-EAD399A1B727}" presName="tx2" presStyleLbl="revTx" presStyleIdx="1" presStyleCnt="8"/>
      <dgm:spPr/>
    </dgm:pt>
    <dgm:pt modelId="{B5C7E3CA-7AC8-B14B-8DA7-201856FA68CF}" type="pres">
      <dgm:prSet presAssocID="{275832A0-8675-F54D-B7BC-EAD399A1B727}" presName="vert2" presStyleCnt="0"/>
      <dgm:spPr/>
    </dgm:pt>
    <dgm:pt modelId="{2338D184-EEA1-234B-9834-79897B0A9228}" type="pres">
      <dgm:prSet presAssocID="{275832A0-8675-F54D-B7BC-EAD399A1B727}" presName="thinLine2b" presStyleLbl="callout" presStyleIdx="0" presStyleCnt="4"/>
      <dgm:spPr/>
    </dgm:pt>
    <dgm:pt modelId="{5E45F301-E1D7-AD4E-817C-84C1AF6BA7C3}" type="pres">
      <dgm:prSet presAssocID="{275832A0-8675-F54D-B7BC-EAD399A1B727}" presName="vertSpace2b" presStyleCnt="0"/>
      <dgm:spPr/>
    </dgm:pt>
    <dgm:pt modelId="{26013A52-D9DC-7145-A559-A14A47D1150D}" type="pres">
      <dgm:prSet presAssocID="{8AF3B79E-CF21-7C4F-AF40-AE60B9C21436}" presName="thickLine" presStyleLbl="alignNode1" presStyleIdx="1" presStyleCnt="4"/>
      <dgm:spPr/>
    </dgm:pt>
    <dgm:pt modelId="{33B15F99-CA8F-A84F-AA7F-20A2A69C0409}" type="pres">
      <dgm:prSet presAssocID="{8AF3B79E-CF21-7C4F-AF40-AE60B9C21436}" presName="horz1" presStyleCnt="0"/>
      <dgm:spPr/>
    </dgm:pt>
    <dgm:pt modelId="{5DBCC116-C78E-E348-ACA9-8E9B59F23792}" type="pres">
      <dgm:prSet presAssocID="{8AF3B79E-CF21-7C4F-AF40-AE60B9C21436}" presName="tx1" presStyleLbl="revTx" presStyleIdx="2" presStyleCnt="8"/>
      <dgm:spPr/>
    </dgm:pt>
    <dgm:pt modelId="{7EB184D5-D3E4-E540-98DA-A2EC4F6183D2}" type="pres">
      <dgm:prSet presAssocID="{8AF3B79E-CF21-7C4F-AF40-AE60B9C21436}" presName="vert1" presStyleCnt="0"/>
      <dgm:spPr/>
    </dgm:pt>
    <dgm:pt modelId="{93CA09AF-5522-DF48-B465-B1561FE33299}" type="pres">
      <dgm:prSet presAssocID="{617F2766-C373-9640-9F88-DC046A9E3DCD}" presName="vertSpace2a" presStyleCnt="0"/>
      <dgm:spPr/>
    </dgm:pt>
    <dgm:pt modelId="{1085CB48-C7E7-484E-9D9D-345760687750}" type="pres">
      <dgm:prSet presAssocID="{617F2766-C373-9640-9F88-DC046A9E3DCD}" presName="horz2" presStyleCnt="0"/>
      <dgm:spPr/>
    </dgm:pt>
    <dgm:pt modelId="{9FF378DF-651D-4F4C-9DEB-95FD30F99AF1}" type="pres">
      <dgm:prSet presAssocID="{617F2766-C373-9640-9F88-DC046A9E3DCD}" presName="horzSpace2" presStyleCnt="0"/>
      <dgm:spPr/>
    </dgm:pt>
    <dgm:pt modelId="{6E6E3E86-212C-E843-A22F-B57B92F02398}" type="pres">
      <dgm:prSet presAssocID="{617F2766-C373-9640-9F88-DC046A9E3DCD}" presName="tx2" presStyleLbl="revTx" presStyleIdx="3" presStyleCnt="8"/>
      <dgm:spPr/>
    </dgm:pt>
    <dgm:pt modelId="{C4E43613-C8C4-E44A-A3EB-50E69FBDFB84}" type="pres">
      <dgm:prSet presAssocID="{617F2766-C373-9640-9F88-DC046A9E3DCD}" presName="vert2" presStyleCnt="0"/>
      <dgm:spPr/>
    </dgm:pt>
    <dgm:pt modelId="{CBD9A176-D196-C349-90B4-D3079491A085}" type="pres">
      <dgm:prSet presAssocID="{617F2766-C373-9640-9F88-DC046A9E3DCD}" presName="thinLine2b" presStyleLbl="callout" presStyleIdx="1" presStyleCnt="4"/>
      <dgm:spPr/>
    </dgm:pt>
    <dgm:pt modelId="{9EB4F7F7-7CD2-CD4A-8545-2CCA4DA14634}" type="pres">
      <dgm:prSet presAssocID="{617F2766-C373-9640-9F88-DC046A9E3DCD}" presName="vertSpace2b" presStyleCnt="0"/>
      <dgm:spPr/>
    </dgm:pt>
    <dgm:pt modelId="{605188AE-B01C-6A40-865E-9B320B8353E8}" type="pres">
      <dgm:prSet presAssocID="{3D20AE24-47CB-C24A-B825-7D0675A4139C}" presName="thickLine" presStyleLbl="alignNode1" presStyleIdx="2" presStyleCnt="4"/>
      <dgm:spPr/>
    </dgm:pt>
    <dgm:pt modelId="{BCB9E925-9505-C74B-AA83-15417B5424E1}" type="pres">
      <dgm:prSet presAssocID="{3D20AE24-47CB-C24A-B825-7D0675A4139C}" presName="horz1" presStyleCnt="0"/>
      <dgm:spPr/>
    </dgm:pt>
    <dgm:pt modelId="{E08C7E78-334E-1746-9BE1-76D7EC60C088}" type="pres">
      <dgm:prSet presAssocID="{3D20AE24-47CB-C24A-B825-7D0675A4139C}" presName="tx1" presStyleLbl="revTx" presStyleIdx="4" presStyleCnt="8"/>
      <dgm:spPr/>
    </dgm:pt>
    <dgm:pt modelId="{2B0F7B88-4D67-6D49-B491-A1F4EAB3ACC8}" type="pres">
      <dgm:prSet presAssocID="{3D20AE24-47CB-C24A-B825-7D0675A4139C}" presName="vert1" presStyleCnt="0"/>
      <dgm:spPr/>
    </dgm:pt>
    <dgm:pt modelId="{E9E2D5C5-6E68-DC41-8302-DA938EB18633}" type="pres">
      <dgm:prSet presAssocID="{CC010A02-C621-7247-BE8A-5B9D888D82D7}" presName="vertSpace2a" presStyleCnt="0"/>
      <dgm:spPr/>
    </dgm:pt>
    <dgm:pt modelId="{02C6BA96-8587-AB43-AB50-9D4CF8D1BB77}" type="pres">
      <dgm:prSet presAssocID="{CC010A02-C621-7247-BE8A-5B9D888D82D7}" presName="horz2" presStyleCnt="0"/>
      <dgm:spPr/>
    </dgm:pt>
    <dgm:pt modelId="{9687FF22-5519-7C46-B022-AB8C7A03EF7A}" type="pres">
      <dgm:prSet presAssocID="{CC010A02-C621-7247-BE8A-5B9D888D82D7}" presName="horzSpace2" presStyleCnt="0"/>
      <dgm:spPr/>
    </dgm:pt>
    <dgm:pt modelId="{D75B83DA-A57C-3E49-A37B-40132A7F77C6}" type="pres">
      <dgm:prSet presAssocID="{CC010A02-C621-7247-BE8A-5B9D888D82D7}" presName="tx2" presStyleLbl="revTx" presStyleIdx="5" presStyleCnt="8"/>
      <dgm:spPr/>
    </dgm:pt>
    <dgm:pt modelId="{1ACD9AEA-C260-9E4A-B153-E3D704AA61AB}" type="pres">
      <dgm:prSet presAssocID="{CC010A02-C621-7247-BE8A-5B9D888D82D7}" presName="vert2" presStyleCnt="0"/>
      <dgm:spPr/>
    </dgm:pt>
    <dgm:pt modelId="{883B549B-B7BF-BC4B-88A6-D7B7E9F4870E}" type="pres">
      <dgm:prSet presAssocID="{CC010A02-C621-7247-BE8A-5B9D888D82D7}" presName="thinLine2b" presStyleLbl="callout" presStyleIdx="2" presStyleCnt="4"/>
      <dgm:spPr/>
    </dgm:pt>
    <dgm:pt modelId="{6C869B58-4D89-A441-9092-1D72B00413D7}" type="pres">
      <dgm:prSet presAssocID="{CC010A02-C621-7247-BE8A-5B9D888D82D7}" presName="vertSpace2b" presStyleCnt="0"/>
      <dgm:spPr/>
    </dgm:pt>
    <dgm:pt modelId="{BC5F8CB7-78E1-1744-951B-A8196105EC2E}" type="pres">
      <dgm:prSet presAssocID="{F55C0723-A677-364B-96B2-E5FA812DCBA6}" presName="thickLine" presStyleLbl="alignNode1" presStyleIdx="3" presStyleCnt="4"/>
      <dgm:spPr/>
    </dgm:pt>
    <dgm:pt modelId="{D4087772-4495-BB4C-A013-C2E99D65AEB6}" type="pres">
      <dgm:prSet presAssocID="{F55C0723-A677-364B-96B2-E5FA812DCBA6}" presName="horz1" presStyleCnt="0"/>
      <dgm:spPr/>
    </dgm:pt>
    <dgm:pt modelId="{868FCA10-B6BB-3648-BF61-EDB527E79000}" type="pres">
      <dgm:prSet presAssocID="{F55C0723-A677-364B-96B2-E5FA812DCBA6}" presName="tx1" presStyleLbl="revTx" presStyleIdx="6" presStyleCnt="8"/>
      <dgm:spPr/>
    </dgm:pt>
    <dgm:pt modelId="{F36F86DD-CDE5-7F4A-AE60-CA63D8ECDE9E}" type="pres">
      <dgm:prSet presAssocID="{F55C0723-A677-364B-96B2-E5FA812DCBA6}" presName="vert1" presStyleCnt="0"/>
      <dgm:spPr/>
    </dgm:pt>
    <dgm:pt modelId="{2D78E43C-DFB2-F248-A4FC-BEE1039D94B6}" type="pres">
      <dgm:prSet presAssocID="{C0C45A7E-0BEE-3540-9125-2FEA1530B8FC}" presName="vertSpace2a" presStyleCnt="0"/>
      <dgm:spPr/>
    </dgm:pt>
    <dgm:pt modelId="{F99CC388-345A-2240-B98E-9F27A2BE7033}" type="pres">
      <dgm:prSet presAssocID="{C0C45A7E-0BEE-3540-9125-2FEA1530B8FC}" presName="horz2" presStyleCnt="0"/>
      <dgm:spPr/>
    </dgm:pt>
    <dgm:pt modelId="{165DC84B-CCB9-744D-BE39-444FBDE19DDA}" type="pres">
      <dgm:prSet presAssocID="{C0C45A7E-0BEE-3540-9125-2FEA1530B8FC}" presName="horzSpace2" presStyleCnt="0"/>
      <dgm:spPr/>
    </dgm:pt>
    <dgm:pt modelId="{5358DEBF-E69C-8F41-BBB3-B1E0FC6E5945}" type="pres">
      <dgm:prSet presAssocID="{C0C45A7E-0BEE-3540-9125-2FEA1530B8FC}" presName="tx2" presStyleLbl="revTx" presStyleIdx="7" presStyleCnt="8"/>
      <dgm:spPr/>
    </dgm:pt>
    <dgm:pt modelId="{8ECC4D00-7E60-BE4E-A411-ECB29EBF4444}" type="pres">
      <dgm:prSet presAssocID="{C0C45A7E-0BEE-3540-9125-2FEA1530B8FC}" presName="vert2" presStyleCnt="0"/>
      <dgm:spPr/>
    </dgm:pt>
    <dgm:pt modelId="{D49BC525-FB2C-A74B-AA5D-D7E9A48230B2}" type="pres">
      <dgm:prSet presAssocID="{C0C45A7E-0BEE-3540-9125-2FEA1530B8FC}" presName="thinLine2b" presStyleLbl="callout" presStyleIdx="3" presStyleCnt="4"/>
      <dgm:spPr/>
    </dgm:pt>
    <dgm:pt modelId="{EBED5691-F9C1-5547-814D-6E5350189222}" type="pres">
      <dgm:prSet presAssocID="{C0C45A7E-0BEE-3540-9125-2FEA1530B8FC}" presName="vertSpace2b" presStyleCnt="0"/>
      <dgm:spPr/>
    </dgm:pt>
  </dgm:ptLst>
  <dgm:cxnLst>
    <dgm:cxn modelId="{4D012E11-8274-6646-9780-9E7A9257EAAD}" type="presOf" srcId="{20C8D52E-FB87-7D4C-A803-16CFDC6B85B2}" destId="{50AD747B-7BE4-9C4C-B768-C7560B5557F7}" srcOrd="0" destOrd="0" presId="urn:microsoft.com/office/officeart/2008/layout/LinedList"/>
    <dgm:cxn modelId="{2FEB7E1E-DAD7-504B-BA6B-90D73B79A211}" srcId="{20C8D52E-FB87-7D4C-A803-16CFDC6B85B2}" destId="{275832A0-8675-F54D-B7BC-EAD399A1B727}" srcOrd="0" destOrd="0" parTransId="{7E967B29-E367-7645-A24D-2AAF33B4E7ED}" sibTransId="{F045556D-93A4-9D4D-BF36-DD1B340FC858}"/>
    <dgm:cxn modelId="{45475C71-11CB-EB4A-85E3-78C2D2408330}" srcId="{F0DAE3E2-D02F-F941-BA91-295A7376F297}" destId="{3D20AE24-47CB-C24A-B825-7D0675A4139C}" srcOrd="2" destOrd="0" parTransId="{CC3610FC-56A1-F341-9B32-7257F5B6B681}" sibTransId="{3AA09662-E7B8-C74F-8CA3-FFE89BE3D0F5}"/>
    <dgm:cxn modelId="{C2D50C72-E688-C940-9D3F-46517D17AEC0}" type="presOf" srcId="{8AF3B79E-CF21-7C4F-AF40-AE60B9C21436}" destId="{5DBCC116-C78E-E348-ACA9-8E9B59F23792}" srcOrd="0" destOrd="0" presId="urn:microsoft.com/office/officeart/2008/layout/LinedList"/>
    <dgm:cxn modelId="{ABC67174-CC70-3F4A-A569-640CA46B6415}" type="presOf" srcId="{3D20AE24-47CB-C24A-B825-7D0675A4139C}" destId="{E08C7E78-334E-1746-9BE1-76D7EC60C088}" srcOrd="0" destOrd="0" presId="urn:microsoft.com/office/officeart/2008/layout/LinedList"/>
    <dgm:cxn modelId="{492DBF74-6353-9A4B-B0DA-744698ECAFB6}" type="presOf" srcId="{C0C45A7E-0BEE-3540-9125-2FEA1530B8FC}" destId="{5358DEBF-E69C-8F41-BBB3-B1E0FC6E5945}" srcOrd="0" destOrd="0" presId="urn:microsoft.com/office/officeart/2008/layout/LinedList"/>
    <dgm:cxn modelId="{3FE01B7E-DAAA-3345-906F-5CD3D0323358}" srcId="{F0DAE3E2-D02F-F941-BA91-295A7376F297}" destId="{8AF3B79E-CF21-7C4F-AF40-AE60B9C21436}" srcOrd="1" destOrd="0" parTransId="{D49EE406-E26D-A447-8EBD-B93E3489738C}" sibTransId="{9C0D0C07-2A80-D84D-9D29-869E5843FA52}"/>
    <dgm:cxn modelId="{2A44F6A7-1B96-284A-8947-414320ECE210}" srcId="{3D20AE24-47CB-C24A-B825-7D0675A4139C}" destId="{CC010A02-C621-7247-BE8A-5B9D888D82D7}" srcOrd="0" destOrd="0" parTransId="{34C11B28-7228-2146-A805-A9E7A1F63073}" sibTransId="{E6199854-8CF2-0D48-9414-2353A5D4DA3C}"/>
    <dgm:cxn modelId="{9BA19AB1-EA73-C044-B198-C5FF799E7EF6}" srcId="{F0DAE3E2-D02F-F941-BA91-295A7376F297}" destId="{F55C0723-A677-364B-96B2-E5FA812DCBA6}" srcOrd="3" destOrd="0" parTransId="{4CD8F3A6-D394-CA4D-A8C3-47ACC4512F40}" sibTransId="{A388D9A4-7645-C94E-A3D2-3D6EA5FCFD03}"/>
    <dgm:cxn modelId="{CE726CB3-64ED-4D48-A6A6-2237E6748C80}" type="presOf" srcId="{275832A0-8675-F54D-B7BC-EAD399A1B727}" destId="{A30BA813-9A06-884E-A241-4493B11BE28A}" srcOrd="0" destOrd="0" presId="urn:microsoft.com/office/officeart/2008/layout/LinedList"/>
    <dgm:cxn modelId="{F178D3BE-8F79-4549-82C0-5DFCED81D5D4}" type="presOf" srcId="{F55C0723-A677-364B-96B2-E5FA812DCBA6}" destId="{868FCA10-B6BB-3648-BF61-EDB527E79000}" srcOrd="0" destOrd="0" presId="urn:microsoft.com/office/officeart/2008/layout/LinedList"/>
    <dgm:cxn modelId="{47DFBBC7-7669-0744-B4CE-70718574308D}" type="presOf" srcId="{F0DAE3E2-D02F-F941-BA91-295A7376F297}" destId="{976DD847-E289-7948-A136-B5B70C3ED62C}" srcOrd="0" destOrd="0" presId="urn:microsoft.com/office/officeart/2008/layout/LinedList"/>
    <dgm:cxn modelId="{9E0D65CE-D5D5-D749-939B-F8AD485953CF}" type="presOf" srcId="{617F2766-C373-9640-9F88-DC046A9E3DCD}" destId="{6E6E3E86-212C-E843-A22F-B57B92F02398}" srcOrd="0" destOrd="0" presId="urn:microsoft.com/office/officeart/2008/layout/LinedList"/>
    <dgm:cxn modelId="{E4F3F0DC-119C-9146-B259-CDEE1081291A}" srcId="{F55C0723-A677-364B-96B2-E5FA812DCBA6}" destId="{C0C45A7E-0BEE-3540-9125-2FEA1530B8FC}" srcOrd="0" destOrd="0" parTransId="{96513BF7-8326-E84F-844C-A7FA9CF5F3E2}" sibTransId="{72D0A7DF-B429-D246-89C0-1BC384263A01}"/>
    <dgm:cxn modelId="{089CFAE1-E29F-854E-B0EB-D6D5E8599077}" srcId="{F0DAE3E2-D02F-F941-BA91-295A7376F297}" destId="{20C8D52E-FB87-7D4C-A803-16CFDC6B85B2}" srcOrd="0" destOrd="0" parTransId="{10E44519-6FCE-C24E-A713-1314A9C4A75A}" sibTransId="{F1D160D3-F69A-CA43-AEA3-31C5DBC5F009}"/>
    <dgm:cxn modelId="{E413ABE9-2358-604E-9E6E-22BDD92BCFBD}" type="presOf" srcId="{CC010A02-C621-7247-BE8A-5B9D888D82D7}" destId="{D75B83DA-A57C-3E49-A37B-40132A7F77C6}" srcOrd="0" destOrd="0" presId="urn:microsoft.com/office/officeart/2008/layout/LinedList"/>
    <dgm:cxn modelId="{7207A8EB-EB39-CD4A-81E6-A6E782F31F07}" srcId="{8AF3B79E-CF21-7C4F-AF40-AE60B9C21436}" destId="{617F2766-C373-9640-9F88-DC046A9E3DCD}" srcOrd="0" destOrd="0" parTransId="{5D334CF2-4E5B-004E-B247-B1A72F2B7770}" sibTransId="{1132B4CD-AB2C-DB4D-85C3-FB9E743AB0E7}"/>
    <dgm:cxn modelId="{0B507B61-9FA5-C84F-8014-993F1490B85D}" type="presParOf" srcId="{976DD847-E289-7948-A136-B5B70C3ED62C}" destId="{1C6361E0-3D1F-EB48-9A1E-23A0F973DF1F}" srcOrd="0" destOrd="0" presId="urn:microsoft.com/office/officeart/2008/layout/LinedList"/>
    <dgm:cxn modelId="{0FD93644-3B5D-2948-95BE-0339268B3727}" type="presParOf" srcId="{976DD847-E289-7948-A136-B5B70C3ED62C}" destId="{FB4DA15F-9BB9-E949-8609-F21166B5A89B}" srcOrd="1" destOrd="0" presId="urn:microsoft.com/office/officeart/2008/layout/LinedList"/>
    <dgm:cxn modelId="{027F6658-8C34-EB4F-9E40-57014614F2EB}" type="presParOf" srcId="{FB4DA15F-9BB9-E949-8609-F21166B5A89B}" destId="{50AD747B-7BE4-9C4C-B768-C7560B5557F7}" srcOrd="0" destOrd="0" presId="urn:microsoft.com/office/officeart/2008/layout/LinedList"/>
    <dgm:cxn modelId="{EC0A4521-1BA5-1D45-9814-0CF71AF72131}" type="presParOf" srcId="{FB4DA15F-9BB9-E949-8609-F21166B5A89B}" destId="{F87901DA-8675-254A-ACA3-2DE35F19CF9F}" srcOrd="1" destOrd="0" presId="urn:microsoft.com/office/officeart/2008/layout/LinedList"/>
    <dgm:cxn modelId="{8D387DDB-56B4-1241-BCB1-83EF80947CDF}" type="presParOf" srcId="{F87901DA-8675-254A-ACA3-2DE35F19CF9F}" destId="{85855531-1D74-2342-9967-DD2B49DBF2DD}" srcOrd="0" destOrd="0" presId="urn:microsoft.com/office/officeart/2008/layout/LinedList"/>
    <dgm:cxn modelId="{5D02CE56-21C1-884A-B7E3-BC348371C038}" type="presParOf" srcId="{F87901DA-8675-254A-ACA3-2DE35F19CF9F}" destId="{FE96121B-B066-A749-9652-1CD4427B9724}" srcOrd="1" destOrd="0" presId="urn:microsoft.com/office/officeart/2008/layout/LinedList"/>
    <dgm:cxn modelId="{83237309-B45D-A24D-B19A-EF810947C905}" type="presParOf" srcId="{FE96121B-B066-A749-9652-1CD4427B9724}" destId="{1B5918FF-9B73-0041-AF60-39795E5F1EAD}" srcOrd="0" destOrd="0" presId="urn:microsoft.com/office/officeart/2008/layout/LinedList"/>
    <dgm:cxn modelId="{5FC8192D-C5D1-8642-83C4-37CE9A274D07}" type="presParOf" srcId="{FE96121B-B066-A749-9652-1CD4427B9724}" destId="{A30BA813-9A06-884E-A241-4493B11BE28A}" srcOrd="1" destOrd="0" presId="urn:microsoft.com/office/officeart/2008/layout/LinedList"/>
    <dgm:cxn modelId="{4FE414CA-43A1-4E44-944F-3ADC32F95480}" type="presParOf" srcId="{FE96121B-B066-A749-9652-1CD4427B9724}" destId="{B5C7E3CA-7AC8-B14B-8DA7-201856FA68CF}" srcOrd="2" destOrd="0" presId="urn:microsoft.com/office/officeart/2008/layout/LinedList"/>
    <dgm:cxn modelId="{06352AA3-16B1-F74E-AE5F-086F33514DE0}" type="presParOf" srcId="{F87901DA-8675-254A-ACA3-2DE35F19CF9F}" destId="{2338D184-EEA1-234B-9834-79897B0A9228}" srcOrd="2" destOrd="0" presId="urn:microsoft.com/office/officeart/2008/layout/LinedList"/>
    <dgm:cxn modelId="{71B434D0-F1F5-CB49-ACFF-3C45F2CACAA3}" type="presParOf" srcId="{F87901DA-8675-254A-ACA3-2DE35F19CF9F}" destId="{5E45F301-E1D7-AD4E-817C-84C1AF6BA7C3}" srcOrd="3" destOrd="0" presId="urn:microsoft.com/office/officeart/2008/layout/LinedList"/>
    <dgm:cxn modelId="{6D543B59-B796-1E45-A07D-203E2454EA5E}" type="presParOf" srcId="{976DD847-E289-7948-A136-B5B70C3ED62C}" destId="{26013A52-D9DC-7145-A559-A14A47D1150D}" srcOrd="2" destOrd="0" presId="urn:microsoft.com/office/officeart/2008/layout/LinedList"/>
    <dgm:cxn modelId="{E200AE34-A48D-0E4D-A46A-570A83F7DCCE}" type="presParOf" srcId="{976DD847-E289-7948-A136-B5B70C3ED62C}" destId="{33B15F99-CA8F-A84F-AA7F-20A2A69C0409}" srcOrd="3" destOrd="0" presId="urn:microsoft.com/office/officeart/2008/layout/LinedList"/>
    <dgm:cxn modelId="{FCFB745A-E122-C546-8609-9CC252D955F2}" type="presParOf" srcId="{33B15F99-CA8F-A84F-AA7F-20A2A69C0409}" destId="{5DBCC116-C78E-E348-ACA9-8E9B59F23792}" srcOrd="0" destOrd="0" presId="urn:microsoft.com/office/officeart/2008/layout/LinedList"/>
    <dgm:cxn modelId="{B89AF9E4-A5FF-3A44-A8DE-F5619CFA7014}" type="presParOf" srcId="{33B15F99-CA8F-A84F-AA7F-20A2A69C0409}" destId="{7EB184D5-D3E4-E540-98DA-A2EC4F6183D2}" srcOrd="1" destOrd="0" presId="urn:microsoft.com/office/officeart/2008/layout/LinedList"/>
    <dgm:cxn modelId="{C7E23960-1A31-9847-B9B1-048F1904869D}" type="presParOf" srcId="{7EB184D5-D3E4-E540-98DA-A2EC4F6183D2}" destId="{93CA09AF-5522-DF48-B465-B1561FE33299}" srcOrd="0" destOrd="0" presId="urn:microsoft.com/office/officeart/2008/layout/LinedList"/>
    <dgm:cxn modelId="{8659C3BA-9AAA-D74B-A6D1-56B64F29ACCD}" type="presParOf" srcId="{7EB184D5-D3E4-E540-98DA-A2EC4F6183D2}" destId="{1085CB48-C7E7-484E-9D9D-345760687750}" srcOrd="1" destOrd="0" presId="urn:microsoft.com/office/officeart/2008/layout/LinedList"/>
    <dgm:cxn modelId="{7765E52B-ABBF-0D40-882B-2729D0BD5355}" type="presParOf" srcId="{1085CB48-C7E7-484E-9D9D-345760687750}" destId="{9FF378DF-651D-4F4C-9DEB-95FD30F99AF1}" srcOrd="0" destOrd="0" presId="urn:microsoft.com/office/officeart/2008/layout/LinedList"/>
    <dgm:cxn modelId="{0223BBD4-FB59-3244-AAED-7B63CF690EEE}" type="presParOf" srcId="{1085CB48-C7E7-484E-9D9D-345760687750}" destId="{6E6E3E86-212C-E843-A22F-B57B92F02398}" srcOrd="1" destOrd="0" presId="urn:microsoft.com/office/officeart/2008/layout/LinedList"/>
    <dgm:cxn modelId="{6765B265-B8E7-9C49-9557-A9F9AB223A70}" type="presParOf" srcId="{1085CB48-C7E7-484E-9D9D-345760687750}" destId="{C4E43613-C8C4-E44A-A3EB-50E69FBDFB84}" srcOrd="2" destOrd="0" presId="urn:microsoft.com/office/officeart/2008/layout/LinedList"/>
    <dgm:cxn modelId="{8423A808-5BAF-8146-BCA3-7D8CF24F73D9}" type="presParOf" srcId="{7EB184D5-D3E4-E540-98DA-A2EC4F6183D2}" destId="{CBD9A176-D196-C349-90B4-D3079491A085}" srcOrd="2" destOrd="0" presId="urn:microsoft.com/office/officeart/2008/layout/LinedList"/>
    <dgm:cxn modelId="{31600779-D991-CA42-B47A-DA4DC1A92420}" type="presParOf" srcId="{7EB184D5-D3E4-E540-98DA-A2EC4F6183D2}" destId="{9EB4F7F7-7CD2-CD4A-8545-2CCA4DA14634}" srcOrd="3" destOrd="0" presId="urn:microsoft.com/office/officeart/2008/layout/LinedList"/>
    <dgm:cxn modelId="{8BE1E025-BD72-7F41-8604-6FB8C6442AA7}" type="presParOf" srcId="{976DD847-E289-7948-A136-B5B70C3ED62C}" destId="{605188AE-B01C-6A40-865E-9B320B8353E8}" srcOrd="4" destOrd="0" presId="urn:microsoft.com/office/officeart/2008/layout/LinedList"/>
    <dgm:cxn modelId="{45D35F11-2819-F74C-AAA4-D28E50655984}" type="presParOf" srcId="{976DD847-E289-7948-A136-B5B70C3ED62C}" destId="{BCB9E925-9505-C74B-AA83-15417B5424E1}" srcOrd="5" destOrd="0" presId="urn:microsoft.com/office/officeart/2008/layout/LinedList"/>
    <dgm:cxn modelId="{AF50F11F-464F-A747-9E81-69B3ACB91276}" type="presParOf" srcId="{BCB9E925-9505-C74B-AA83-15417B5424E1}" destId="{E08C7E78-334E-1746-9BE1-76D7EC60C088}" srcOrd="0" destOrd="0" presId="urn:microsoft.com/office/officeart/2008/layout/LinedList"/>
    <dgm:cxn modelId="{A589EB43-E06E-C844-8136-B35707DD6411}" type="presParOf" srcId="{BCB9E925-9505-C74B-AA83-15417B5424E1}" destId="{2B0F7B88-4D67-6D49-B491-A1F4EAB3ACC8}" srcOrd="1" destOrd="0" presId="urn:microsoft.com/office/officeart/2008/layout/LinedList"/>
    <dgm:cxn modelId="{CB70EA3D-E84F-2641-B9A7-22B43E29FCE8}" type="presParOf" srcId="{2B0F7B88-4D67-6D49-B491-A1F4EAB3ACC8}" destId="{E9E2D5C5-6E68-DC41-8302-DA938EB18633}" srcOrd="0" destOrd="0" presId="urn:microsoft.com/office/officeart/2008/layout/LinedList"/>
    <dgm:cxn modelId="{960C70A9-CEE5-2F4A-9F9F-D744684B6218}" type="presParOf" srcId="{2B0F7B88-4D67-6D49-B491-A1F4EAB3ACC8}" destId="{02C6BA96-8587-AB43-AB50-9D4CF8D1BB77}" srcOrd="1" destOrd="0" presId="urn:microsoft.com/office/officeart/2008/layout/LinedList"/>
    <dgm:cxn modelId="{C59B60A2-B773-0A41-8252-071CAA8D4EE2}" type="presParOf" srcId="{02C6BA96-8587-AB43-AB50-9D4CF8D1BB77}" destId="{9687FF22-5519-7C46-B022-AB8C7A03EF7A}" srcOrd="0" destOrd="0" presId="urn:microsoft.com/office/officeart/2008/layout/LinedList"/>
    <dgm:cxn modelId="{6420C8D6-0542-B847-A2D7-A897F888377D}" type="presParOf" srcId="{02C6BA96-8587-AB43-AB50-9D4CF8D1BB77}" destId="{D75B83DA-A57C-3E49-A37B-40132A7F77C6}" srcOrd="1" destOrd="0" presId="urn:microsoft.com/office/officeart/2008/layout/LinedList"/>
    <dgm:cxn modelId="{1DA57686-DF70-9F4C-9AF9-CC3940A29DD2}" type="presParOf" srcId="{02C6BA96-8587-AB43-AB50-9D4CF8D1BB77}" destId="{1ACD9AEA-C260-9E4A-B153-E3D704AA61AB}" srcOrd="2" destOrd="0" presId="urn:microsoft.com/office/officeart/2008/layout/LinedList"/>
    <dgm:cxn modelId="{BDCBDFB4-22C9-764A-8256-1356834FD246}" type="presParOf" srcId="{2B0F7B88-4D67-6D49-B491-A1F4EAB3ACC8}" destId="{883B549B-B7BF-BC4B-88A6-D7B7E9F4870E}" srcOrd="2" destOrd="0" presId="urn:microsoft.com/office/officeart/2008/layout/LinedList"/>
    <dgm:cxn modelId="{5FC2AED3-1343-5943-9F03-B7FBD33FE330}" type="presParOf" srcId="{2B0F7B88-4D67-6D49-B491-A1F4EAB3ACC8}" destId="{6C869B58-4D89-A441-9092-1D72B00413D7}" srcOrd="3" destOrd="0" presId="urn:microsoft.com/office/officeart/2008/layout/LinedList"/>
    <dgm:cxn modelId="{EC41A3AF-6948-9745-A11C-F00AD8B80F18}" type="presParOf" srcId="{976DD847-E289-7948-A136-B5B70C3ED62C}" destId="{BC5F8CB7-78E1-1744-951B-A8196105EC2E}" srcOrd="6" destOrd="0" presId="urn:microsoft.com/office/officeart/2008/layout/LinedList"/>
    <dgm:cxn modelId="{A62FE40A-154E-EA4B-812B-1BA6C3ED77F8}" type="presParOf" srcId="{976DD847-E289-7948-A136-B5B70C3ED62C}" destId="{D4087772-4495-BB4C-A013-C2E99D65AEB6}" srcOrd="7" destOrd="0" presId="urn:microsoft.com/office/officeart/2008/layout/LinedList"/>
    <dgm:cxn modelId="{1D886F00-7B2B-834D-B38A-EDE9F09B0039}" type="presParOf" srcId="{D4087772-4495-BB4C-A013-C2E99D65AEB6}" destId="{868FCA10-B6BB-3648-BF61-EDB527E79000}" srcOrd="0" destOrd="0" presId="urn:microsoft.com/office/officeart/2008/layout/LinedList"/>
    <dgm:cxn modelId="{D7BF4657-D1EE-BA45-8BB3-4758B21F6D7A}" type="presParOf" srcId="{D4087772-4495-BB4C-A013-C2E99D65AEB6}" destId="{F36F86DD-CDE5-7F4A-AE60-CA63D8ECDE9E}" srcOrd="1" destOrd="0" presId="urn:microsoft.com/office/officeart/2008/layout/LinedList"/>
    <dgm:cxn modelId="{D767775C-622F-C643-A7E3-AAF5CBA74C5B}" type="presParOf" srcId="{F36F86DD-CDE5-7F4A-AE60-CA63D8ECDE9E}" destId="{2D78E43C-DFB2-F248-A4FC-BEE1039D94B6}" srcOrd="0" destOrd="0" presId="urn:microsoft.com/office/officeart/2008/layout/LinedList"/>
    <dgm:cxn modelId="{9ACAFE2B-61D1-6046-829D-67E8BB489A6C}" type="presParOf" srcId="{F36F86DD-CDE5-7F4A-AE60-CA63D8ECDE9E}" destId="{F99CC388-345A-2240-B98E-9F27A2BE7033}" srcOrd="1" destOrd="0" presId="urn:microsoft.com/office/officeart/2008/layout/LinedList"/>
    <dgm:cxn modelId="{4B9472AA-466F-AA4F-BA37-461B808BB8DD}" type="presParOf" srcId="{F99CC388-345A-2240-B98E-9F27A2BE7033}" destId="{165DC84B-CCB9-744D-BE39-444FBDE19DDA}" srcOrd="0" destOrd="0" presId="urn:microsoft.com/office/officeart/2008/layout/LinedList"/>
    <dgm:cxn modelId="{17AC7950-35F1-894D-B2B1-F445BEA8DE56}" type="presParOf" srcId="{F99CC388-345A-2240-B98E-9F27A2BE7033}" destId="{5358DEBF-E69C-8F41-BBB3-B1E0FC6E5945}" srcOrd="1" destOrd="0" presId="urn:microsoft.com/office/officeart/2008/layout/LinedList"/>
    <dgm:cxn modelId="{82F4DD66-50AF-0145-9F84-58C9F7372CF5}" type="presParOf" srcId="{F99CC388-345A-2240-B98E-9F27A2BE7033}" destId="{8ECC4D00-7E60-BE4E-A411-ECB29EBF4444}" srcOrd="2" destOrd="0" presId="urn:microsoft.com/office/officeart/2008/layout/LinedList"/>
    <dgm:cxn modelId="{675B3DAE-5C56-8842-A1C3-748CD6822B2F}" type="presParOf" srcId="{F36F86DD-CDE5-7F4A-AE60-CA63D8ECDE9E}" destId="{D49BC525-FB2C-A74B-AA5D-D7E9A48230B2}" srcOrd="2" destOrd="0" presId="urn:microsoft.com/office/officeart/2008/layout/LinedList"/>
    <dgm:cxn modelId="{D5051B3E-F776-A345-BF3D-176BED9C64C5}" type="presParOf" srcId="{F36F86DD-CDE5-7F4A-AE60-CA63D8ECDE9E}" destId="{EBED5691-F9C1-5547-814D-6E5350189222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071A69-B2A5-694F-9DB2-280B52AA7F59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8918CC86-ECEE-AC4F-8D13-E37C886AC932}">
      <dgm:prSet phldrT="[Texte]"/>
      <dgm:spPr/>
      <dgm:t>
        <a:bodyPr/>
        <a:lstStyle/>
        <a:p>
          <a:r>
            <a:rPr lang="fr-FR" dirty="0"/>
            <a:t>Réponse à une question problématisée</a:t>
          </a:r>
        </a:p>
      </dgm:t>
    </dgm:pt>
    <dgm:pt modelId="{87D84519-D974-6A4F-AF94-DEAAA87F8979}" type="parTrans" cxnId="{0C821057-6456-A044-A91F-02EBC39A0FBA}">
      <dgm:prSet/>
      <dgm:spPr/>
      <dgm:t>
        <a:bodyPr/>
        <a:lstStyle/>
        <a:p>
          <a:endParaRPr lang="fr-FR"/>
        </a:p>
      </dgm:t>
    </dgm:pt>
    <dgm:pt modelId="{4E22FC64-6979-3141-A8B9-93255FF4BAF6}" type="sibTrans" cxnId="{0C821057-6456-A044-A91F-02EBC39A0FBA}">
      <dgm:prSet/>
      <dgm:spPr/>
      <dgm:t>
        <a:bodyPr/>
        <a:lstStyle/>
        <a:p>
          <a:endParaRPr lang="fr-FR"/>
        </a:p>
      </dgm:t>
    </dgm:pt>
    <dgm:pt modelId="{1ABFB507-16AD-1240-9254-DF699B26DCEE}">
      <dgm:prSet phldrT="[Texte]"/>
      <dgm:spPr/>
      <dgm:t>
        <a:bodyPr/>
        <a:lstStyle/>
        <a:p>
          <a:r>
            <a:rPr lang="fr-FR" dirty="0"/>
            <a:t>Analyse de document </a:t>
          </a:r>
        </a:p>
      </dgm:t>
    </dgm:pt>
    <dgm:pt modelId="{1E681377-547C-604B-B78A-A47AF6C0F4E6}" type="parTrans" cxnId="{57E4F46B-F9BC-9940-AD51-C0B14C1475E5}">
      <dgm:prSet/>
      <dgm:spPr/>
      <dgm:t>
        <a:bodyPr/>
        <a:lstStyle/>
        <a:p>
          <a:endParaRPr lang="fr-FR"/>
        </a:p>
      </dgm:t>
    </dgm:pt>
    <dgm:pt modelId="{503E36EA-612E-4A47-BAE1-2E290C5D11CA}" type="sibTrans" cxnId="{57E4F46B-F9BC-9940-AD51-C0B14C1475E5}">
      <dgm:prSet/>
      <dgm:spPr/>
      <dgm:t>
        <a:bodyPr/>
        <a:lstStyle/>
        <a:p>
          <a:endParaRPr lang="fr-FR"/>
        </a:p>
      </dgm:t>
    </dgm:pt>
    <dgm:pt modelId="{FC476FB8-3129-DD46-9BC9-6DC8F2F3AA10}">
      <dgm:prSet/>
      <dgm:spPr/>
      <dgm:t>
        <a:bodyPr/>
        <a:lstStyle/>
        <a:p>
          <a:r>
            <a:rPr lang="fr-FR"/>
            <a:t>Mise en croquis d'un document</a:t>
          </a:r>
        </a:p>
      </dgm:t>
    </dgm:pt>
    <dgm:pt modelId="{7A928783-A610-DE49-B677-5EEC71F51F51}" type="parTrans" cxnId="{FC116107-8B39-4C45-A49D-2CF36B44591D}">
      <dgm:prSet/>
      <dgm:spPr/>
      <dgm:t>
        <a:bodyPr/>
        <a:lstStyle/>
        <a:p>
          <a:endParaRPr lang="fr-FR"/>
        </a:p>
      </dgm:t>
    </dgm:pt>
    <dgm:pt modelId="{B2803DA3-A058-C745-A573-8B9FC3BF0A94}" type="sibTrans" cxnId="{FC116107-8B39-4C45-A49D-2CF36B44591D}">
      <dgm:prSet/>
      <dgm:spPr/>
    </dgm:pt>
    <dgm:pt modelId="{5B7C6356-B982-334D-8DEA-872C2551FE5B}" type="pres">
      <dgm:prSet presAssocID="{0E071A69-B2A5-694F-9DB2-280B52AA7F59}" presName="vert0" presStyleCnt="0">
        <dgm:presLayoutVars>
          <dgm:dir/>
          <dgm:animOne val="branch"/>
          <dgm:animLvl val="lvl"/>
        </dgm:presLayoutVars>
      </dgm:prSet>
      <dgm:spPr/>
    </dgm:pt>
    <dgm:pt modelId="{773CBE2F-9FDD-864D-8B26-DC875510A2CD}" type="pres">
      <dgm:prSet presAssocID="{8918CC86-ECEE-AC4F-8D13-E37C886AC932}" presName="thickLine" presStyleLbl="alignNode1" presStyleIdx="0" presStyleCnt="3"/>
      <dgm:spPr/>
    </dgm:pt>
    <dgm:pt modelId="{FE9E8487-8171-5C4F-82CA-551CF096D1E9}" type="pres">
      <dgm:prSet presAssocID="{8918CC86-ECEE-AC4F-8D13-E37C886AC932}" presName="horz1" presStyleCnt="0"/>
      <dgm:spPr/>
    </dgm:pt>
    <dgm:pt modelId="{8CAB4C44-77A7-4D4A-9ED8-4263BC7DECF3}" type="pres">
      <dgm:prSet presAssocID="{8918CC86-ECEE-AC4F-8D13-E37C886AC932}" presName="tx1" presStyleLbl="revTx" presStyleIdx="0" presStyleCnt="3"/>
      <dgm:spPr/>
    </dgm:pt>
    <dgm:pt modelId="{3333C14D-A850-3F4C-B482-28DA30C7EE8C}" type="pres">
      <dgm:prSet presAssocID="{8918CC86-ECEE-AC4F-8D13-E37C886AC932}" presName="vert1" presStyleCnt="0"/>
      <dgm:spPr/>
    </dgm:pt>
    <dgm:pt modelId="{BEAE0359-4D8B-DD46-A216-7746A322E172}" type="pres">
      <dgm:prSet presAssocID="{1ABFB507-16AD-1240-9254-DF699B26DCEE}" presName="thickLine" presStyleLbl="alignNode1" presStyleIdx="1" presStyleCnt="3"/>
      <dgm:spPr/>
    </dgm:pt>
    <dgm:pt modelId="{67A493E6-C161-BA4F-BE19-CFE4CAEF00A1}" type="pres">
      <dgm:prSet presAssocID="{1ABFB507-16AD-1240-9254-DF699B26DCEE}" presName="horz1" presStyleCnt="0"/>
      <dgm:spPr/>
    </dgm:pt>
    <dgm:pt modelId="{9B1AE552-6B24-244C-BA3C-9F048C8C5E55}" type="pres">
      <dgm:prSet presAssocID="{1ABFB507-16AD-1240-9254-DF699B26DCEE}" presName="tx1" presStyleLbl="revTx" presStyleIdx="1" presStyleCnt="3"/>
      <dgm:spPr/>
    </dgm:pt>
    <dgm:pt modelId="{2D5ABE04-923A-F546-907B-6B59F9FD4C66}" type="pres">
      <dgm:prSet presAssocID="{1ABFB507-16AD-1240-9254-DF699B26DCEE}" presName="vert1" presStyleCnt="0"/>
      <dgm:spPr/>
    </dgm:pt>
    <dgm:pt modelId="{FD9F7CCD-83C4-044B-B910-C8CA9FDA8229}" type="pres">
      <dgm:prSet presAssocID="{FC476FB8-3129-DD46-9BC9-6DC8F2F3AA10}" presName="thickLine" presStyleLbl="alignNode1" presStyleIdx="2" presStyleCnt="3"/>
      <dgm:spPr/>
    </dgm:pt>
    <dgm:pt modelId="{F6E3102D-4546-BD4C-A2AB-936A844896C9}" type="pres">
      <dgm:prSet presAssocID="{FC476FB8-3129-DD46-9BC9-6DC8F2F3AA10}" presName="horz1" presStyleCnt="0"/>
      <dgm:spPr/>
    </dgm:pt>
    <dgm:pt modelId="{F49C09B5-DC6F-2F4D-95FD-C3E9AF55CD57}" type="pres">
      <dgm:prSet presAssocID="{FC476FB8-3129-DD46-9BC9-6DC8F2F3AA10}" presName="tx1" presStyleLbl="revTx" presStyleIdx="2" presStyleCnt="3"/>
      <dgm:spPr/>
    </dgm:pt>
    <dgm:pt modelId="{1DEEF4BF-4F0D-9342-8156-EAE4BAC7287F}" type="pres">
      <dgm:prSet presAssocID="{FC476FB8-3129-DD46-9BC9-6DC8F2F3AA10}" presName="vert1" presStyleCnt="0"/>
      <dgm:spPr/>
    </dgm:pt>
  </dgm:ptLst>
  <dgm:cxnLst>
    <dgm:cxn modelId="{FC116107-8B39-4C45-A49D-2CF36B44591D}" srcId="{0E071A69-B2A5-694F-9DB2-280B52AA7F59}" destId="{FC476FB8-3129-DD46-9BC9-6DC8F2F3AA10}" srcOrd="2" destOrd="0" parTransId="{7A928783-A610-DE49-B677-5EEC71F51F51}" sibTransId="{B2803DA3-A058-C745-A573-8B9FC3BF0A94}"/>
    <dgm:cxn modelId="{026D810B-456A-514D-A803-BA49DA697A1B}" type="presOf" srcId="{0E071A69-B2A5-694F-9DB2-280B52AA7F59}" destId="{5B7C6356-B982-334D-8DEA-872C2551FE5B}" srcOrd="0" destOrd="0" presId="urn:microsoft.com/office/officeart/2008/layout/LinedList"/>
    <dgm:cxn modelId="{5E88FD25-14B9-F144-954F-41F7DD30C9A1}" type="presOf" srcId="{1ABFB507-16AD-1240-9254-DF699B26DCEE}" destId="{9B1AE552-6B24-244C-BA3C-9F048C8C5E55}" srcOrd="0" destOrd="0" presId="urn:microsoft.com/office/officeart/2008/layout/LinedList"/>
    <dgm:cxn modelId="{0C821057-6456-A044-A91F-02EBC39A0FBA}" srcId="{0E071A69-B2A5-694F-9DB2-280B52AA7F59}" destId="{8918CC86-ECEE-AC4F-8D13-E37C886AC932}" srcOrd="0" destOrd="0" parTransId="{87D84519-D974-6A4F-AF94-DEAAA87F8979}" sibTransId="{4E22FC64-6979-3141-A8B9-93255FF4BAF6}"/>
    <dgm:cxn modelId="{024A4661-1DFA-9443-8C71-E6E84A4FD9A2}" type="presOf" srcId="{FC476FB8-3129-DD46-9BC9-6DC8F2F3AA10}" destId="{F49C09B5-DC6F-2F4D-95FD-C3E9AF55CD57}" srcOrd="0" destOrd="0" presId="urn:microsoft.com/office/officeart/2008/layout/LinedList"/>
    <dgm:cxn modelId="{57E4F46B-F9BC-9940-AD51-C0B14C1475E5}" srcId="{0E071A69-B2A5-694F-9DB2-280B52AA7F59}" destId="{1ABFB507-16AD-1240-9254-DF699B26DCEE}" srcOrd="1" destOrd="0" parTransId="{1E681377-547C-604B-B78A-A47AF6C0F4E6}" sibTransId="{503E36EA-612E-4A47-BAE1-2E290C5D11CA}"/>
    <dgm:cxn modelId="{67B51DF1-5D9E-6940-AC39-1B99BC453857}" type="presOf" srcId="{8918CC86-ECEE-AC4F-8D13-E37C886AC932}" destId="{8CAB4C44-77A7-4D4A-9ED8-4263BC7DECF3}" srcOrd="0" destOrd="0" presId="urn:microsoft.com/office/officeart/2008/layout/LinedList"/>
    <dgm:cxn modelId="{AD4B4B3D-985C-664D-8D1D-17D4A2477399}" type="presParOf" srcId="{5B7C6356-B982-334D-8DEA-872C2551FE5B}" destId="{773CBE2F-9FDD-864D-8B26-DC875510A2CD}" srcOrd="0" destOrd="0" presId="urn:microsoft.com/office/officeart/2008/layout/LinedList"/>
    <dgm:cxn modelId="{12AA9C82-E381-D54C-B264-536F261754C3}" type="presParOf" srcId="{5B7C6356-B982-334D-8DEA-872C2551FE5B}" destId="{FE9E8487-8171-5C4F-82CA-551CF096D1E9}" srcOrd="1" destOrd="0" presId="urn:microsoft.com/office/officeart/2008/layout/LinedList"/>
    <dgm:cxn modelId="{DB61FB87-7B66-4844-B3FA-74DA840332BA}" type="presParOf" srcId="{FE9E8487-8171-5C4F-82CA-551CF096D1E9}" destId="{8CAB4C44-77A7-4D4A-9ED8-4263BC7DECF3}" srcOrd="0" destOrd="0" presId="urn:microsoft.com/office/officeart/2008/layout/LinedList"/>
    <dgm:cxn modelId="{163198B9-A91D-FA45-8078-156FD96324E3}" type="presParOf" srcId="{FE9E8487-8171-5C4F-82CA-551CF096D1E9}" destId="{3333C14D-A850-3F4C-B482-28DA30C7EE8C}" srcOrd="1" destOrd="0" presId="urn:microsoft.com/office/officeart/2008/layout/LinedList"/>
    <dgm:cxn modelId="{D7B8DB14-3170-1744-8A20-6F07CC7B55F2}" type="presParOf" srcId="{5B7C6356-B982-334D-8DEA-872C2551FE5B}" destId="{BEAE0359-4D8B-DD46-A216-7746A322E172}" srcOrd="2" destOrd="0" presId="urn:microsoft.com/office/officeart/2008/layout/LinedList"/>
    <dgm:cxn modelId="{9E9BD1AE-D466-AC4C-AACF-7B3188EBF2F8}" type="presParOf" srcId="{5B7C6356-B982-334D-8DEA-872C2551FE5B}" destId="{67A493E6-C161-BA4F-BE19-CFE4CAEF00A1}" srcOrd="3" destOrd="0" presId="urn:microsoft.com/office/officeart/2008/layout/LinedList"/>
    <dgm:cxn modelId="{69F31B86-2A97-D64D-90B7-A96BBF6BC2CD}" type="presParOf" srcId="{67A493E6-C161-BA4F-BE19-CFE4CAEF00A1}" destId="{9B1AE552-6B24-244C-BA3C-9F048C8C5E55}" srcOrd="0" destOrd="0" presId="urn:microsoft.com/office/officeart/2008/layout/LinedList"/>
    <dgm:cxn modelId="{415A36C6-7714-F64C-8E21-C9DBC20416EF}" type="presParOf" srcId="{67A493E6-C161-BA4F-BE19-CFE4CAEF00A1}" destId="{2D5ABE04-923A-F546-907B-6B59F9FD4C66}" srcOrd="1" destOrd="0" presId="urn:microsoft.com/office/officeart/2008/layout/LinedList"/>
    <dgm:cxn modelId="{68E19E7F-C3B7-524C-997D-3C1AB8A64F54}" type="presParOf" srcId="{5B7C6356-B982-334D-8DEA-872C2551FE5B}" destId="{FD9F7CCD-83C4-044B-B910-C8CA9FDA8229}" srcOrd="4" destOrd="0" presId="urn:microsoft.com/office/officeart/2008/layout/LinedList"/>
    <dgm:cxn modelId="{2FABCC4B-0A41-1F43-9852-70A57D777EA0}" type="presParOf" srcId="{5B7C6356-B982-334D-8DEA-872C2551FE5B}" destId="{F6E3102D-4546-BD4C-A2AB-936A844896C9}" srcOrd="5" destOrd="0" presId="urn:microsoft.com/office/officeart/2008/layout/LinedList"/>
    <dgm:cxn modelId="{D7CF0AE1-6C89-AC47-8B5F-CBDC6D7978D9}" type="presParOf" srcId="{F6E3102D-4546-BD4C-A2AB-936A844896C9}" destId="{F49C09B5-DC6F-2F4D-95FD-C3E9AF55CD57}" srcOrd="0" destOrd="0" presId="urn:microsoft.com/office/officeart/2008/layout/LinedList"/>
    <dgm:cxn modelId="{51CB0A5F-00C5-074D-9811-DD9E34562542}" type="presParOf" srcId="{F6E3102D-4546-BD4C-A2AB-936A844896C9}" destId="{1DEEF4BF-4F0D-9342-8156-EAE4BAC7287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ADA9C7-337A-F946-8824-53A3860F0E7D}" type="doc">
      <dgm:prSet loTypeId="urn:microsoft.com/office/officeart/2008/layout/RadialCluster" loCatId="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18A4A048-625E-E943-BBBB-558C1EC4449E}">
      <dgm:prSet/>
      <dgm:spPr/>
      <dgm:t>
        <a:bodyPr/>
        <a:lstStyle/>
        <a:p>
          <a:r>
            <a:rPr lang="fr-FR"/>
            <a:t>Programme : la </a:t>
          </a:r>
          <a:r>
            <a:rPr lang="fr-FR" dirty="0"/>
            <a:t>société : entre défiance/nouveaux liens sociaux </a:t>
          </a:r>
        </a:p>
      </dgm:t>
    </dgm:pt>
    <dgm:pt modelId="{A364D97E-A324-914F-B633-77BB62BAD089}" type="parTrans" cxnId="{4237DC69-710D-F040-8FA8-E77E7DA2DE73}">
      <dgm:prSet/>
      <dgm:spPr/>
      <dgm:t>
        <a:bodyPr/>
        <a:lstStyle/>
        <a:p>
          <a:endParaRPr lang="fr-FR"/>
        </a:p>
      </dgm:t>
    </dgm:pt>
    <dgm:pt modelId="{9AC47266-CC4E-374B-869A-CDB2A3DB1301}" type="sibTrans" cxnId="{4237DC69-710D-F040-8FA8-E77E7DA2DE73}">
      <dgm:prSet/>
      <dgm:spPr/>
      <dgm:t>
        <a:bodyPr/>
        <a:lstStyle/>
        <a:p>
          <a:endParaRPr lang="fr-FR"/>
        </a:p>
      </dgm:t>
    </dgm:pt>
    <dgm:pt modelId="{7EF65FC9-96A3-3B44-890F-0C5AA327885C}">
      <dgm:prSet/>
      <dgm:spPr/>
      <dgm:t>
        <a:bodyPr/>
        <a:lstStyle/>
        <a:p>
          <a:r>
            <a:rPr lang="fr-FR" dirty="0"/>
            <a:t>la recherche de nouveaux liens sociaux dans le sport</a:t>
          </a:r>
        </a:p>
      </dgm:t>
    </dgm:pt>
    <dgm:pt modelId="{2D85FF40-F393-2942-8EBA-6DC51CD1C4B2}" type="parTrans" cxnId="{A71414B7-5135-074A-80E9-1A708E088696}">
      <dgm:prSet/>
      <dgm:spPr/>
      <dgm:t>
        <a:bodyPr/>
        <a:lstStyle/>
        <a:p>
          <a:endParaRPr lang="fr-FR"/>
        </a:p>
      </dgm:t>
    </dgm:pt>
    <dgm:pt modelId="{482C55D8-23FA-7F4F-B98D-463E1FDA6F80}" type="sibTrans" cxnId="{A71414B7-5135-074A-80E9-1A708E088696}">
      <dgm:prSet/>
      <dgm:spPr/>
      <dgm:t>
        <a:bodyPr/>
        <a:lstStyle/>
        <a:p>
          <a:endParaRPr lang="fr-FR"/>
        </a:p>
      </dgm:t>
    </dgm:pt>
    <dgm:pt modelId="{0BD60592-718F-3A46-A665-170E68A375E9}">
      <dgm:prSet/>
      <dgm:spPr/>
      <dgm:t>
        <a:bodyPr/>
        <a:lstStyle/>
        <a:p>
          <a:r>
            <a:rPr lang="fr-FR"/>
            <a:t>Les transformations du monde du travail</a:t>
          </a:r>
        </a:p>
      </dgm:t>
    </dgm:pt>
    <dgm:pt modelId="{310CF818-E76B-B84E-9433-34787EEE20EA}" type="parTrans" cxnId="{0691A7F5-6A17-1848-A508-D3866B037B6F}">
      <dgm:prSet/>
      <dgm:spPr/>
      <dgm:t>
        <a:bodyPr/>
        <a:lstStyle/>
        <a:p>
          <a:endParaRPr lang="fr-FR"/>
        </a:p>
      </dgm:t>
    </dgm:pt>
    <dgm:pt modelId="{06902767-12BF-D048-B365-E912405EC906}" type="sibTrans" cxnId="{0691A7F5-6A17-1848-A508-D3866B037B6F}">
      <dgm:prSet/>
      <dgm:spPr/>
    </dgm:pt>
    <dgm:pt modelId="{B76CDFE5-0B98-504D-BD28-03EB2E3DB3D9}">
      <dgm:prSet/>
      <dgm:spPr/>
      <dgm:t>
        <a:bodyPr/>
        <a:lstStyle/>
        <a:p>
          <a:r>
            <a:rPr lang="fr-FR"/>
            <a:t>Isolement, image de soi et mondes virtuels</a:t>
          </a:r>
        </a:p>
      </dgm:t>
    </dgm:pt>
    <dgm:pt modelId="{EC903F63-AD10-A542-99F0-65ACEBD868E2}" type="parTrans" cxnId="{A726407A-AD92-A64F-AED5-15DCB25D3EA3}">
      <dgm:prSet/>
      <dgm:spPr/>
      <dgm:t>
        <a:bodyPr/>
        <a:lstStyle/>
        <a:p>
          <a:endParaRPr lang="fr-FR"/>
        </a:p>
      </dgm:t>
    </dgm:pt>
    <dgm:pt modelId="{97FFBA75-1259-504D-B9AC-AE6CCACBCE39}" type="sibTrans" cxnId="{A726407A-AD92-A64F-AED5-15DCB25D3EA3}">
      <dgm:prSet/>
      <dgm:spPr/>
    </dgm:pt>
    <dgm:pt modelId="{7A1B14C1-14C8-3A42-9082-383DC49ED103}">
      <dgm:prSet/>
      <dgm:spPr/>
      <dgm:t>
        <a:bodyPr/>
        <a:lstStyle/>
        <a:p>
          <a:r>
            <a:rPr lang="fr-FR"/>
            <a:t>La défiance vis-à-vis de la représentation politique ou sociale</a:t>
          </a:r>
        </a:p>
      </dgm:t>
    </dgm:pt>
    <dgm:pt modelId="{955DCD0E-C718-4648-A673-30A3FC7B32A9}" type="parTrans" cxnId="{26A56B2F-6C61-E440-B037-F87B0BE9B1A7}">
      <dgm:prSet/>
      <dgm:spPr/>
      <dgm:t>
        <a:bodyPr/>
        <a:lstStyle/>
        <a:p>
          <a:endParaRPr lang="fr-FR"/>
        </a:p>
      </dgm:t>
    </dgm:pt>
    <dgm:pt modelId="{96366E63-FF30-8D4A-B084-FB8D1A0D188D}" type="sibTrans" cxnId="{26A56B2F-6C61-E440-B037-F87B0BE9B1A7}">
      <dgm:prSet/>
      <dgm:spPr/>
    </dgm:pt>
    <dgm:pt modelId="{E6E8AA03-884E-D548-A714-2F149AE92F20}">
      <dgm:prSet/>
      <dgm:spPr/>
      <dgm:t>
        <a:bodyPr/>
        <a:lstStyle/>
        <a:p>
          <a:r>
            <a:rPr lang="fr-FR"/>
            <a:t>La défiance vis-à-vis de l'information</a:t>
          </a:r>
        </a:p>
      </dgm:t>
    </dgm:pt>
    <dgm:pt modelId="{0DB20FD3-21BC-9644-94A0-AA71039DA370}" type="parTrans" cxnId="{CAA5C19D-8E9E-934B-9A3C-41A165556DD8}">
      <dgm:prSet/>
      <dgm:spPr/>
      <dgm:t>
        <a:bodyPr/>
        <a:lstStyle/>
        <a:p>
          <a:endParaRPr lang="fr-FR"/>
        </a:p>
      </dgm:t>
    </dgm:pt>
    <dgm:pt modelId="{F465A16E-442F-F340-8FF3-FBE00296C6FE}" type="sibTrans" cxnId="{CAA5C19D-8E9E-934B-9A3C-41A165556DD8}">
      <dgm:prSet/>
      <dgm:spPr/>
    </dgm:pt>
    <dgm:pt modelId="{276A9C27-DA20-C543-921E-0464E0457552}">
      <dgm:prSet/>
      <dgm:spPr/>
      <dgm:t>
        <a:bodyPr/>
        <a:lstStyle/>
        <a:p>
          <a:r>
            <a:rPr lang="fr-FR"/>
            <a:t>L'égalité entre les femmes et les hommes</a:t>
          </a:r>
        </a:p>
      </dgm:t>
    </dgm:pt>
    <dgm:pt modelId="{1B6A36C0-7A13-C548-92C8-5356253396D9}" type="parTrans" cxnId="{16A11FBA-0BC9-634E-87DA-7F758BFC8398}">
      <dgm:prSet/>
      <dgm:spPr/>
      <dgm:t>
        <a:bodyPr/>
        <a:lstStyle/>
        <a:p>
          <a:endParaRPr lang="fr-FR"/>
        </a:p>
      </dgm:t>
    </dgm:pt>
    <dgm:pt modelId="{9A24400E-DE65-F946-9943-DF1B4901960A}" type="sibTrans" cxnId="{16A11FBA-0BC9-634E-87DA-7F758BFC8398}">
      <dgm:prSet/>
      <dgm:spPr/>
    </dgm:pt>
    <dgm:pt modelId="{DE5B0EB0-05C0-5443-BD8B-21F60FF34351}">
      <dgm:prSet/>
      <dgm:spPr/>
      <dgm:t>
        <a:bodyPr/>
        <a:lstStyle/>
        <a:p>
          <a:endParaRPr lang="en-US"/>
        </a:p>
      </dgm:t>
    </dgm:pt>
    <dgm:pt modelId="{12A85D8B-BA49-2146-8A80-AEE4C8D42068}" type="parTrans" cxnId="{39C38095-E959-BC46-9B36-2713A9BAD177}">
      <dgm:prSet/>
      <dgm:spPr/>
      <dgm:t>
        <a:bodyPr/>
        <a:lstStyle/>
        <a:p>
          <a:endParaRPr lang="fr-FR"/>
        </a:p>
      </dgm:t>
    </dgm:pt>
    <dgm:pt modelId="{695CB48E-4350-ED47-B2B0-C055AAD05623}" type="sibTrans" cxnId="{39C38095-E959-BC46-9B36-2713A9BAD177}">
      <dgm:prSet/>
      <dgm:spPr/>
    </dgm:pt>
    <dgm:pt modelId="{2ECF420B-74A9-484D-B201-8A39306FE02E}">
      <dgm:prSet/>
      <dgm:spPr/>
      <dgm:t>
        <a:bodyPr/>
        <a:lstStyle/>
        <a:p>
          <a:r>
            <a:rPr lang="fr-FR" dirty="0"/>
            <a:t>l'économie participative et collaborative</a:t>
          </a:r>
        </a:p>
      </dgm:t>
    </dgm:pt>
    <dgm:pt modelId="{5D9510E2-203A-7546-9739-DB7959C5C58F}" type="parTrans" cxnId="{0A2169EE-D820-9F49-8622-49757EFC6B63}">
      <dgm:prSet/>
      <dgm:spPr/>
      <dgm:t>
        <a:bodyPr/>
        <a:lstStyle/>
        <a:p>
          <a:endParaRPr lang="fr-FR"/>
        </a:p>
      </dgm:t>
    </dgm:pt>
    <dgm:pt modelId="{63CCED6F-C0AC-0944-BDFD-9AC31423ABF0}" type="sibTrans" cxnId="{0A2169EE-D820-9F49-8622-49757EFC6B63}">
      <dgm:prSet/>
      <dgm:spPr/>
    </dgm:pt>
    <dgm:pt modelId="{5840D339-6D71-5042-96EE-B7A03FDDF822}" type="pres">
      <dgm:prSet presAssocID="{50ADA9C7-337A-F946-8824-53A3860F0E7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D0068AF-E379-464B-8705-CD9E943CF579}" type="pres">
      <dgm:prSet presAssocID="{18A4A048-625E-E943-BBBB-558C1EC4449E}" presName="singleCycle" presStyleCnt="0"/>
      <dgm:spPr/>
    </dgm:pt>
    <dgm:pt modelId="{EB1D6807-5E5C-DF4E-91E3-6CA17550B836}" type="pres">
      <dgm:prSet presAssocID="{18A4A048-625E-E943-BBBB-558C1EC4449E}" presName="singleCenter" presStyleLbl="node1" presStyleIdx="0" presStyleCnt="8">
        <dgm:presLayoutVars>
          <dgm:chMax val="7"/>
          <dgm:chPref val="7"/>
        </dgm:presLayoutVars>
      </dgm:prSet>
      <dgm:spPr/>
    </dgm:pt>
    <dgm:pt modelId="{3C1233BA-DBAA-3F42-8AC3-1060699715B8}" type="pres">
      <dgm:prSet presAssocID="{2D85FF40-F393-2942-8EBA-6DC51CD1C4B2}" presName="Name56" presStyleLbl="parChTrans1D2" presStyleIdx="0" presStyleCnt="7"/>
      <dgm:spPr/>
    </dgm:pt>
    <dgm:pt modelId="{1D76F070-4B2E-934A-A1D9-3000660E9B69}" type="pres">
      <dgm:prSet presAssocID="{7EF65FC9-96A3-3B44-890F-0C5AA327885C}" presName="text0" presStyleLbl="node1" presStyleIdx="1" presStyleCnt="8">
        <dgm:presLayoutVars>
          <dgm:bulletEnabled val="1"/>
        </dgm:presLayoutVars>
      </dgm:prSet>
      <dgm:spPr/>
    </dgm:pt>
    <dgm:pt modelId="{018CC6B8-9533-7C41-8028-23052A29D383}" type="pres">
      <dgm:prSet presAssocID="{5D9510E2-203A-7546-9739-DB7959C5C58F}" presName="Name56" presStyleLbl="parChTrans1D2" presStyleIdx="1" presStyleCnt="7"/>
      <dgm:spPr/>
    </dgm:pt>
    <dgm:pt modelId="{0BBD06EA-2012-7A47-A440-4A8FFB9001A8}" type="pres">
      <dgm:prSet presAssocID="{2ECF420B-74A9-484D-B201-8A39306FE02E}" presName="text0" presStyleLbl="node1" presStyleIdx="2" presStyleCnt="8">
        <dgm:presLayoutVars>
          <dgm:bulletEnabled val="1"/>
        </dgm:presLayoutVars>
      </dgm:prSet>
      <dgm:spPr/>
    </dgm:pt>
    <dgm:pt modelId="{55DE7FC3-424B-B540-9281-77B2FC6B202E}" type="pres">
      <dgm:prSet presAssocID="{310CF818-E76B-B84E-9433-34787EEE20EA}" presName="Name56" presStyleLbl="parChTrans1D2" presStyleIdx="2" presStyleCnt="7"/>
      <dgm:spPr/>
    </dgm:pt>
    <dgm:pt modelId="{3126F438-2D5B-794F-BEA1-2FDBDFB0F361}" type="pres">
      <dgm:prSet presAssocID="{0BD60592-718F-3A46-A665-170E68A375E9}" presName="text0" presStyleLbl="node1" presStyleIdx="3" presStyleCnt="8">
        <dgm:presLayoutVars>
          <dgm:bulletEnabled val="1"/>
        </dgm:presLayoutVars>
      </dgm:prSet>
      <dgm:spPr/>
    </dgm:pt>
    <dgm:pt modelId="{DA17EA6B-FA45-824E-93D6-D169885D4BC5}" type="pres">
      <dgm:prSet presAssocID="{EC903F63-AD10-A542-99F0-65ACEBD868E2}" presName="Name56" presStyleLbl="parChTrans1D2" presStyleIdx="3" presStyleCnt="7"/>
      <dgm:spPr/>
    </dgm:pt>
    <dgm:pt modelId="{BC603DD9-B768-EC40-BA2C-32FA25A58EF3}" type="pres">
      <dgm:prSet presAssocID="{B76CDFE5-0B98-504D-BD28-03EB2E3DB3D9}" presName="text0" presStyleLbl="node1" presStyleIdx="4" presStyleCnt="8">
        <dgm:presLayoutVars>
          <dgm:bulletEnabled val="1"/>
        </dgm:presLayoutVars>
      </dgm:prSet>
      <dgm:spPr/>
    </dgm:pt>
    <dgm:pt modelId="{6BE30B1E-A5E5-6541-ABEC-727C47E8F51D}" type="pres">
      <dgm:prSet presAssocID="{955DCD0E-C718-4648-A673-30A3FC7B32A9}" presName="Name56" presStyleLbl="parChTrans1D2" presStyleIdx="4" presStyleCnt="7"/>
      <dgm:spPr/>
    </dgm:pt>
    <dgm:pt modelId="{053DB5FE-9560-8B4B-B45A-E51208E4F20D}" type="pres">
      <dgm:prSet presAssocID="{7A1B14C1-14C8-3A42-9082-383DC49ED103}" presName="text0" presStyleLbl="node1" presStyleIdx="5" presStyleCnt="8">
        <dgm:presLayoutVars>
          <dgm:bulletEnabled val="1"/>
        </dgm:presLayoutVars>
      </dgm:prSet>
      <dgm:spPr/>
    </dgm:pt>
    <dgm:pt modelId="{96A9B2A0-5FB1-AF41-AF0D-9CA8F2789AC4}" type="pres">
      <dgm:prSet presAssocID="{0DB20FD3-21BC-9644-94A0-AA71039DA370}" presName="Name56" presStyleLbl="parChTrans1D2" presStyleIdx="5" presStyleCnt="7"/>
      <dgm:spPr/>
    </dgm:pt>
    <dgm:pt modelId="{DE20A892-C6F2-A046-9995-45D00DB73597}" type="pres">
      <dgm:prSet presAssocID="{E6E8AA03-884E-D548-A714-2F149AE92F20}" presName="text0" presStyleLbl="node1" presStyleIdx="6" presStyleCnt="8">
        <dgm:presLayoutVars>
          <dgm:bulletEnabled val="1"/>
        </dgm:presLayoutVars>
      </dgm:prSet>
      <dgm:spPr/>
    </dgm:pt>
    <dgm:pt modelId="{0EF37393-5110-7E47-B9F9-23C1FCD813D0}" type="pres">
      <dgm:prSet presAssocID="{1B6A36C0-7A13-C548-92C8-5356253396D9}" presName="Name56" presStyleLbl="parChTrans1D2" presStyleIdx="6" presStyleCnt="7"/>
      <dgm:spPr/>
    </dgm:pt>
    <dgm:pt modelId="{EFDDF416-7E70-964F-BBB4-50297922596D}" type="pres">
      <dgm:prSet presAssocID="{276A9C27-DA20-C543-921E-0464E0457552}" presName="text0" presStyleLbl="node1" presStyleIdx="7" presStyleCnt="8">
        <dgm:presLayoutVars>
          <dgm:bulletEnabled val="1"/>
        </dgm:presLayoutVars>
      </dgm:prSet>
      <dgm:spPr/>
    </dgm:pt>
  </dgm:ptLst>
  <dgm:cxnLst>
    <dgm:cxn modelId="{41D22E03-15D0-944D-AB8B-AF21D85804A8}" type="presOf" srcId="{2ECF420B-74A9-484D-B201-8A39306FE02E}" destId="{0BBD06EA-2012-7A47-A440-4A8FFB9001A8}" srcOrd="0" destOrd="0" presId="urn:microsoft.com/office/officeart/2008/layout/RadialCluster"/>
    <dgm:cxn modelId="{37B2D104-7626-7E41-BE77-A5AE4754469B}" type="presOf" srcId="{2D85FF40-F393-2942-8EBA-6DC51CD1C4B2}" destId="{3C1233BA-DBAA-3F42-8AC3-1060699715B8}" srcOrd="0" destOrd="0" presId="urn:microsoft.com/office/officeart/2008/layout/RadialCluster"/>
    <dgm:cxn modelId="{1792A407-BE79-4D47-8C3F-CCF7F41DB4D4}" type="presOf" srcId="{50ADA9C7-337A-F946-8824-53A3860F0E7D}" destId="{5840D339-6D71-5042-96EE-B7A03FDDF822}" srcOrd="0" destOrd="0" presId="urn:microsoft.com/office/officeart/2008/layout/RadialCluster"/>
    <dgm:cxn modelId="{98573F1D-FFC2-D74C-9579-6B4F41A386EF}" type="presOf" srcId="{5D9510E2-203A-7546-9739-DB7959C5C58F}" destId="{018CC6B8-9533-7C41-8028-23052A29D383}" srcOrd="0" destOrd="0" presId="urn:microsoft.com/office/officeart/2008/layout/RadialCluster"/>
    <dgm:cxn modelId="{7AD9C62B-06A4-9E45-A674-57A6D208B9C1}" type="presOf" srcId="{7EF65FC9-96A3-3B44-890F-0C5AA327885C}" destId="{1D76F070-4B2E-934A-A1D9-3000660E9B69}" srcOrd="0" destOrd="0" presId="urn:microsoft.com/office/officeart/2008/layout/RadialCluster"/>
    <dgm:cxn modelId="{26A56B2F-6C61-E440-B037-F87B0BE9B1A7}" srcId="{18A4A048-625E-E943-BBBB-558C1EC4449E}" destId="{7A1B14C1-14C8-3A42-9082-383DC49ED103}" srcOrd="4" destOrd="0" parTransId="{955DCD0E-C718-4648-A673-30A3FC7B32A9}" sibTransId="{96366E63-FF30-8D4A-B084-FB8D1A0D188D}"/>
    <dgm:cxn modelId="{033B553D-A213-8E4A-BED9-AB61612A87CB}" type="presOf" srcId="{EC903F63-AD10-A542-99F0-65ACEBD868E2}" destId="{DA17EA6B-FA45-824E-93D6-D169885D4BC5}" srcOrd="0" destOrd="0" presId="urn:microsoft.com/office/officeart/2008/layout/RadialCluster"/>
    <dgm:cxn modelId="{FB247044-0660-A743-911E-3FA762D51A39}" type="presOf" srcId="{955DCD0E-C718-4648-A673-30A3FC7B32A9}" destId="{6BE30B1E-A5E5-6541-ABEC-727C47E8F51D}" srcOrd="0" destOrd="0" presId="urn:microsoft.com/office/officeart/2008/layout/RadialCluster"/>
    <dgm:cxn modelId="{FA5C1D4F-1247-5049-B74A-C197400444CB}" type="presOf" srcId="{B76CDFE5-0B98-504D-BD28-03EB2E3DB3D9}" destId="{BC603DD9-B768-EC40-BA2C-32FA25A58EF3}" srcOrd="0" destOrd="0" presId="urn:microsoft.com/office/officeart/2008/layout/RadialCluster"/>
    <dgm:cxn modelId="{6F18FF4F-0E34-AD47-8B49-C44C2781A062}" type="presOf" srcId="{18A4A048-625E-E943-BBBB-558C1EC4449E}" destId="{EB1D6807-5E5C-DF4E-91E3-6CA17550B836}" srcOrd="0" destOrd="0" presId="urn:microsoft.com/office/officeart/2008/layout/RadialCluster"/>
    <dgm:cxn modelId="{0E385D68-7AB2-0449-B33F-3D99FEC86CA2}" type="presOf" srcId="{276A9C27-DA20-C543-921E-0464E0457552}" destId="{EFDDF416-7E70-964F-BBB4-50297922596D}" srcOrd="0" destOrd="0" presId="urn:microsoft.com/office/officeart/2008/layout/RadialCluster"/>
    <dgm:cxn modelId="{4237DC69-710D-F040-8FA8-E77E7DA2DE73}" srcId="{50ADA9C7-337A-F946-8824-53A3860F0E7D}" destId="{18A4A048-625E-E943-BBBB-558C1EC4449E}" srcOrd="0" destOrd="0" parTransId="{A364D97E-A324-914F-B633-77BB62BAD089}" sibTransId="{9AC47266-CC4E-374B-869A-CDB2A3DB1301}"/>
    <dgm:cxn modelId="{981A2F76-53D0-3A46-B444-41BBA0F9F559}" type="presOf" srcId="{E6E8AA03-884E-D548-A714-2F149AE92F20}" destId="{DE20A892-C6F2-A046-9995-45D00DB73597}" srcOrd="0" destOrd="0" presId="urn:microsoft.com/office/officeart/2008/layout/RadialCluster"/>
    <dgm:cxn modelId="{A726407A-AD92-A64F-AED5-15DCB25D3EA3}" srcId="{18A4A048-625E-E943-BBBB-558C1EC4449E}" destId="{B76CDFE5-0B98-504D-BD28-03EB2E3DB3D9}" srcOrd="3" destOrd="0" parTransId="{EC903F63-AD10-A542-99F0-65ACEBD868E2}" sibTransId="{97FFBA75-1259-504D-B9AC-AE6CCACBCE39}"/>
    <dgm:cxn modelId="{39C38095-E959-BC46-9B36-2713A9BAD177}" srcId="{18A4A048-625E-E943-BBBB-558C1EC4449E}" destId="{DE5B0EB0-05C0-5443-BD8B-21F60FF34351}" srcOrd="7" destOrd="0" parTransId="{12A85D8B-BA49-2146-8A80-AEE4C8D42068}" sibTransId="{695CB48E-4350-ED47-B2B0-C055AAD05623}"/>
    <dgm:cxn modelId="{CAA5C19D-8E9E-934B-9A3C-41A165556DD8}" srcId="{18A4A048-625E-E943-BBBB-558C1EC4449E}" destId="{E6E8AA03-884E-D548-A714-2F149AE92F20}" srcOrd="5" destOrd="0" parTransId="{0DB20FD3-21BC-9644-94A0-AA71039DA370}" sibTransId="{F465A16E-442F-F340-8FF3-FBE00296C6FE}"/>
    <dgm:cxn modelId="{D7EFA5AA-D360-4848-8CB0-90BD9234287C}" type="presOf" srcId="{1B6A36C0-7A13-C548-92C8-5356253396D9}" destId="{0EF37393-5110-7E47-B9F9-23C1FCD813D0}" srcOrd="0" destOrd="0" presId="urn:microsoft.com/office/officeart/2008/layout/RadialCluster"/>
    <dgm:cxn modelId="{A71414B7-5135-074A-80E9-1A708E088696}" srcId="{18A4A048-625E-E943-BBBB-558C1EC4449E}" destId="{7EF65FC9-96A3-3B44-890F-0C5AA327885C}" srcOrd="0" destOrd="0" parTransId="{2D85FF40-F393-2942-8EBA-6DC51CD1C4B2}" sibTransId="{482C55D8-23FA-7F4F-B98D-463E1FDA6F80}"/>
    <dgm:cxn modelId="{16A11FBA-0BC9-634E-87DA-7F758BFC8398}" srcId="{18A4A048-625E-E943-BBBB-558C1EC4449E}" destId="{276A9C27-DA20-C543-921E-0464E0457552}" srcOrd="6" destOrd="0" parTransId="{1B6A36C0-7A13-C548-92C8-5356253396D9}" sibTransId="{9A24400E-DE65-F946-9943-DF1B4901960A}"/>
    <dgm:cxn modelId="{1A2FD4C4-E974-1B42-9551-2D0E4434EF03}" type="presOf" srcId="{310CF818-E76B-B84E-9433-34787EEE20EA}" destId="{55DE7FC3-424B-B540-9281-77B2FC6B202E}" srcOrd="0" destOrd="0" presId="urn:microsoft.com/office/officeart/2008/layout/RadialCluster"/>
    <dgm:cxn modelId="{2FF50AC5-2FC8-AE4C-B511-E91CE73151FB}" type="presOf" srcId="{7A1B14C1-14C8-3A42-9082-383DC49ED103}" destId="{053DB5FE-9560-8B4B-B45A-E51208E4F20D}" srcOrd="0" destOrd="0" presId="urn:microsoft.com/office/officeart/2008/layout/RadialCluster"/>
    <dgm:cxn modelId="{93C11DE8-6FCB-8347-805F-24CC6D7E2A1B}" type="presOf" srcId="{0BD60592-718F-3A46-A665-170E68A375E9}" destId="{3126F438-2D5B-794F-BEA1-2FDBDFB0F361}" srcOrd="0" destOrd="0" presId="urn:microsoft.com/office/officeart/2008/layout/RadialCluster"/>
    <dgm:cxn modelId="{0A2169EE-D820-9F49-8622-49757EFC6B63}" srcId="{18A4A048-625E-E943-BBBB-558C1EC4449E}" destId="{2ECF420B-74A9-484D-B201-8A39306FE02E}" srcOrd="1" destOrd="0" parTransId="{5D9510E2-203A-7546-9739-DB7959C5C58F}" sibTransId="{63CCED6F-C0AC-0944-BDFD-9AC31423ABF0}"/>
    <dgm:cxn modelId="{0691A7F5-6A17-1848-A508-D3866B037B6F}" srcId="{18A4A048-625E-E943-BBBB-558C1EC4449E}" destId="{0BD60592-718F-3A46-A665-170E68A375E9}" srcOrd="2" destOrd="0" parTransId="{310CF818-E76B-B84E-9433-34787EEE20EA}" sibTransId="{06902767-12BF-D048-B365-E912405EC906}"/>
    <dgm:cxn modelId="{D0CF0EFC-1B5A-CD44-B06C-820B6BAC4F7E}" type="presOf" srcId="{0DB20FD3-21BC-9644-94A0-AA71039DA370}" destId="{96A9B2A0-5FB1-AF41-AF0D-9CA8F2789AC4}" srcOrd="0" destOrd="0" presId="urn:microsoft.com/office/officeart/2008/layout/RadialCluster"/>
    <dgm:cxn modelId="{83A42AE9-19F6-6746-A28F-E68372ACB623}" type="presParOf" srcId="{5840D339-6D71-5042-96EE-B7A03FDDF822}" destId="{8D0068AF-E379-464B-8705-CD9E943CF579}" srcOrd="0" destOrd="0" presId="urn:microsoft.com/office/officeart/2008/layout/RadialCluster"/>
    <dgm:cxn modelId="{00E87F23-2B87-C149-B73A-626D47CA0357}" type="presParOf" srcId="{8D0068AF-E379-464B-8705-CD9E943CF579}" destId="{EB1D6807-5E5C-DF4E-91E3-6CA17550B836}" srcOrd="0" destOrd="0" presId="urn:microsoft.com/office/officeart/2008/layout/RadialCluster"/>
    <dgm:cxn modelId="{A2AF0129-F350-DB4D-B8D7-5A2AEE4E732E}" type="presParOf" srcId="{8D0068AF-E379-464B-8705-CD9E943CF579}" destId="{3C1233BA-DBAA-3F42-8AC3-1060699715B8}" srcOrd="1" destOrd="0" presId="urn:microsoft.com/office/officeart/2008/layout/RadialCluster"/>
    <dgm:cxn modelId="{BF69AF12-DC88-B645-9CF4-45145B5865AE}" type="presParOf" srcId="{8D0068AF-E379-464B-8705-CD9E943CF579}" destId="{1D76F070-4B2E-934A-A1D9-3000660E9B69}" srcOrd="2" destOrd="0" presId="urn:microsoft.com/office/officeart/2008/layout/RadialCluster"/>
    <dgm:cxn modelId="{4EA7D67F-8AEF-8749-AF02-22F71B312267}" type="presParOf" srcId="{8D0068AF-E379-464B-8705-CD9E943CF579}" destId="{018CC6B8-9533-7C41-8028-23052A29D383}" srcOrd="3" destOrd="0" presId="urn:microsoft.com/office/officeart/2008/layout/RadialCluster"/>
    <dgm:cxn modelId="{04648F2D-5AD7-0B4C-99D6-CB3A804EDC75}" type="presParOf" srcId="{8D0068AF-E379-464B-8705-CD9E943CF579}" destId="{0BBD06EA-2012-7A47-A440-4A8FFB9001A8}" srcOrd="4" destOrd="0" presId="urn:microsoft.com/office/officeart/2008/layout/RadialCluster"/>
    <dgm:cxn modelId="{DFECB1AB-8910-7647-8D08-74F51C25698F}" type="presParOf" srcId="{8D0068AF-E379-464B-8705-CD9E943CF579}" destId="{55DE7FC3-424B-B540-9281-77B2FC6B202E}" srcOrd="5" destOrd="0" presId="urn:microsoft.com/office/officeart/2008/layout/RadialCluster"/>
    <dgm:cxn modelId="{9DD36A54-00D1-6B4E-A78B-9272C4ED7856}" type="presParOf" srcId="{8D0068AF-E379-464B-8705-CD9E943CF579}" destId="{3126F438-2D5B-794F-BEA1-2FDBDFB0F361}" srcOrd="6" destOrd="0" presId="urn:microsoft.com/office/officeart/2008/layout/RadialCluster"/>
    <dgm:cxn modelId="{5EF01E4C-3AFB-6A4C-8C56-40568087FC09}" type="presParOf" srcId="{8D0068AF-E379-464B-8705-CD9E943CF579}" destId="{DA17EA6B-FA45-824E-93D6-D169885D4BC5}" srcOrd="7" destOrd="0" presId="urn:microsoft.com/office/officeart/2008/layout/RadialCluster"/>
    <dgm:cxn modelId="{CFECAC73-7329-E742-AB8D-852E1670323A}" type="presParOf" srcId="{8D0068AF-E379-464B-8705-CD9E943CF579}" destId="{BC603DD9-B768-EC40-BA2C-32FA25A58EF3}" srcOrd="8" destOrd="0" presId="urn:microsoft.com/office/officeart/2008/layout/RadialCluster"/>
    <dgm:cxn modelId="{B1218874-0698-4548-8D8D-470EEEBE4D38}" type="presParOf" srcId="{8D0068AF-E379-464B-8705-CD9E943CF579}" destId="{6BE30B1E-A5E5-6541-ABEC-727C47E8F51D}" srcOrd="9" destOrd="0" presId="urn:microsoft.com/office/officeart/2008/layout/RadialCluster"/>
    <dgm:cxn modelId="{376DACC1-5BE0-E443-B578-2277607782DA}" type="presParOf" srcId="{8D0068AF-E379-464B-8705-CD9E943CF579}" destId="{053DB5FE-9560-8B4B-B45A-E51208E4F20D}" srcOrd="10" destOrd="0" presId="urn:microsoft.com/office/officeart/2008/layout/RadialCluster"/>
    <dgm:cxn modelId="{2F4F0A76-1D0E-914F-97AC-8F9F0E29C0AD}" type="presParOf" srcId="{8D0068AF-E379-464B-8705-CD9E943CF579}" destId="{96A9B2A0-5FB1-AF41-AF0D-9CA8F2789AC4}" srcOrd="11" destOrd="0" presId="urn:microsoft.com/office/officeart/2008/layout/RadialCluster"/>
    <dgm:cxn modelId="{2FB502E9-A381-1D47-9D61-7F4BBF68A450}" type="presParOf" srcId="{8D0068AF-E379-464B-8705-CD9E943CF579}" destId="{DE20A892-C6F2-A046-9995-45D00DB73597}" srcOrd="12" destOrd="0" presId="urn:microsoft.com/office/officeart/2008/layout/RadialCluster"/>
    <dgm:cxn modelId="{BA2DC68A-1B1A-9242-903F-2B7A4A3579A3}" type="presParOf" srcId="{8D0068AF-E379-464B-8705-CD9E943CF579}" destId="{0EF37393-5110-7E47-B9F9-23C1FCD813D0}" srcOrd="13" destOrd="0" presId="urn:microsoft.com/office/officeart/2008/layout/RadialCluster"/>
    <dgm:cxn modelId="{25EDAFF2-A337-EA46-9294-BFDFC1A65174}" type="presParOf" srcId="{8D0068AF-E379-464B-8705-CD9E943CF579}" destId="{EFDDF416-7E70-964F-BBB4-50297922596D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B71FC-8170-6546-AF94-89E4DE59204D}">
      <dsp:nvSpPr>
        <dsp:cNvPr id="0" name=""/>
        <dsp:cNvSpPr/>
      </dsp:nvSpPr>
      <dsp:spPr>
        <a:xfrm>
          <a:off x="0" y="35456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Classeur avec deux intercalaires</a:t>
          </a:r>
          <a:endParaRPr lang="en-US" sz="1800" kern="1200" dirty="0"/>
        </a:p>
      </dsp:txBody>
      <dsp:txXfrm>
        <a:off x="34247" y="69703"/>
        <a:ext cx="9989905" cy="633067"/>
      </dsp:txXfrm>
    </dsp:sp>
    <dsp:sp modelId="{FA6FDE75-0302-5D4E-814F-F1B146E95E05}">
      <dsp:nvSpPr>
        <dsp:cNvPr id="0" name=""/>
        <dsp:cNvSpPr/>
      </dsp:nvSpPr>
      <dsp:spPr>
        <a:xfrm>
          <a:off x="0" y="788858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Histoire, géographie</a:t>
          </a:r>
          <a:endParaRPr lang="en-US" sz="1800" kern="1200" dirty="0"/>
        </a:p>
      </dsp:txBody>
      <dsp:txXfrm>
        <a:off x="34247" y="823105"/>
        <a:ext cx="9989905" cy="633067"/>
      </dsp:txXfrm>
    </dsp:sp>
    <dsp:sp modelId="{89EA35A4-A569-2842-849D-D7BD44F103C4}">
      <dsp:nvSpPr>
        <dsp:cNvPr id="0" name=""/>
        <dsp:cNvSpPr/>
      </dsp:nvSpPr>
      <dsp:spPr>
        <a:xfrm>
          <a:off x="0" y="1542259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Le livre : un par personne, pas de binôme</a:t>
          </a:r>
          <a:endParaRPr lang="en-US" sz="1800" kern="1200"/>
        </a:p>
      </dsp:txBody>
      <dsp:txXfrm>
        <a:off x="34247" y="1576506"/>
        <a:ext cx="9989905" cy="633067"/>
      </dsp:txXfrm>
    </dsp:sp>
    <dsp:sp modelId="{D15679AE-0B0B-2845-9518-C31649318679}">
      <dsp:nvSpPr>
        <dsp:cNvPr id="0" name=""/>
        <dsp:cNvSpPr/>
      </dsp:nvSpPr>
      <dsp:spPr>
        <a:xfrm>
          <a:off x="0" y="2295660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Feutres, crayons de couleur pour les cartes de géographie</a:t>
          </a:r>
          <a:endParaRPr lang="en-US" sz="1800" kern="1200"/>
        </a:p>
      </dsp:txBody>
      <dsp:txXfrm>
        <a:off x="34247" y="2329907"/>
        <a:ext cx="9989905" cy="633067"/>
      </dsp:txXfrm>
    </dsp:sp>
    <dsp:sp modelId="{98B64848-54E7-6248-BE60-BD215CAA533D}">
      <dsp:nvSpPr>
        <dsp:cNvPr id="0" name=""/>
        <dsp:cNvSpPr/>
      </dsp:nvSpPr>
      <dsp:spPr>
        <a:xfrm>
          <a:off x="0" y="3049061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Un normographe à commander en papeterie ou par internet et à conserver pendant ses études au lycée</a:t>
          </a:r>
          <a:endParaRPr lang="en-US" sz="1800" kern="1200"/>
        </a:p>
      </dsp:txBody>
      <dsp:txXfrm>
        <a:off x="34247" y="3083308"/>
        <a:ext cx="9989905" cy="6330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14784-8750-B14D-9569-5362B2A0D3C4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08DF2-DD78-014C-A564-C7415E3F2CB9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T1</a:t>
          </a:r>
        </a:p>
      </dsp:txBody>
      <dsp:txXfrm>
        <a:off x="0" y="0"/>
        <a:ext cx="1359535" cy="1412477"/>
      </dsp:txXfrm>
    </dsp:sp>
    <dsp:sp modelId="{8D9664B5-30B4-674A-8A35-F91FAC97339B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L'Europe face aux révolutions (1789-1848) </a:t>
          </a:r>
        </a:p>
      </dsp:txBody>
      <dsp:txXfrm>
        <a:off x="1461500" y="64140"/>
        <a:ext cx="5336174" cy="1282816"/>
      </dsp:txXfrm>
    </dsp:sp>
    <dsp:sp modelId="{D2D437D2-C5C8-EE4A-8D28-DB4203A92E26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492BA9-5748-404A-97B0-B53B671C5EC6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0F32D-497F-C74E-BC35-C5F0BBB90B1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T2</a:t>
          </a:r>
        </a:p>
      </dsp:txBody>
      <dsp:txXfrm>
        <a:off x="0" y="1412477"/>
        <a:ext cx="1359535" cy="1412477"/>
      </dsp:txXfrm>
    </dsp:sp>
    <dsp:sp modelId="{3D76E7EF-C927-ED4D-90B8-C83EBA0A157F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France dans l'Europe des nationalités (1848-1870) : politique et société</a:t>
          </a:r>
        </a:p>
      </dsp:txBody>
      <dsp:txXfrm>
        <a:off x="1461500" y="1476618"/>
        <a:ext cx="5336174" cy="1282816"/>
      </dsp:txXfrm>
    </dsp:sp>
    <dsp:sp modelId="{D509B0BD-924F-484A-B074-E1750C4E96A4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B39B66-1586-3D42-A097-3F25CBE36911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29EE1-3E54-4747-AFBF-BD2A7F665AB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T3</a:t>
          </a:r>
        </a:p>
      </dsp:txBody>
      <dsp:txXfrm>
        <a:off x="0" y="2824955"/>
        <a:ext cx="1359535" cy="1412477"/>
      </dsp:txXfrm>
    </dsp:sp>
    <dsp:sp modelId="{26F46986-D15A-9C4E-AF96-F09E11A3C868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3</a:t>
          </a:r>
          <a:r>
            <a:rPr lang="fr-FR" sz="2600" kern="1200" baseline="30000" dirty="0"/>
            <a:t>ème</a:t>
          </a:r>
          <a:r>
            <a:rPr lang="fr-FR" sz="2600" kern="1200" dirty="0"/>
            <a:t> République (1870-1914), un régime, un Empire colonial</a:t>
          </a:r>
        </a:p>
      </dsp:txBody>
      <dsp:txXfrm>
        <a:off x="1461500" y="2889096"/>
        <a:ext cx="5336174" cy="1282816"/>
      </dsp:txXfrm>
    </dsp:sp>
    <dsp:sp modelId="{7170F7BF-5257-354F-B71A-64321248336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2AD239-E08F-804D-BC0E-277816B966F5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F568D-79FD-8847-8252-0B4544EED42C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T4</a:t>
          </a:r>
        </a:p>
      </dsp:txBody>
      <dsp:txXfrm>
        <a:off x="0" y="4237433"/>
        <a:ext cx="1359535" cy="1412477"/>
      </dsp:txXfrm>
    </dsp:sp>
    <dsp:sp modelId="{6684735B-5229-754D-8CA7-5617D12C2864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1ère Guerre mondiale (1914-1923) : le suicide de l’Europe et la fin des Empires européens</a:t>
          </a:r>
        </a:p>
      </dsp:txBody>
      <dsp:txXfrm>
        <a:off x="1461500" y="4301574"/>
        <a:ext cx="5336174" cy="1282816"/>
      </dsp:txXfrm>
    </dsp:sp>
    <dsp:sp modelId="{A8DACBB4-03E5-AC46-A9A0-FA066428957C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361E0-3D1F-EB48-9A1E-23A0F973DF1F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D747B-7BE4-9C4C-B768-C7560B5557F7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T1</a:t>
          </a:r>
        </a:p>
      </dsp:txBody>
      <dsp:txXfrm>
        <a:off x="0" y="0"/>
        <a:ext cx="1359535" cy="1412477"/>
      </dsp:txXfrm>
    </dsp:sp>
    <dsp:sp modelId="{A30BA813-9A06-884E-A241-4493B11BE28A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métropolisation : un processus mondial différencié</a:t>
          </a:r>
        </a:p>
      </dsp:txBody>
      <dsp:txXfrm>
        <a:off x="1461500" y="64140"/>
        <a:ext cx="5336174" cy="1282816"/>
      </dsp:txXfrm>
    </dsp:sp>
    <dsp:sp modelId="{2338D184-EEA1-234B-9834-79897B0A9228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013A52-D9DC-7145-A559-A14A47D1150D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CC116-C78E-E348-ACA9-8E9B59F2379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T2</a:t>
          </a:r>
        </a:p>
      </dsp:txBody>
      <dsp:txXfrm>
        <a:off x="0" y="1412477"/>
        <a:ext cx="1359535" cy="1412477"/>
      </dsp:txXfrm>
    </dsp:sp>
    <dsp:sp modelId="{6E6E3E86-212C-E843-A22F-B57B92F02398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Une diversification des espaces productifs et des acteurs de la production</a:t>
          </a:r>
        </a:p>
      </dsp:txBody>
      <dsp:txXfrm>
        <a:off x="1461500" y="1476618"/>
        <a:ext cx="5336174" cy="1282816"/>
      </dsp:txXfrm>
    </dsp:sp>
    <dsp:sp modelId="{CBD9A176-D196-C349-90B4-D3079491A085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188AE-B01C-6A40-865E-9B320B8353E8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C7E78-334E-1746-9BE1-76D7EC60C08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T3</a:t>
          </a:r>
        </a:p>
      </dsp:txBody>
      <dsp:txXfrm>
        <a:off x="0" y="2824955"/>
        <a:ext cx="1359535" cy="1412477"/>
      </dsp:txXfrm>
    </dsp:sp>
    <dsp:sp modelId="{D75B83DA-A57C-3E49-A37B-40132A7F77C6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Les espaces ruraux, multifonctionnalité ou fragmentation ? </a:t>
          </a:r>
        </a:p>
      </dsp:txBody>
      <dsp:txXfrm>
        <a:off x="1461500" y="2889096"/>
        <a:ext cx="5336174" cy="1282816"/>
      </dsp:txXfrm>
    </dsp:sp>
    <dsp:sp modelId="{883B549B-B7BF-BC4B-88A6-D7B7E9F4870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F8CB7-78E1-1744-951B-A8196105EC2E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FCA10-B6BB-3648-BF61-EDB527E79000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T4</a:t>
          </a:r>
        </a:p>
      </dsp:txBody>
      <dsp:txXfrm>
        <a:off x="0" y="4237433"/>
        <a:ext cx="1359535" cy="1412477"/>
      </dsp:txXfrm>
    </dsp:sp>
    <dsp:sp modelId="{5358DEBF-E69C-8F41-BBB3-B1E0FC6E5945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Chine, des recompositions spatiales multiples</a:t>
          </a:r>
        </a:p>
      </dsp:txBody>
      <dsp:txXfrm>
        <a:off x="1461500" y="4301574"/>
        <a:ext cx="5336174" cy="1282816"/>
      </dsp:txXfrm>
    </dsp:sp>
    <dsp:sp modelId="{D49BC525-FB2C-A74B-AA5D-D7E9A48230B2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3CBE2F-9FDD-864D-8B26-DC875510A2CD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AB4C44-77A7-4D4A-9ED8-4263BC7DECF3}">
      <dsp:nvSpPr>
        <dsp:cNvPr id="0" name=""/>
        <dsp:cNvSpPr/>
      </dsp:nvSpPr>
      <dsp:spPr>
        <a:xfrm>
          <a:off x="0" y="275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kern="1200" dirty="0"/>
            <a:t>Réponse à une question problématisée</a:t>
          </a:r>
        </a:p>
      </dsp:txBody>
      <dsp:txXfrm>
        <a:off x="0" y="2758"/>
        <a:ext cx="6797675" cy="1881464"/>
      </dsp:txXfrm>
    </dsp:sp>
    <dsp:sp modelId="{BEAE0359-4D8B-DD46-A216-7746A322E172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AE552-6B24-244C-BA3C-9F048C8C5E55}">
      <dsp:nvSpPr>
        <dsp:cNvPr id="0" name=""/>
        <dsp:cNvSpPr/>
      </dsp:nvSpPr>
      <dsp:spPr>
        <a:xfrm>
          <a:off x="0" y="1884223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kern="1200" dirty="0"/>
            <a:t>Analyse de document </a:t>
          </a:r>
        </a:p>
      </dsp:txBody>
      <dsp:txXfrm>
        <a:off x="0" y="1884223"/>
        <a:ext cx="6797675" cy="1881464"/>
      </dsp:txXfrm>
    </dsp:sp>
    <dsp:sp modelId="{FD9F7CCD-83C4-044B-B910-C8CA9FDA8229}">
      <dsp:nvSpPr>
        <dsp:cNvPr id="0" name=""/>
        <dsp:cNvSpPr/>
      </dsp:nvSpPr>
      <dsp:spPr>
        <a:xfrm>
          <a:off x="0" y="3765688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9C09B5-DC6F-2F4D-95FD-C3E9AF55CD57}">
      <dsp:nvSpPr>
        <dsp:cNvPr id="0" name=""/>
        <dsp:cNvSpPr/>
      </dsp:nvSpPr>
      <dsp:spPr>
        <a:xfrm>
          <a:off x="0" y="376568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kern="1200"/>
            <a:t>Mise en croquis d'un document</a:t>
          </a:r>
        </a:p>
      </dsp:txBody>
      <dsp:txXfrm>
        <a:off x="0" y="3765688"/>
        <a:ext cx="6797675" cy="18814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1D6807-5E5C-DF4E-91E3-6CA17550B836}">
      <dsp:nvSpPr>
        <dsp:cNvPr id="0" name=""/>
        <dsp:cNvSpPr/>
      </dsp:nvSpPr>
      <dsp:spPr>
        <a:xfrm>
          <a:off x="4465066" y="1392601"/>
          <a:ext cx="1128267" cy="112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/>
            <a:t>Programme : la </a:t>
          </a:r>
          <a:r>
            <a:rPr lang="fr-FR" sz="800" kern="1200" dirty="0"/>
            <a:t>société : entre défiance/nouveaux liens sociaux </a:t>
          </a:r>
        </a:p>
      </dsp:txBody>
      <dsp:txXfrm>
        <a:off x="4520143" y="1447678"/>
        <a:ext cx="1018113" cy="1018113"/>
      </dsp:txXfrm>
    </dsp:sp>
    <dsp:sp modelId="{3C1233BA-DBAA-3F42-8AC3-1060699715B8}">
      <dsp:nvSpPr>
        <dsp:cNvPr id="0" name=""/>
        <dsp:cNvSpPr/>
      </dsp:nvSpPr>
      <dsp:spPr>
        <a:xfrm rot="16200000">
          <a:off x="4729893" y="1093294"/>
          <a:ext cx="5986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8613" y="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6F070-4B2E-934A-A1D9-3000660E9B69}">
      <dsp:nvSpPr>
        <dsp:cNvPr id="0" name=""/>
        <dsp:cNvSpPr/>
      </dsp:nvSpPr>
      <dsp:spPr>
        <a:xfrm>
          <a:off x="4651230" y="38048"/>
          <a:ext cx="755939" cy="7559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la recherche de nouveaux liens sociaux dans le sport</a:t>
          </a:r>
        </a:p>
      </dsp:txBody>
      <dsp:txXfrm>
        <a:off x="4688132" y="74950"/>
        <a:ext cx="682135" cy="682135"/>
      </dsp:txXfrm>
    </dsp:sp>
    <dsp:sp modelId="{018CC6B8-9533-7C41-8028-23052A29D383}">
      <dsp:nvSpPr>
        <dsp:cNvPr id="0" name=""/>
        <dsp:cNvSpPr/>
      </dsp:nvSpPr>
      <dsp:spPr>
        <a:xfrm rot="19285714">
          <a:off x="5556711" y="1402193"/>
          <a:ext cx="3357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5721" y="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BD06EA-2012-7A47-A440-4A8FFB9001A8}">
      <dsp:nvSpPr>
        <dsp:cNvPr id="0" name=""/>
        <dsp:cNvSpPr/>
      </dsp:nvSpPr>
      <dsp:spPr>
        <a:xfrm>
          <a:off x="5855811" y="618144"/>
          <a:ext cx="755939" cy="7559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700" kern="1200" dirty="0"/>
            <a:t>l'économie participative et collaborative</a:t>
          </a:r>
        </a:p>
      </dsp:txBody>
      <dsp:txXfrm>
        <a:off x="5892713" y="655046"/>
        <a:ext cx="682135" cy="682135"/>
      </dsp:txXfrm>
    </dsp:sp>
    <dsp:sp modelId="{55DE7FC3-424B-B540-9281-77B2FC6B202E}">
      <dsp:nvSpPr>
        <dsp:cNvPr id="0" name=""/>
        <dsp:cNvSpPr/>
      </dsp:nvSpPr>
      <dsp:spPr>
        <a:xfrm rot="771429">
          <a:off x="5586133" y="2149401"/>
          <a:ext cx="5743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4385" y="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6F438-2D5B-794F-BEA1-2FDBDFB0F361}">
      <dsp:nvSpPr>
        <dsp:cNvPr id="0" name=""/>
        <dsp:cNvSpPr/>
      </dsp:nvSpPr>
      <dsp:spPr>
        <a:xfrm>
          <a:off x="6153318" y="1921607"/>
          <a:ext cx="755939" cy="7559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00" kern="1200"/>
            <a:t>Les transformations du monde du travail</a:t>
          </a:r>
        </a:p>
      </dsp:txBody>
      <dsp:txXfrm>
        <a:off x="6190220" y="1958509"/>
        <a:ext cx="682135" cy="682135"/>
      </dsp:txXfrm>
    </dsp:sp>
    <dsp:sp modelId="{DA17EA6B-FA45-824E-93D6-D169885D4BC5}">
      <dsp:nvSpPr>
        <dsp:cNvPr id="0" name=""/>
        <dsp:cNvSpPr/>
      </dsp:nvSpPr>
      <dsp:spPr>
        <a:xfrm rot="3857143">
          <a:off x="5160741" y="2743885"/>
          <a:ext cx="4950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5060" y="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03DD9-B768-EC40-BA2C-32FA25A58EF3}">
      <dsp:nvSpPr>
        <dsp:cNvPr id="0" name=""/>
        <dsp:cNvSpPr/>
      </dsp:nvSpPr>
      <dsp:spPr>
        <a:xfrm>
          <a:off x="5319722" y="2966903"/>
          <a:ext cx="755939" cy="7559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/>
            <a:t>Isolement, image de soi et mondes virtuels</a:t>
          </a:r>
        </a:p>
      </dsp:txBody>
      <dsp:txXfrm>
        <a:off x="5356624" y="3003805"/>
        <a:ext cx="682135" cy="682135"/>
      </dsp:txXfrm>
    </dsp:sp>
    <dsp:sp modelId="{6BE30B1E-A5E5-6541-ABEC-727C47E8F51D}">
      <dsp:nvSpPr>
        <dsp:cNvPr id="0" name=""/>
        <dsp:cNvSpPr/>
      </dsp:nvSpPr>
      <dsp:spPr>
        <a:xfrm rot="6942857">
          <a:off x="4402597" y="2743885"/>
          <a:ext cx="4950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5060" y="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3DB5FE-9560-8B4B-B45A-E51208E4F20D}">
      <dsp:nvSpPr>
        <dsp:cNvPr id="0" name=""/>
        <dsp:cNvSpPr/>
      </dsp:nvSpPr>
      <dsp:spPr>
        <a:xfrm>
          <a:off x="3982738" y="2966903"/>
          <a:ext cx="755939" cy="7559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700" kern="1200"/>
            <a:t>La défiance vis-à-vis de la représentation politique ou sociale</a:t>
          </a:r>
        </a:p>
      </dsp:txBody>
      <dsp:txXfrm>
        <a:off x="4019640" y="3003805"/>
        <a:ext cx="682135" cy="682135"/>
      </dsp:txXfrm>
    </dsp:sp>
    <dsp:sp modelId="{96A9B2A0-5FB1-AF41-AF0D-9CA8F2789AC4}">
      <dsp:nvSpPr>
        <dsp:cNvPr id="0" name=""/>
        <dsp:cNvSpPr/>
      </dsp:nvSpPr>
      <dsp:spPr>
        <a:xfrm rot="10028571">
          <a:off x="3897881" y="2149401"/>
          <a:ext cx="5743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4385" y="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20A892-C6F2-A046-9995-45D00DB73597}">
      <dsp:nvSpPr>
        <dsp:cNvPr id="0" name=""/>
        <dsp:cNvSpPr/>
      </dsp:nvSpPr>
      <dsp:spPr>
        <a:xfrm>
          <a:off x="3149142" y="1921607"/>
          <a:ext cx="755939" cy="7559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700" kern="1200"/>
            <a:t>La défiance vis-à-vis de l'information</a:t>
          </a:r>
        </a:p>
      </dsp:txBody>
      <dsp:txXfrm>
        <a:off x="3186044" y="1958509"/>
        <a:ext cx="682135" cy="682135"/>
      </dsp:txXfrm>
    </dsp:sp>
    <dsp:sp modelId="{0EF37393-5110-7E47-B9F9-23C1FCD813D0}">
      <dsp:nvSpPr>
        <dsp:cNvPr id="0" name=""/>
        <dsp:cNvSpPr/>
      </dsp:nvSpPr>
      <dsp:spPr>
        <a:xfrm rot="13114286">
          <a:off x="4165966" y="1402193"/>
          <a:ext cx="3357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5721" y="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DF416-7E70-964F-BBB4-50297922596D}">
      <dsp:nvSpPr>
        <dsp:cNvPr id="0" name=""/>
        <dsp:cNvSpPr/>
      </dsp:nvSpPr>
      <dsp:spPr>
        <a:xfrm>
          <a:off x="3446649" y="618144"/>
          <a:ext cx="755939" cy="7559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/>
            <a:t>L'égalité entre les femmes et les hommes</a:t>
          </a:r>
        </a:p>
      </dsp:txBody>
      <dsp:txXfrm>
        <a:off x="3483551" y="655046"/>
        <a:ext cx="682135" cy="6821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6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69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9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16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73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01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24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05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94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6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53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60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23" r:id="rId6"/>
    <p:sldLayoutId id="2147483718" r:id="rId7"/>
    <p:sldLayoutId id="2147483719" r:id="rId8"/>
    <p:sldLayoutId id="2147483720" r:id="rId9"/>
    <p:sldLayoutId id="2147483722" r:id="rId10"/>
    <p:sldLayoutId id="214748372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55D609C-86BA-4145-96B1-3D402F926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3684" y="639098"/>
            <a:ext cx="3401961" cy="3494790"/>
          </a:xfrm>
        </p:spPr>
        <p:txBody>
          <a:bodyPr>
            <a:normAutofit/>
          </a:bodyPr>
          <a:lstStyle/>
          <a:p>
            <a:r>
              <a:rPr lang="fr-FR" sz="3400" dirty="0"/>
              <a:t>HISTOIRE GÉOGRAPHIE EMC </a:t>
            </a:r>
            <a:br>
              <a:rPr lang="fr-FR" sz="3400" dirty="0"/>
            </a:br>
            <a:r>
              <a:rPr lang="fr-FR" sz="3400" dirty="0"/>
              <a:t>1 B ET C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601835C-3A17-984F-BFBF-EA9820E03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1110" y="4455621"/>
            <a:ext cx="3417990" cy="1238616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Rentrée 2024-2025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5167CE-EB44-504E-BD71-DC0529AE8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925024"/>
            <a:ext cx="6912217" cy="448426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732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2A43B29-3908-EC46-B1E5-0646DE8D1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Se connaître</a:t>
            </a:r>
            <a:br>
              <a:rPr lang="en-US" sz="4800"/>
            </a:br>
            <a:endParaRPr lang="en-US" sz="480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2CBE6AC-C163-5546-87CD-4972E2034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Nom et </a:t>
            </a:r>
            <a:r>
              <a:rPr lang="en-US" dirty="0" err="1"/>
              <a:t>prénom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Date de </a:t>
            </a:r>
            <a:r>
              <a:rPr lang="en-US" dirty="0" err="1"/>
              <a:t>naissance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Profession des parents </a:t>
            </a:r>
          </a:p>
          <a:p>
            <a:pPr>
              <a:lnSpc>
                <a:spcPct val="100000"/>
              </a:lnSpc>
            </a:pPr>
            <a:r>
              <a:rPr lang="en-US" dirty="0"/>
              <a:t>Place dans la </a:t>
            </a:r>
            <a:r>
              <a:rPr lang="en-US" dirty="0" err="1"/>
              <a:t>fratrie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Lycée </a:t>
            </a:r>
            <a:r>
              <a:rPr lang="en-US" dirty="0" err="1"/>
              <a:t>d’origine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fr-FR" dirty="0"/>
              <a:t>Spécialités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err="1"/>
              <a:t>Quel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mon </a:t>
            </a:r>
            <a:r>
              <a:rPr lang="en-US" dirty="0" err="1"/>
              <a:t>projet</a:t>
            </a:r>
            <a:r>
              <a:rPr lang="en-US" dirty="0"/>
              <a:t> pour </a:t>
            </a:r>
            <a:r>
              <a:rPr lang="en-US" dirty="0" err="1"/>
              <a:t>l’année</a:t>
            </a:r>
            <a:r>
              <a:rPr lang="en-US" dirty="0"/>
              <a:t> de première ?</a:t>
            </a:r>
          </a:p>
        </p:txBody>
      </p:sp>
    </p:spTree>
    <p:extLst>
      <p:ext uri="{BB962C8B-B14F-4D97-AF65-F5344CB8AC3E}">
        <p14:creationId xmlns:p14="http://schemas.microsoft.com/office/powerpoint/2010/main" val="153466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BDB1F-76E1-3448-9AE8-D79ED664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CONTRAT DE TRAVAIL entre professeur et élèves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383AB8C-A400-934A-A3F1-601DDE9ED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contrat bilatéral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2A9C47-92C9-974E-999F-A9D19C15A3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Respect mutuel</a:t>
            </a:r>
          </a:p>
          <a:p>
            <a:r>
              <a:rPr lang="fr-FR" dirty="0"/>
              <a:t>Ponctualité</a:t>
            </a:r>
          </a:p>
          <a:p>
            <a:r>
              <a:rPr lang="fr-FR" dirty="0"/>
              <a:t>Ecoute et dialogue (prendre la parole quand on y est autorisé)</a:t>
            </a:r>
          </a:p>
          <a:p>
            <a:r>
              <a:rPr lang="fr-FR" dirty="0"/>
              <a:t>Apporter son matériel</a:t>
            </a:r>
          </a:p>
          <a:p>
            <a:r>
              <a:rPr lang="fr-FR" dirty="0"/>
              <a:t>Donner le travail une semaine à l’avance</a:t>
            </a:r>
          </a:p>
          <a:p>
            <a:r>
              <a:rPr lang="fr-FR" dirty="0"/>
              <a:t>Corriger en une semaine maximum</a:t>
            </a:r>
          </a:p>
          <a:p>
            <a:r>
              <a:rPr lang="fr-FR" dirty="0"/>
              <a:t>Remplir le cahier de texte en ligne</a:t>
            </a:r>
          </a:p>
          <a:p>
            <a:r>
              <a:rPr lang="fr-FR" dirty="0"/>
              <a:t>Rentrer les notes dès la fin de la correction du devoir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89AA9A-CB0C-6A46-80DD-63B15E556D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Points non négociables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DA67E4-1EE5-FA41-A315-821225DDD5D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Bavardages</a:t>
            </a:r>
          </a:p>
          <a:p>
            <a:r>
              <a:rPr lang="fr-FR" dirty="0"/>
              <a:t>Insolence</a:t>
            </a:r>
          </a:p>
          <a:p>
            <a:r>
              <a:rPr lang="fr-FR" dirty="0"/>
              <a:t>Travail non fait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995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02" name="Rectangle 16401">
            <a:extLst>
              <a:ext uri="{FF2B5EF4-FFF2-40B4-BE49-F238E27FC236}">
                <a16:creationId xmlns:a16="http://schemas.microsoft.com/office/drawing/2014/main" id="{88F0A37D-2337-4AAF-98B0-7E4E9B98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F03FC5C-DA8C-3E4C-A30A-1E21AB02B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Matériel requis</a:t>
            </a:r>
          </a:p>
        </p:txBody>
      </p:sp>
      <p:cxnSp>
        <p:nvCxnSpPr>
          <p:cNvPr id="16404" name="Straight Connector 16403">
            <a:extLst>
              <a:ext uri="{FF2B5EF4-FFF2-40B4-BE49-F238E27FC236}">
                <a16:creationId xmlns:a16="http://schemas.microsoft.com/office/drawing/2014/main" id="{F15CCCF0-E573-463A-9760-1FDC0B2CF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6" name="Rectangle 16405">
            <a:extLst>
              <a:ext uri="{FF2B5EF4-FFF2-40B4-BE49-F238E27FC236}">
                <a16:creationId xmlns:a16="http://schemas.microsoft.com/office/drawing/2014/main" id="{F7234D70-FB65-4E99-985E-64D219674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6397" name="Espace réservé du contenu 2">
            <a:extLst>
              <a:ext uri="{FF2B5EF4-FFF2-40B4-BE49-F238E27FC236}">
                <a16:creationId xmlns:a16="http://schemas.microsoft.com/office/drawing/2014/main" id="{20A70B32-80AF-48C7-8387-C4DBBB57185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79068184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867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31" name="Rectangle 1743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DD120A5-68F8-894E-BF44-1A289092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4786" y="516836"/>
            <a:ext cx="3100136" cy="19602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fr-FR" sz="3400">
                <a:solidFill>
                  <a:srgbClr val="8D8FD0"/>
                </a:solidFill>
              </a:rPr>
              <a:t>Le bon normographe</a:t>
            </a:r>
          </a:p>
        </p:txBody>
      </p:sp>
      <p:pic>
        <p:nvPicPr>
          <p:cNvPr id="17411" name="Espace réservé du contenu 3" descr="Capture d’écran 2015-08-31 à 19.57.52.png">
            <a:extLst>
              <a:ext uri="{FF2B5EF4-FFF2-40B4-BE49-F238E27FC236}">
                <a16:creationId xmlns:a16="http://schemas.microsoft.com/office/drawing/2014/main" id="{D141A90F-A786-9E46-989D-E83E5B36A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3" r="1" b="8855"/>
          <a:stretch/>
        </p:blipFill>
        <p:spPr>
          <a:xfrm>
            <a:off x="-1" y="10"/>
            <a:ext cx="8111272" cy="6857990"/>
          </a:xfrm>
          <a:prstGeom prst="rect">
            <a:avLst/>
          </a:prstGeom>
        </p:spPr>
      </p:pic>
      <p:cxnSp>
        <p:nvCxnSpPr>
          <p:cNvPr id="17433" name="Straight Connector 1743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30145" y="2633962"/>
            <a:ext cx="2926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67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8D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285A5-9151-E3E3-4556-D07974D89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EDT 1.B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172FAE8-9271-4B9A-6226-95E6A5BFC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2103266"/>
            <a:ext cx="6275667" cy="265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82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8D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390871E-1A8A-2D2E-1F61-1BCCF78A2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EDT 1.C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EC2128D-44E5-88C4-4EC5-C1A634D7F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730464"/>
            <a:ext cx="6275667" cy="539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48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0A3178-EB85-4A46-8142-D128D832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Programme d’histoire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8F81E11-1944-A74D-8347-EE7EC790A7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671674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7829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D2DC86-0E57-A343-8FE5-7EB789F8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Programme de Géographie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687D3D3-16FE-094C-B824-0CD1958493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39827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751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E3D3D7-4548-2943-9A32-41053577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Les DST (coefficient 2)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B3F90E2-2D7F-7346-9921-C24E29B280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7406819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8583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DFBDD22-E2AA-ED4F-8BE1-32C28EA6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L’évaluation des élèves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3113918-F5B2-E54A-B0AA-77E6C56BB8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À l’oral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C3D009-F0B4-844B-BBC7-C1566D5A9C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- L’évaluation en cours porte sur les réponses orales à un atelier (coefficient 0,5)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7CAC7EF-51BA-C34C-9DBF-97315C5FB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A l’écrit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4F9BFFCE-E784-8941-AEAF-47FEDD7A7D0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/>
              <a:t>Interrogation écrite ponctuelle sur des questions de cours (coefficient 1)</a:t>
            </a:r>
          </a:p>
          <a:p>
            <a:pPr>
              <a:buFontTx/>
              <a:buChar char="-"/>
            </a:pPr>
            <a:r>
              <a:rPr lang="fr-FR" dirty="0"/>
              <a:t> DST final soit en cours soit sur les plages de DST (coefficient 2)</a:t>
            </a:r>
          </a:p>
        </p:txBody>
      </p:sp>
    </p:spTree>
    <p:extLst>
      <p:ext uri="{BB962C8B-B14F-4D97-AF65-F5344CB8AC3E}">
        <p14:creationId xmlns:p14="http://schemas.microsoft.com/office/powerpoint/2010/main" val="1276208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A517C4B5-BF75-5940-A512-0AF8E3525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0132" y="905933"/>
            <a:ext cx="6903739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0E58038-8ACE-4AD9-B404-25C603550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8F4A31E-A659-544E-A5D0-975BB084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FR" dirty="0"/>
              <a:t>Education morale et civique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A34772-9011-42B5-AA63-FD6DEC92E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910746"/>
            <a:ext cx="99669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2BCDE19-2810-4337-9C49-8589C42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18032286-BFC7-C64A-A710-E884F35A07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141394"/>
              </p:ext>
            </p:extLst>
          </p:nvPr>
        </p:nvGraphicFramePr>
        <p:xfrm>
          <a:off x="1097280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1068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ouleaux de journaux">
            <a:extLst>
              <a:ext uri="{FF2B5EF4-FFF2-40B4-BE49-F238E27FC236}">
                <a16:creationId xmlns:a16="http://schemas.microsoft.com/office/drawing/2014/main" id="{98A2E1F0-3BFF-ED24-362B-62403A650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4" r="1" b="15208"/>
          <a:stretch/>
        </p:blipFill>
        <p:spPr>
          <a:xfrm>
            <a:off x="2843" y="10"/>
            <a:ext cx="12186315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B38FD6-641F-41BF-B466-C1C636642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474" y="1238442"/>
            <a:ext cx="3635926" cy="4355751"/>
          </a:xfrm>
          <a:prstGeom prst="rect">
            <a:avLst/>
          </a:prstGeom>
          <a:solidFill>
            <a:srgbClr val="000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C6F2A2D-8CE5-3E42-B48F-EEF636A02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648" y="1419273"/>
            <a:ext cx="3153580" cy="1358188"/>
          </a:xfrm>
        </p:spPr>
        <p:txBody>
          <a:bodyPr>
            <a:normAutofit/>
          </a:bodyPr>
          <a:lstStyle/>
          <a:p>
            <a:r>
              <a:rPr lang="fr-FR" sz="3600">
                <a:solidFill>
                  <a:srgbClr val="FFFFFF"/>
                </a:solidFill>
              </a:rPr>
              <a:t>Evaluation orale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BF9119E-766E-4526-AAE5-639F577C0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8277" y="286501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D76B66-A90A-BD46-A29D-48E529125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648" y="2978254"/>
            <a:ext cx="3153580" cy="2444238"/>
          </a:xfrm>
        </p:spPr>
        <p:txBody>
          <a:bodyPr>
            <a:normAutofit fontScale="85000" lnSpcReduction="10000"/>
          </a:bodyPr>
          <a:lstStyle/>
          <a:p>
            <a:r>
              <a:rPr lang="fr-FR" sz="1600" dirty="0">
                <a:solidFill>
                  <a:srgbClr val="FFFFFF"/>
                </a:solidFill>
              </a:rPr>
              <a:t>Chaque élève à son tour choisit un article de journal et le présente à ses camarades</a:t>
            </a:r>
          </a:p>
          <a:p>
            <a:r>
              <a:rPr lang="fr-FR" sz="1600" dirty="0">
                <a:solidFill>
                  <a:srgbClr val="FFFFFF"/>
                </a:solidFill>
              </a:rPr>
              <a:t>L’article doit traiter un des thèmes possible de l’année</a:t>
            </a:r>
          </a:p>
          <a:p>
            <a:r>
              <a:rPr lang="fr-FR" sz="1600" dirty="0">
                <a:solidFill>
                  <a:srgbClr val="FFFFFF"/>
                </a:solidFill>
              </a:rPr>
              <a:t>La méthode sera découverte à partir de deux séances au CDI</a:t>
            </a:r>
          </a:p>
          <a:p>
            <a:r>
              <a:rPr lang="fr-FR" sz="1600" dirty="0">
                <a:solidFill>
                  <a:srgbClr val="FFFFFF"/>
                </a:solidFill>
              </a:rPr>
              <a:t>La note est annuelle</a:t>
            </a:r>
          </a:p>
          <a:p>
            <a:endParaRPr lang="fr-FR" sz="1600" dirty="0">
              <a:solidFill>
                <a:srgbClr val="FFFFFF"/>
              </a:solidFill>
            </a:endParaRPr>
          </a:p>
        </p:txBody>
      </p:sp>
      <p:sp>
        <p:nvSpPr>
          <p:cNvPr id="15" name="!!footer rectangle">
            <a:extLst>
              <a:ext uri="{FF2B5EF4-FFF2-40B4-BE49-F238E27FC236}">
                <a16:creationId xmlns:a16="http://schemas.microsoft.com/office/drawing/2014/main" id="{1FE461C7-FF45-427F-83D7-18DFBD481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3099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8D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AE8E9AE-4409-574D-A2D1-09FE94FB1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Un outil : la fiche d’objectifs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DF040B31-ABDF-814B-88F5-ECB858A88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1889" y="640080"/>
            <a:ext cx="5396558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36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Outils et manuels de bricolage">
            <a:extLst>
              <a:ext uri="{FF2B5EF4-FFF2-40B4-BE49-F238E27FC236}">
                <a16:creationId xmlns:a16="http://schemas.microsoft.com/office/drawing/2014/main" id="{914071B6-681B-B16B-6698-356037BCCD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34" b="4697"/>
          <a:stretch/>
        </p:blipFill>
        <p:spPr>
          <a:xfrm>
            <a:off x="-32" y="10"/>
            <a:ext cx="12192031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FD57664-637D-40CA-83F2-B729A932B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4915076"/>
            <a:ext cx="12188952" cy="1942924"/>
          </a:xfrm>
          <a:prstGeom prst="rect">
            <a:avLst/>
          </a:prstGeom>
          <a:gradFill>
            <a:gsLst>
              <a:gs pos="4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71C86F-FA8B-C340-9EC5-83DEA97D2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5120639"/>
            <a:ext cx="7137263" cy="1280161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r"/>
            <a:r>
              <a:rPr lang="en-US" altLang="fr-FR" sz="4800">
                <a:solidFill>
                  <a:srgbClr val="FFFFFF"/>
                </a:solidFill>
              </a:rPr>
              <a:t>Un outil : le blog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AD1D97-A952-F549-886A-D33703BAE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580" y="5120639"/>
            <a:ext cx="3073745" cy="12801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cap="all" spc="200" dirty="0">
                <a:solidFill>
                  <a:schemeClr val="tx1"/>
                </a:solidFill>
              </a:rPr>
              <a:t>https://courrierduprofdhistoiregeo.eu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279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B5201EE9-D0D6-0E15-92C7-B994C7847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2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6730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243A41"/>
      </a:dk2>
      <a:lt2>
        <a:srgbClr val="E8E8E2"/>
      </a:lt2>
      <a:accent1>
        <a:srgbClr val="8D8FD0"/>
      </a:accent1>
      <a:accent2>
        <a:srgbClr val="7399C5"/>
      </a:accent2>
      <a:accent3>
        <a:srgbClr val="6FADB5"/>
      </a:accent3>
      <a:accent4>
        <a:srgbClr val="67B19C"/>
      </a:accent4>
      <a:accent5>
        <a:srgbClr val="74B085"/>
      </a:accent5>
      <a:accent6>
        <a:srgbClr val="72B369"/>
      </a:accent6>
      <a:hlink>
        <a:srgbClr val="878552"/>
      </a:hlink>
      <a:folHlink>
        <a:srgbClr val="828282"/>
      </a:folHlink>
    </a:clrScheme>
    <a:fontScheme name="Retrospect">
      <a:majorFont>
        <a:latin typeface="Sagona Extra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agona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445</Words>
  <Application>Microsoft Office PowerPoint</Application>
  <PresentationFormat>Grand écran</PresentationFormat>
  <Paragraphs>78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RetrospectVTI</vt:lpstr>
      <vt:lpstr>HISTOIRE GÉOGRAPHIE EMC  1 B ET C</vt:lpstr>
      <vt:lpstr>Se connaître </vt:lpstr>
      <vt:lpstr>CONTRAT DE TRAVAIL entre professeur et élèves</vt:lpstr>
      <vt:lpstr>Matériel requis</vt:lpstr>
      <vt:lpstr>Le bon normographe</vt:lpstr>
      <vt:lpstr>EDT 1.B</vt:lpstr>
      <vt:lpstr>EDT 1.C</vt:lpstr>
      <vt:lpstr>Programme d’histoire</vt:lpstr>
      <vt:lpstr>Programme de Géographie</vt:lpstr>
      <vt:lpstr>Les DST (coefficient 2)</vt:lpstr>
      <vt:lpstr>L’évaluation des élèves</vt:lpstr>
      <vt:lpstr>Présentation PowerPoint</vt:lpstr>
      <vt:lpstr>Education morale et civique</vt:lpstr>
      <vt:lpstr>Evaluation orale</vt:lpstr>
      <vt:lpstr>Un outil : la fiche d’objectifs</vt:lpstr>
      <vt:lpstr>Un outil : le blog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HISTOIRE GÉOGRAPHIE EMC  1 F et H</dc:title>
  <dc:creator>sylvie Bernay</dc:creator>
  <cp:lastModifiedBy>sylvie Bernay</cp:lastModifiedBy>
  <cp:revision>9</cp:revision>
  <dcterms:created xsi:type="dcterms:W3CDTF">2022-09-02T12:12:21Z</dcterms:created>
  <dcterms:modified xsi:type="dcterms:W3CDTF">2024-09-01T16:46:04Z</dcterms:modified>
</cp:coreProperties>
</file>