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31E68-F339-A84B-AD03-A100C13878CD}" type="doc">
      <dgm:prSet loTypeId="urn:microsoft.com/office/officeart/2005/8/layout/lProcess3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6B79C667-EFDD-8740-ADC5-2724D566C61D}">
      <dgm:prSet phldrT="[Texte]"/>
      <dgm:spPr/>
      <dgm:t>
        <a:bodyPr/>
        <a:lstStyle/>
        <a:p>
          <a:r>
            <a:rPr lang="fr-FR" dirty="0"/>
            <a:t>1. Etat de droit</a:t>
          </a:r>
        </a:p>
      </dgm:t>
    </dgm:pt>
    <dgm:pt modelId="{7BF9DD95-7DA4-B34A-A5A7-B8008A1CE696}" type="parTrans" cxnId="{1D91063D-D6F5-C54E-9CD8-B75975531AA2}">
      <dgm:prSet/>
      <dgm:spPr/>
      <dgm:t>
        <a:bodyPr/>
        <a:lstStyle/>
        <a:p>
          <a:endParaRPr lang="fr-FR"/>
        </a:p>
      </dgm:t>
    </dgm:pt>
    <dgm:pt modelId="{04C41475-F50F-E647-8122-B1E46809452C}" type="sibTrans" cxnId="{1D91063D-D6F5-C54E-9CD8-B75975531AA2}">
      <dgm:prSet/>
      <dgm:spPr/>
      <dgm:t>
        <a:bodyPr/>
        <a:lstStyle/>
        <a:p>
          <a:endParaRPr lang="fr-FR"/>
        </a:p>
      </dgm:t>
    </dgm:pt>
    <dgm:pt modelId="{D6B6AEE8-9910-BB4B-9D72-DE144C27A4C9}">
      <dgm:prSet phldrT="[Texte]"/>
      <dgm:spPr/>
      <dgm:t>
        <a:bodyPr/>
        <a:lstStyle/>
        <a:p>
          <a:r>
            <a:rPr lang="fr-FR" dirty="0"/>
            <a:t>sécularisation</a:t>
          </a:r>
        </a:p>
      </dgm:t>
    </dgm:pt>
    <dgm:pt modelId="{AA098AFB-F380-E94B-A4FF-29C2D4212BD7}" type="parTrans" cxnId="{76CC5FDA-B382-1A4A-8FCD-1648FA2B2FD5}">
      <dgm:prSet/>
      <dgm:spPr/>
      <dgm:t>
        <a:bodyPr/>
        <a:lstStyle/>
        <a:p>
          <a:endParaRPr lang="fr-FR"/>
        </a:p>
      </dgm:t>
    </dgm:pt>
    <dgm:pt modelId="{70AA42B4-C2FA-8A42-A4DF-F4C8315911C7}" type="sibTrans" cxnId="{76CC5FDA-B382-1A4A-8FCD-1648FA2B2FD5}">
      <dgm:prSet/>
      <dgm:spPr/>
      <dgm:t>
        <a:bodyPr/>
        <a:lstStyle/>
        <a:p>
          <a:endParaRPr lang="fr-FR"/>
        </a:p>
      </dgm:t>
    </dgm:pt>
    <dgm:pt modelId="{C2F65442-47FF-7C4C-86C5-1FD5D22A6643}">
      <dgm:prSet phldrT="[Texte]"/>
      <dgm:spPr/>
      <dgm:t>
        <a:bodyPr/>
        <a:lstStyle/>
        <a:p>
          <a:r>
            <a:rPr lang="fr-FR" dirty="0"/>
            <a:t>laïcité</a:t>
          </a:r>
        </a:p>
      </dgm:t>
    </dgm:pt>
    <dgm:pt modelId="{681B1EC6-2A6D-3D48-9402-D679FFF61101}" type="parTrans" cxnId="{F4D32754-6BA5-C74D-8275-B148841A9DA7}">
      <dgm:prSet/>
      <dgm:spPr/>
      <dgm:t>
        <a:bodyPr/>
        <a:lstStyle/>
        <a:p>
          <a:endParaRPr lang="fr-FR"/>
        </a:p>
      </dgm:t>
    </dgm:pt>
    <dgm:pt modelId="{E2919E45-EA46-D449-9ABE-7CA97B945BC6}" type="sibTrans" cxnId="{F4D32754-6BA5-C74D-8275-B148841A9DA7}">
      <dgm:prSet/>
      <dgm:spPr/>
      <dgm:t>
        <a:bodyPr/>
        <a:lstStyle/>
        <a:p>
          <a:endParaRPr lang="fr-FR"/>
        </a:p>
      </dgm:t>
    </dgm:pt>
    <dgm:pt modelId="{307D158B-15E6-A64D-828D-E3E8B853488B}">
      <dgm:prSet phldrT="[Texte]"/>
      <dgm:spPr/>
      <dgm:t>
        <a:bodyPr/>
        <a:lstStyle/>
        <a:p>
          <a:r>
            <a:rPr lang="fr-FR" dirty="0"/>
            <a:t>2. Liberté de la presse et d’expression</a:t>
          </a:r>
        </a:p>
      </dgm:t>
    </dgm:pt>
    <dgm:pt modelId="{FA1D75C6-8FC1-A74A-BD6B-0465E6997350}" type="parTrans" cxnId="{260F8B6E-FD31-3845-90BC-72FB3BA858CE}">
      <dgm:prSet/>
      <dgm:spPr/>
      <dgm:t>
        <a:bodyPr/>
        <a:lstStyle/>
        <a:p>
          <a:endParaRPr lang="fr-FR"/>
        </a:p>
      </dgm:t>
    </dgm:pt>
    <dgm:pt modelId="{7022F2CC-6802-5C4C-BF2B-1CE94D30620E}" type="sibTrans" cxnId="{260F8B6E-FD31-3845-90BC-72FB3BA858CE}">
      <dgm:prSet/>
      <dgm:spPr/>
      <dgm:t>
        <a:bodyPr/>
        <a:lstStyle/>
        <a:p>
          <a:endParaRPr lang="fr-FR"/>
        </a:p>
      </dgm:t>
    </dgm:pt>
    <dgm:pt modelId="{9E71F575-0271-8F4E-B56E-7ED301AEBD82}">
      <dgm:prSet phldrT="[Texte]"/>
      <dgm:spPr/>
      <dgm:t>
        <a:bodyPr/>
        <a:lstStyle/>
        <a:p>
          <a:r>
            <a:rPr lang="fr-FR" dirty="0"/>
            <a:t>Liberté d’opinion</a:t>
          </a:r>
        </a:p>
      </dgm:t>
    </dgm:pt>
    <dgm:pt modelId="{34FB4F9A-EB55-0F47-87E7-A039B7228599}" type="parTrans" cxnId="{C1F362FB-F3E0-2249-A5C2-12EE8C9B93FB}">
      <dgm:prSet/>
      <dgm:spPr/>
      <dgm:t>
        <a:bodyPr/>
        <a:lstStyle/>
        <a:p>
          <a:endParaRPr lang="fr-FR"/>
        </a:p>
      </dgm:t>
    </dgm:pt>
    <dgm:pt modelId="{D4D60914-6488-9346-BFBD-2958D763EB83}" type="sibTrans" cxnId="{C1F362FB-F3E0-2249-A5C2-12EE8C9B93FB}">
      <dgm:prSet/>
      <dgm:spPr/>
      <dgm:t>
        <a:bodyPr/>
        <a:lstStyle/>
        <a:p>
          <a:endParaRPr lang="fr-FR"/>
        </a:p>
      </dgm:t>
    </dgm:pt>
    <dgm:pt modelId="{4266D5B4-F341-474A-B346-3552D8CA8CB3}">
      <dgm:prSet phldrT="[Texte]"/>
      <dgm:spPr/>
      <dgm:t>
        <a:bodyPr/>
        <a:lstStyle/>
        <a:p>
          <a:r>
            <a:rPr lang="fr-FR" dirty="0"/>
            <a:t>Liberté d’expression</a:t>
          </a:r>
        </a:p>
      </dgm:t>
    </dgm:pt>
    <dgm:pt modelId="{1DBC6621-18BC-C749-B6E4-07C85714336B}" type="parTrans" cxnId="{3E04E564-4BFC-154A-85B5-AD40020EC9E0}">
      <dgm:prSet/>
      <dgm:spPr/>
      <dgm:t>
        <a:bodyPr/>
        <a:lstStyle/>
        <a:p>
          <a:endParaRPr lang="fr-FR"/>
        </a:p>
      </dgm:t>
    </dgm:pt>
    <dgm:pt modelId="{80DDB626-6F8B-CB4B-BDA9-FD93F965FF77}" type="sibTrans" cxnId="{3E04E564-4BFC-154A-85B5-AD40020EC9E0}">
      <dgm:prSet/>
      <dgm:spPr/>
      <dgm:t>
        <a:bodyPr/>
        <a:lstStyle/>
        <a:p>
          <a:endParaRPr lang="fr-FR"/>
        </a:p>
      </dgm:t>
    </dgm:pt>
    <dgm:pt modelId="{AC27E4E7-4872-124C-A9E7-6DB7214B5ADD}">
      <dgm:prSet phldrT="[Texte]"/>
      <dgm:spPr/>
      <dgm:t>
        <a:bodyPr/>
        <a:lstStyle/>
        <a:p>
          <a:r>
            <a:rPr lang="fr-FR" dirty="0"/>
            <a:t>3. Droits environnementaux </a:t>
          </a:r>
        </a:p>
      </dgm:t>
    </dgm:pt>
    <dgm:pt modelId="{B8E93DB3-BCAD-084C-9850-C7FB99F2692F}" type="parTrans" cxnId="{BDEC3018-0351-EF4F-9C81-FDDB27DB5465}">
      <dgm:prSet/>
      <dgm:spPr/>
      <dgm:t>
        <a:bodyPr/>
        <a:lstStyle/>
        <a:p>
          <a:endParaRPr lang="fr-FR"/>
        </a:p>
      </dgm:t>
    </dgm:pt>
    <dgm:pt modelId="{D70E4BB6-2E14-4845-BA7F-4ADCD7A47DB3}" type="sibTrans" cxnId="{BDEC3018-0351-EF4F-9C81-FDDB27DB5465}">
      <dgm:prSet/>
      <dgm:spPr/>
      <dgm:t>
        <a:bodyPr/>
        <a:lstStyle/>
        <a:p>
          <a:endParaRPr lang="fr-FR"/>
        </a:p>
      </dgm:t>
    </dgm:pt>
    <dgm:pt modelId="{241982DB-9F51-1449-BFB8-6909BEF50CFB}">
      <dgm:prSet phldrT="[Texte]"/>
      <dgm:spPr/>
      <dgm:t>
        <a:bodyPr/>
        <a:lstStyle/>
        <a:p>
          <a:r>
            <a:rPr lang="fr-FR" dirty="0"/>
            <a:t>Développement durable</a:t>
          </a:r>
        </a:p>
      </dgm:t>
    </dgm:pt>
    <dgm:pt modelId="{A2D0885A-CFB6-7842-B4C7-B1E023B2B18F}" type="parTrans" cxnId="{D268D0D4-A1F7-2742-89A0-9BD5D4573535}">
      <dgm:prSet/>
      <dgm:spPr/>
      <dgm:t>
        <a:bodyPr/>
        <a:lstStyle/>
        <a:p>
          <a:endParaRPr lang="fr-FR"/>
        </a:p>
      </dgm:t>
    </dgm:pt>
    <dgm:pt modelId="{49E2FCB0-CBBB-7043-B27E-776BA9E1D546}" type="sibTrans" cxnId="{D268D0D4-A1F7-2742-89A0-9BD5D4573535}">
      <dgm:prSet/>
      <dgm:spPr/>
      <dgm:t>
        <a:bodyPr/>
        <a:lstStyle/>
        <a:p>
          <a:endParaRPr lang="fr-FR"/>
        </a:p>
      </dgm:t>
    </dgm:pt>
    <dgm:pt modelId="{B8E4ADF3-759A-924F-8EFD-4D30050D97D3}">
      <dgm:prSet phldrT="[Texte]"/>
      <dgm:spPr/>
      <dgm:t>
        <a:bodyPr/>
        <a:lstStyle/>
        <a:p>
          <a:r>
            <a:rPr lang="fr-FR" dirty="0"/>
            <a:t>Responsabilité</a:t>
          </a:r>
        </a:p>
      </dgm:t>
    </dgm:pt>
    <dgm:pt modelId="{22A8A6BF-388E-A646-9552-FF569D03D219}" type="parTrans" cxnId="{DA00605A-971A-4445-88BB-E7186FD9CD0E}">
      <dgm:prSet/>
      <dgm:spPr/>
      <dgm:t>
        <a:bodyPr/>
        <a:lstStyle/>
        <a:p>
          <a:endParaRPr lang="fr-FR"/>
        </a:p>
      </dgm:t>
    </dgm:pt>
    <dgm:pt modelId="{6429469A-A68D-424E-91FA-72776E86AC0C}" type="sibTrans" cxnId="{DA00605A-971A-4445-88BB-E7186FD9CD0E}">
      <dgm:prSet/>
      <dgm:spPr/>
      <dgm:t>
        <a:bodyPr/>
        <a:lstStyle/>
        <a:p>
          <a:endParaRPr lang="fr-FR"/>
        </a:p>
      </dgm:t>
    </dgm:pt>
    <dgm:pt modelId="{16ECB207-5468-3949-8EA3-D36FE5806E79}">
      <dgm:prSet/>
      <dgm:spPr/>
      <dgm:t>
        <a:bodyPr/>
        <a:lstStyle/>
        <a:p>
          <a:r>
            <a:rPr lang="fr-FR" dirty="0"/>
            <a:t>Ordre public</a:t>
          </a:r>
        </a:p>
      </dgm:t>
    </dgm:pt>
    <dgm:pt modelId="{83AAE45D-55D1-0340-A5D0-CDDC9B921085}" type="parTrans" cxnId="{948EE4D8-6B1E-F948-B741-7A092809F1DD}">
      <dgm:prSet/>
      <dgm:spPr/>
      <dgm:t>
        <a:bodyPr/>
        <a:lstStyle/>
        <a:p>
          <a:endParaRPr lang="fr-FR"/>
        </a:p>
      </dgm:t>
    </dgm:pt>
    <dgm:pt modelId="{3EB82B12-7E79-BF44-BA30-B06C1CF0BB11}" type="sibTrans" cxnId="{948EE4D8-6B1E-F948-B741-7A092809F1DD}">
      <dgm:prSet/>
      <dgm:spPr/>
      <dgm:t>
        <a:bodyPr/>
        <a:lstStyle/>
        <a:p>
          <a:endParaRPr lang="fr-FR"/>
        </a:p>
      </dgm:t>
    </dgm:pt>
    <dgm:pt modelId="{1EA86887-7FAD-0040-BA40-73C954DF1FEC}" type="pres">
      <dgm:prSet presAssocID="{C1231E68-F339-A84B-AD03-A100C13878C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CDEF00B-BC46-7242-8185-49904153154F}" type="pres">
      <dgm:prSet presAssocID="{6B79C667-EFDD-8740-ADC5-2724D566C61D}" presName="horFlow" presStyleCnt="0"/>
      <dgm:spPr/>
    </dgm:pt>
    <dgm:pt modelId="{BAB3102C-A50C-1041-9329-336C3DD1C968}" type="pres">
      <dgm:prSet presAssocID="{6B79C667-EFDD-8740-ADC5-2724D566C61D}" presName="bigChev" presStyleLbl="node1" presStyleIdx="0" presStyleCnt="3"/>
      <dgm:spPr/>
    </dgm:pt>
    <dgm:pt modelId="{1387FFC9-C607-834A-95C0-BA1D1700103E}" type="pres">
      <dgm:prSet presAssocID="{AA098AFB-F380-E94B-A4FF-29C2D4212BD7}" presName="parTrans" presStyleCnt="0"/>
      <dgm:spPr/>
    </dgm:pt>
    <dgm:pt modelId="{5B0DE4BC-9FEB-6C4B-A14D-6E904B6A93EA}" type="pres">
      <dgm:prSet presAssocID="{D6B6AEE8-9910-BB4B-9D72-DE144C27A4C9}" presName="node" presStyleLbl="alignAccFollowNode1" presStyleIdx="0" presStyleCnt="7">
        <dgm:presLayoutVars>
          <dgm:bulletEnabled val="1"/>
        </dgm:presLayoutVars>
      </dgm:prSet>
      <dgm:spPr/>
    </dgm:pt>
    <dgm:pt modelId="{4FCCF8CA-4C0E-9947-BE49-C6E5D2B79DF1}" type="pres">
      <dgm:prSet presAssocID="{70AA42B4-C2FA-8A42-A4DF-F4C8315911C7}" presName="sibTrans" presStyleCnt="0"/>
      <dgm:spPr/>
    </dgm:pt>
    <dgm:pt modelId="{445D4CCA-F1B3-C74F-9F1A-BF6935B8DA98}" type="pres">
      <dgm:prSet presAssocID="{C2F65442-47FF-7C4C-86C5-1FD5D22A6643}" presName="node" presStyleLbl="alignAccFollowNode1" presStyleIdx="1" presStyleCnt="7">
        <dgm:presLayoutVars>
          <dgm:bulletEnabled val="1"/>
        </dgm:presLayoutVars>
      </dgm:prSet>
      <dgm:spPr/>
    </dgm:pt>
    <dgm:pt modelId="{0F4588A6-F451-0346-83A8-26BD7117D8A5}" type="pres">
      <dgm:prSet presAssocID="{E2919E45-EA46-D449-9ABE-7CA97B945BC6}" presName="sibTrans" presStyleCnt="0"/>
      <dgm:spPr/>
    </dgm:pt>
    <dgm:pt modelId="{9BAFA712-303E-774F-9A76-E575E2221579}" type="pres">
      <dgm:prSet presAssocID="{16ECB207-5468-3949-8EA3-D36FE5806E79}" presName="node" presStyleLbl="alignAccFollowNode1" presStyleIdx="2" presStyleCnt="7">
        <dgm:presLayoutVars>
          <dgm:bulletEnabled val="1"/>
        </dgm:presLayoutVars>
      </dgm:prSet>
      <dgm:spPr/>
    </dgm:pt>
    <dgm:pt modelId="{FBC8C48E-E966-114E-BD19-9F7F4C22109F}" type="pres">
      <dgm:prSet presAssocID="{6B79C667-EFDD-8740-ADC5-2724D566C61D}" presName="vSp" presStyleCnt="0"/>
      <dgm:spPr/>
    </dgm:pt>
    <dgm:pt modelId="{49F90CB8-F2F7-7D48-9951-5415A4CC7798}" type="pres">
      <dgm:prSet presAssocID="{307D158B-15E6-A64D-828D-E3E8B853488B}" presName="horFlow" presStyleCnt="0"/>
      <dgm:spPr/>
    </dgm:pt>
    <dgm:pt modelId="{508798BC-EECB-F94E-BA7E-0588FF4CE9A1}" type="pres">
      <dgm:prSet presAssocID="{307D158B-15E6-A64D-828D-E3E8B853488B}" presName="bigChev" presStyleLbl="node1" presStyleIdx="1" presStyleCnt="3"/>
      <dgm:spPr/>
    </dgm:pt>
    <dgm:pt modelId="{05D67DD7-5099-914D-8025-F520B1393C5A}" type="pres">
      <dgm:prSet presAssocID="{34FB4F9A-EB55-0F47-87E7-A039B7228599}" presName="parTrans" presStyleCnt="0"/>
      <dgm:spPr/>
    </dgm:pt>
    <dgm:pt modelId="{5052F7FB-0B65-F243-B4D6-363619A9E1C1}" type="pres">
      <dgm:prSet presAssocID="{9E71F575-0271-8F4E-B56E-7ED301AEBD82}" presName="node" presStyleLbl="alignAccFollowNode1" presStyleIdx="3" presStyleCnt="7">
        <dgm:presLayoutVars>
          <dgm:bulletEnabled val="1"/>
        </dgm:presLayoutVars>
      </dgm:prSet>
      <dgm:spPr/>
    </dgm:pt>
    <dgm:pt modelId="{F889F57D-AC7E-2749-BEF7-4BE488CB06EB}" type="pres">
      <dgm:prSet presAssocID="{D4D60914-6488-9346-BFBD-2958D763EB83}" presName="sibTrans" presStyleCnt="0"/>
      <dgm:spPr/>
    </dgm:pt>
    <dgm:pt modelId="{653D7B9C-8BD3-E449-ABAA-44EB455ECB82}" type="pres">
      <dgm:prSet presAssocID="{4266D5B4-F341-474A-B346-3552D8CA8CB3}" presName="node" presStyleLbl="alignAccFollowNode1" presStyleIdx="4" presStyleCnt="7">
        <dgm:presLayoutVars>
          <dgm:bulletEnabled val="1"/>
        </dgm:presLayoutVars>
      </dgm:prSet>
      <dgm:spPr/>
    </dgm:pt>
    <dgm:pt modelId="{B68F25B3-7FDD-8A4F-9544-C00F60684C1B}" type="pres">
      <dgm:prSet presAssocID="{307D158B-15E6-A64D-828D-E3E8B853488B}" presName="vSp" presStyleCnt="0"/>
      <dgm:spPr/>
    </dgm:pt>
    <dgm:pt modelId="{3FBA79B6-B660-4F4F-8DF6-5DAF510003EC}" type="pres">
      <dgm:prSet presAssocID="{AC27E4E7-4872-124C-A9E7-6DB7214B5ADD}" presName="horFlow" presStyleCnt="0"/>
      <dgm:spPr/>
    </dgm:pt>
    <dgm:pt modelId="{D2C6F91B-40BB-0C4B-92AD-FB71EFE19B35}" type="pres">
      <dgm:prSet presAssocID="{AC27E4E7-4872-124C-A9E7-6DB7214B5ADD}" presName="bigChev" presStyleLbl="node1" presStyleIdx="2" presStyleCnt="3"/>
      <dgm:spPr/>
    </dgm:pt>
    <dgm:pt modelId="{C222375C-D86E-6647-8EA9-BCBEB31D2BFB}" type="pres">
      <dgm:prSet presAssocID="{A2D0885A-CFB6-7842-B4C7-B1E023B2B18F}" presName="parTrans" presStyleCnt="0"/>
      <dgm:spPr/>
    </dgm:pt>
    <dgm:pt modelId="{C702F8CB-297C-A54E-9A55-3C641ED028AB}" type="pres">
      <dgm:prSet presAssocID="{241982DB-9F51-1449-BFB8-6909BEF50CFB}" presName="node" presStyleLbl="alignAccFollowNode1" presStyleIdx="5" presStyleCnt="7">
        <dgm:presLayoutVars>
          <dgm:bulletEnabled val="1"/>
        </dgm:presLayoutVars>
      </dgm:prSet>
      <dgm:spPr/>
    </dgm:pt>
    <dgm:pt modelId="{7C62EC4B-D34F-E547-8538-5D753AAED517}" type="pres">
      <dgm:prSet presAssocID="{49E2FCB0-CBBB-7043-B27E-776BA9E1D546}" presName="sibTrans" presStyleCnt="0"/>
      <dgm:spPr/>
    </dgm:pt>
    <dgm:pt modelId="{4BECA974-A313-764A-B5F8-CCEBA9D35CD6}" type="pres">
      <dgm:prSet presAssocID="{B8E4ADF3-759A-924F-8EFD-4D30050D97D3}" presName="node" presStyleLbl="alignAccFollowNode1" presStyleIdx="6" presStyleCnt="7">
        <dgm:presLayoutVars>
          <dgm:bulletEnabled val="1"/>
        </dgm:presLayoutVars>
      </dgm:prSet>
      <dgm:spPr/>
    </dgm:pt>
  </dgm:ptLst>
  <dgm:cxnLst>
    <dgm:cxn modelId="{07F36201-8DFB-A44A-9241-F1DCC95C59ED}" type="presOf" srcId="{B8E4ADF3-759A-924F-8EFD-4D30050D97D3}" destId="{4BECA974-A313-764A-B5F8-CCEBA9D35CD6}" srcOrd="0" destOrd="0" presId="urn:microsoft.com/office/officeart/2005/8/layout/lProcess3"/>
    <dgm:cxn modelId="{2E97E317-2AA9-3541-B7D7-70A7B096AF03}" type="presOf" srcId="{AC27E4E7-4872-124C-A9E7-6DB7214B5ADD}" destId="{D2C6F91B-40BB-0C4B-92AD-FB71EFE19B35}" srcOrd="0" destOrd="0" presId="urn:microsoft.com/office/officeart/2005/8/layout/lProcess3"/>
    <dgm:cxn modelId="{BDEC3018-0351-EF4F-9C81-FDDB27DB5465}" srcId="{C1231E68-F339-A84B-AD03-A100C13878CD}" destId="{AC27E4E7-4872-124C-A9E7-6DB7214B5ADD}" srcOrd="2" destOrd="0" parTransId="{B8E93DB3-BCAD-084C-9850-C7FB99F2692F}" sibTransId="{D70E4BB6-2E14-4845-BA7F-4ADCD7A47DB3}"/>
    <dgm:cxn modelId="{D282801F-D01F-9C4D-B0EF-1F1358DE5D45}" type="presOf" srcId="{4266D5B4-F341-474A-B346-3552D8CA8CB3}" destId="{653D7B9C-8BD3-E449-ABAA-44EB455ECB82}" srcOrd="0" destOrd="0" presId="urn:microsoft.com/office/officeart/2005/8/layout/lProcess3"/>
    <dgm:cxn modelId="{73F42E22-9D90-A44E-A67B-C670687E4951}" type="presOf" srcId="{16ECB207-5468-3949-8EA3-D36FE5806E79}" destId="{9BAFA712-303E-774F-9A76-E575E2221579}" srcOrd="0" destOrd="0" presId="urn:microsoft.com/office/officeart/2005/8/layout/lProcess3"/>
    <dgm:cxn modelId="{A275C235-1883-E543-B821-EDB4085E7D74}" type="presOf" srcId="{D6B6AEE8-9910-BB4B-9D72-DE144C27A4C9}" destId="{5B0DE4BC-9FEB-6C4B-A14D-6E904B6A93EA}" srcOrd="0" destOrd="0" presId="urn:microsoft.com/office/officeart/2005/8/layout/lProcess3"/>
    <dgm:cxn modelId="{09214938-7991-9345-A8ED-E3BEE670D131}" type="presOf" srcId="{241982DB-9F51-1449-BFB8-6909BEF50CFB}" destId="{C702F8CB-297C-A54E-9A55-3C641ED028AB}" srcOrd="0" destOrd="0" presId="urn:microsoft.com/office/officeart/2005/8/layout/lProcess3"/>
    <dgm:cxn modelId="{1D91063D-D6F5-C54E-9CD8-B75975531AA2}" srcId="{C1231E68-F339-A84B-AD03-A100C13878CD}" destId="{6B79C667-EFDD-8740-ADC5-2724D566C61D}" srcOrd="0" destOrd="0" parTransId="{7BF9DD95-7DA4-B34A-A5A7-B8008A1CE696}" sibTransId="{04C41475-F50F-E647-8122-B1E46809452C}"/>
    <dgm:cxn modelId="{BABA514D-4E14-2340-A032-39ACCC4D9821}" type="presOf" srcId="{9E71F575-0271-8F4E-B56E-7ED301AEBD82}" destId="{5052F7FB-0B65-F243-B4D6-363619A9E1C1}" srcOrd="0" destOrd="0" presId="urn:microsoft.com/office/officeart/2005/8/layout/lProcess3"/>
    <dgm:cxn modelId="{F4D32754-6BA5-C74D-8275-B148841A9DA7}" srcId="{6B79C667-EFDD-8740-ADC5-2724D566C61D}" destId="{C2F65442-47FF-7C4C-86C5-1FD5D22A6643}" srcOrd="1" destOrd="0" parTransId="{681B1EC6-2A6D-3D48-9402-D679FFF61101}" sibTransId="{E2919E45-EA46-D449-9ABE-7CA97B945BC6}"/>
    <dgm:cxn modelId="{DA00605A-971A-4445-88BB-E7186FD9CD0E}" srcId="{AC27E4E7-4872-124C-A9E7-6DB7214B5ADD}" destId="{B8E4ADF3-759A-924F-8EFD-4D30050D97D3}" srcOrd="1" destOrd="0" parTransId="{22A8A6BF-388E-A646-9552-FF569D03D219}" sibTransId="{6429469A-A68D-424E-91FA-72776E86AC0C}"/>
    <dgm:cxn modelId="{3E04E564-4BFC-154A-85B5-AD40020EC9E0}" srcId="{307D158B-15E6-A64D-828D-E3E8B853488B}" destId="{4266D5B4-F341-474A-B346-3552D8CA8CB3}" srcOrd="1" destOrd="0" parTransId="{1DBC6621-18BC-C749-B6E4-07C85714336B}" sibTransId="{80DDB626-6F8B-CB4B-BDA9-FD93F965FF77}"/>
    <dgm:cxn modelId="{260F8B6E-FD31-3845-90BC-72FB3BA858CE}" srcId="{C1231E68-F339-A84B-AD03-A100C13878CD}" destId="{307D158B-15E6-A64D-828D-E3E8B853488B}" srcOrd="1" destOrd="0" parTransId="{FA1D75C6-8FC1-A74A-BD6B-0465E6997350}" sibTransId="{7022F2CC-6802-5C4C-BF2B-1CE94D30620E}"/>
    <dgm:cxn modelId="{4898138E-8BD0-E94A-8DD7-E0E265D8CCA8}" type="presOf" srcId="{6B79C667-EFDD-8740-ADC5-2724D566C61D}" destId="{BAB3102C-A50C-1041-9329-336C3DD1C968}" srcOrd="0" destOrd="0" presId="urn:microsoft.com/office/officeart/2005/8/layout/lProcess3"/>
    <dgm:cxn modelId="{D3CF1B8E-1079-EF48-9A11-C5C647D9AD6D}" type="presOf" srcId="{C1231E68-F339-A84B-AD03-A100C13878CD}" destId="{1EA86887-7FAD-0040-BA40-73C954DF1FEC}" srcOrd="0" destOrd="0" presId="urn:microsoft.com/office/officeart/2005/8/layout/lProcess3"/>
    <dgm:cxn modelId="{C901B6B0-C072-684D-8E09-1F9C70C50ADC}" type="presOf" srcId="{C2F65442-47FF-7C4C-86C5-1FD5D22A6643}" destId="{445D4CCA-F1B3-C74F-9F1A-BF6935B8DA98}" srcOrd="0" destOrd="0" presId="urn:microsoft.com/office/officeart/2005/8/layout/lProcess3"/>
    <dgm:cxn modelId="{D268D0D4-A1F7-2742-89A0-9BD5D4573535}" srcId="{AC27E4E7-4872-124C-A9E7-6DB7214B5ADD}" destId="{241982DB-9F51-1449-BFB8-6909BEF50CFB}" srcOrd="0" destOrd="0" parTransId="{A2D0885A-CFB6-7842-B4C7-B1E023B2B18F}" sibTransId="{49E2FCB0-CBBB-7043-B27E-776BA9E1D546}"/>
    <dgm:cxn modelId="{948EE4D8-6B1E-F948-B741-7A092809F1DD}" srcId="{6B79C667-EFDD-8740-ADC5-2724D566C61D}" destId="{16ECB207-5468-3949-8EA3-D36FE5806E79}" srcOrd="2" destOrd="0" parTransId="{83AAE45D-55D1-0340-A5D0-CDDC9B921085}" sibTransId="{3EB82B12-7E79-BF44-BA30-B06C1CF0BB11}"/>
    <dgm:cxn modelId="{36CE3ED9-83C8-CC46-A665-010B6677C1D0}" type="presOf" srcId="{307D158B-15E6-A64D-828D-E3E8B853488B}" destId="{508798BC-EECB-F94E-BA7E-0588FF4CE9A1}" srcOrd="0" destOrd="0" presId="urn:microsoft.com/office/officeart/2005/8/layout/lProcess3"/>
    <dgm:cxn modelId="{76CC5FDA-B382-1A4A-8FCD-1648FA2B2FD5}" srcId="{6B79C667-EFDD-8740-ADC5-2724D566C61D}" destId="{D6B6AEE8-9910-BB4B-9D72-DE144C27A4C9}" srcOrd="0" destOrd="0" parTransId="{AA098AFB-F380-E94B-A4FF-29C2D4212BD7}" sibTransId="{70AA42B4-C2FA-8A42-A4DF-F4C8315911C7}"/>
    <dgm:cxn modelId="{C1F362FB-F3E0-2249-A5C2-12EE8C9B93FB}" srcId="{307D158B-15E6-A64D-828D-E3E8B853488B}" destId="{9E71F575-0271-8F4E-B56E-7ED301AEBD82}" srcOrd="0" destOrd="0" parTransId="{34FB4F9A-EB55-0F47-87E7-A039B7228599}" sibTransId="{D4D60914-6488-9346-BFBD-2958D763EB83}"/>
    <dgm:cxn modelId="{E0B7C8EF-FA26-804E-B04D-402AFE17E509}" type="presParOf" srcId="{1EA86887-7FAD-0040-BA40-73C954DF1FEC}" destId="{2CDEF00B-BC46-7242-8185-49904153154F}" srcOrd="0" destOrd="0" presId="urn:microsoft.com/office/officeart/2005/8/layout/lProcess3"/>
    <dgm:cxn modelId="{2F754B75-A453-5041-90BA-0E21D5DF86FF}" type="presParOf" srcId="{2CDEF00B-BC46-7242-8185-49904153154F}" destId="{BAB3102C-A50C-1041-9329-336C3DD1C968}" srcOrd="0" destOrd="0" presId="urn:microsoft.com/office/officeart/2005/8/layout/lProcess3"/>
    <dgm:cxn modelId="{5D72680C-3526-3C44-9672-F1E0F7D50278}" type="presParOf" srcId="{2CDEF00B-BC46-7242-8185-49904153154F}" destId="{1387FFC9-C607-834A-95C0-BA1D1700103E}" srcOrd="1" destOrd="0" presId="urn:microsoft.com/office/officeart/2005/8/layout/lProcess3"/>
    <dgm:cxn modelId="{1375F84E-8977-3041-9733-F9BF5C333223}" type="presParOf" srcId="{2CDEF00B-BC46-7242-8185-49904153154F}" destId="{5B0DE4BC-9FEB-6C4B-A14D-6E904B6A93EA}" srcOrd="2" destOrd="0" presId="urn:microsoft.com/office/officeart/2005/8/layout/lProcess3"/>
    <dgm:cxn modelId="{45D1ABD8-4292-5242-A2F1-77ACAFCC2E68}" type="presParOf" srcId="{2CDEF00B-BC46-7242-8185-49904153154F}" destId="{4FCCF8CA-4C0E-9947-BE49-C6E5D2B79DF1}" srcOrd="3" destOrd="0" presId="urn:microsoft.com/office/officeart/2005/8/layout/lProcess3"/>
    <dgm:cxn modelId="{EB4535DC-B5F4-8B4B-93E6-B3D22A78C211}" type="presParOf" srcId="{2CDEF00B-BC46-7242-8185-49904153154F}" destId="{445D4CCA-F1B3-C74F-9F1A-BF6935B8DA98}" srcOrd="4" destOrd="0" presId="urn:microsoft.com/office/officeart/2005/8/layout/lProcess3"/>
    <dgm:cxn modelId="{D61633A8-F379-7E42-A760-2CA6146D2EC7}" type="presParOf" srcId="{2CDEF00B-BC46-7242-8185-49904153154F}" destId="{0F4588A6-F451-0346-83A8-26BD7117D8A5}" srcOrd="5" destOrd="0" presId="urn:microsoft.com/office/officeart/2005/8/layout/lProcess3"/>
    <dgm:cxn modelId="{E97E1BC3-5E1A-7145-9611-AB4BE3AD135D}" type="presParOf" srcId="{2CDEF00B-BC46-7242-8185-49904153154F}" destId="{9BAFA712-303E-774F-9A76-E575E2221579}" srcOrd="6" destOrd="0" presId="urn:microsoft.com/office/officeart/2005/8/layout/lProcess3"/>
    <dgm:cxn modelId="{00CE3A17-7A45-8D45-B435-DF6D2932BDDA}" type="presParOf" srcId="{1EA86887-7FAD-0040-BA40-73C954DF1FEC}" destId="{FBC8C48E-E966-114E-BD19-9F7F4C22109F}" srcOrd="1" destOrd="0" presId="urn:microsoft.com/office/officeart/2005/8/layout/lProcess3"/>
    <dgm:cxn modelId="{B35DD148-D40B-C847-9C09-FBF0DA142943}" type="presParOf" srcId="{1EA86887-7FAD-0040-BA40-73C954DF1FEC}" destId="{49F90CB8-F2F7-7D48-9951-5415A4CC7798}" srcOrd="2" destOrd="0" presId="urn:microsoft.com/office/officeart/2005/8/layout/lProcess3"/>
    <dgm:cxn modelId="{3C08512A-BD13-5744-B6AA-818BCB27CBE9}" type="presParOf" srcId="{49F90CB8-F2F7-7D48-9951-5415A4CC7798}" destId="{508798BC-EECB-F94E-BA7E-0588FF4CE9A1}" srcOrd="0" destOrd="0" presId="urn:microsoft.com/office/officeart/2005/8/layout/lProcess3"/>
    <dgm:cxn modelId="{3DF5B9F7-83F9-DC43-9A14-17C43B83FA9E}" type="presParOf" srcId="{49F90CB8-F2F7-7D48-9951-5415A4CC7798}" destId="{05D67DD7-5099-914D-8025-F520B1393C5A}" srcOrd="1" destOrd="0" presId="urn:microsoft.com/office/officeart/2005/8/layout/lProcess3"/>
    <dgm:cxn modelId="{D3DF3658-82DB-D54B-ABE8-19748A1E9A25}" type="presParOf" srcId="{49F90CB8-F2F7-7D48-9951-5415A4CC7798}" destId="{5052F7FB-0B65-F243-B4D6-363619A9E1C1}" srcOrd="2" destOrd="0" presId="urn:microsoft.com/office/officeart/2005/8/layout/lProcess3"/>
    <dgm:cxn modelId="{F4ED6CE2-AC6C-E647-8EA4-83CE409453ED}" type="presParOf" srcId="{49F90CB8-F2F7-7D48-9951-5415A4CC7798}" destId="{F889F57D-AC7E-2749-BEF7-4BE488CB06EB}" srcOrd="3" destOrd="0" presId="urn:microsoft.com/office/officeart/2005/8/layout/lProcess3"/>
    <dgm:cxn modelId="{CA812A50-DA33-784B-BC98-5A2B7C36153C}" type="presParOf" srcId="{49F90CB8-F2F7-7D48-9951-5415A4CC7798}" destId="{653D7B9C-8BD3-E449-ABAA-44EB455ECB82}" srcOrd="4" destOrd="0" presId="urn:microsoft.com/office/officeart/2005/8/layout/lProcess3"/>
    <dgm:cxn modelId="{D9B78A46-92E1-A948-A019-40573422C64F}" type="presParOf" srcId="{1EA86887-7FAD-0040-BA40-73C954DF1FEC}" destId="{B68F25B3-7FDD-8A4F-9544-C00F60684C1B}" srcOrd="3" destOrd="0" presId="urn:microsoft.com/office/officeart/2005/8/layout/lProcess3"/>
    <dgm:cxn modelId="{0035733B-D63D-1041-866F-A66E3522AA2C}" type="presParOf" srcId="{1EA86887-7FAD-0040-BA40-73C954DF1FEC}" destId="{3FBA79B6-B660-4F4F-8DF6-5DAF510003EC}" srcOrd="4" destOrd="0" presId="urn:microsoft.com/office/officeart/2005/8/layout/lProcess3"/>
    <dgm:cxn modelId="{3BB8D18D-39B1-6443-92F8-8DFE0C57C5C0}" type="presParOf" srcId="{3FBA79B6-B660-4F4F-8DF6-5DAF510003EC}" destId="{D2C6F91B-40BB-0C4B-92AD-FB71EFE19B35}" srcOrd="0" destOrd="0" presId="urn:microsoft.com/office/officeart/2005/8/layout/lProcess3"/>
    <dgm:cxn modelId="{DC294F88-2779-8043-9610-ACEDE9D3D29D}" type="presParOf" srcId="{3FBA79B6-B660-4F4F-8DF6-5DAF510003EC}" destId="{C222375C-D86E-6647-8EA9-BCBEB31D2BFB}" srcOrd="1" destOrd="0" presId="urn:microsoft.com/office/officeart/2005/8/layout/lProcess3"/>
    <dgm:cxn modelId="{81086409-F77D-7440-8468-E245C8C78C08}" type="presParOf" srcId="{3FBA79B6-B660-4F4F-8DF6-5DAF510003EC}" destId="{C702F8CB-297C-A54E-9A55-3C641ED028AB}" srcOrd="2" destOrd="0" presId="urn:microsoft.com/office/officeart/2005/8/layout/lProcess3"/>
    <dgm:cxn modelId="{0A92C527-E687-B646-88BC-55C81DFE079E}" type="presParOf" srcId="{3FBA79B6-B660-4F4F-8DF6-5DAF510003EC}" destId="{7C62EC4B-D34F-E547-8538-5D753AAED517}" srcOrd="3" destOrd="0" presId="urn:microsoft.com/office/officeart/2005/8/layout/lProcess3"/>
    <dgm:cxn modelId="{9719D689-98A8-9C4A-9A56-A2A8F2A78EF8}" type="presParOf" srcId="{3FBA79B6-B660-4F4F-8DF6-5DAF510003EC}" destId="{4BECA974-A313-764A-B5F8-CCEBA9D35CD6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0C23E2-DEFF-0946-B154-6FF69F61360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fr-FR"/>
        </a:p>
      </dgm:t>
    </dgm:pt>
    <dgm:pt modelId="{1C9A6262-7295-0D4B-865C-6B36780B698A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DDHC 1789</a:t>
          </a:r>
        </a:p>
      </dgm:t>
    </dgm:pt>
    <dgm:pt modelId="{07AFF65D-3A76-C040-82A7-87044B857EB3}" type="parTrans" cxnId="{C5F54279-70E0-1E47-8F06-933261C6DCAB}">
      <dgm:prSet/>
      <dgm:spPr/>
      <dgm:t>
        <a:bodyPr/>
        <a:lstStyle/>
        <a:p>
          <a:endParaRPr lang="fr-FR"/>
        </a:p>
      </dgm:t>
    </dgm:pt>
    <dgm:pt modelId="{B07D13CA-26B4-1845-8E14-45BB2FE0CABA}" type="sibTrans" cxnId="{C5F54279-70E0-1E47-8F06-933261C6DCAB}">
      <dgm:prSet/>
      <dgm:spPr/>
      <dgm:t>
        <a:bodyPr/>
        <a:lstStyle/>
        <a:p>
          <a:endParaRPr lang="fr-FR"/>
        </a:p>
      </dgm:t>
    </dgm:pt>
    <dgm:pt modelId="{FD137141-3CEF-D046-8A27-FF4B982EEF28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Constitution de la 5</a:t>
          </a:r>
          <a:r>
            <a:rPr lang="fr-FR" baseline="30000" dirty="0"/>
            <a:t>ème</a:t>
          </a:r>
          <a:r>
            <a:rPr lang="fr-FR" dirty="0"/>
            <a:t> République</a:t>
          </a:r>
        </a:p>
      </dgm:t>
    </dgm:pt>
    <dgm:pt modelId="{16C382D5-08F4-CE4A-918C-BCBDD4177E3F}" type="parTrans" cxnId="{EDDE871D-5095-124E-939C-10D15AAAF5D1}">
      <dgm:prSet/>
      <dgm:spPr/>
      <dgm:t>
        <a:bodyPr/>
        <a:lstStyle/>
        <a:p>
          <a:endParaRPr lang="fr-FR"/>
        </a:p>
      </dgm:t>
    </dgm:pt>
    <dgm:pt modelId="{687680B5-7582-DE4A-91B1-770DC8B8E045}" type="sibTrans" cxnId="{EDDE871D-5095-124E-939C-10D15AAAF5D1}">
      <dgm:prSet/>
      <dgm:spPr/>
      <dgm:t>
        <a:bodyPr/>
        <a:lstStyle/>
        <a:p>
          <a:endParaRPr lang="fr-FR"/>
        </a:p>
      </dgm:t>
    </dgm:pt>
    <dgm:pt modelId="{B3EA36F0-3F99-8B49-B9D0-70712E6460A8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Loi de séparation de 1905</a:t>
          </a:r>
        </a:p>
      </dgm:t>
    </dgm:pt>
    <dgm:pt modelId="{0DF8016B-EDD9-9547-8D15-7933620F7B56}" type="parTrans" cxnId="{CC836DEC-5664-0F4D-9F78-74CFCF74D760}">
      <dgm:prSet/>
      <dgm:spPr/>
      <dgm:t>
        <a:bodyPr/>
        <a:lstStyle/>
        <a:p>
          <a:endParaRPr lang="fr-FR"/>
        </a:p>
      </dgm:t>
    </dgm:pt>
    <dgm:pt modelId="{1A48E014-B2B6-DE48-B69D-3F95C882C1BA}" type="sibTrans" cxnId="{CC836DEC-5664-0F4D-9F78-74CFCF74D760}">
      <dgm:prSet/>
      <dgm:spPr/>
      <dgm:t>
        <a:bodyPr/>
        <a:lstStyle/>
        <a:p>
          <a:endParaRPr lang="fr-FR"/>
        </a:p>
      </dgm:t>
    </dgm:pt>
    <dgm:pt modelId="{6D0CE783-B2C2-4B10-B9E3-150004330FFC}" type="pres">
      <dgm:prSet presAssocID="{930C23E2-DEFF-0946-B154-6FF69F61360F}" presName="root" presStyleCnt="0">
        <dgm:presLayoutVars>
          <dgm:dir/>
          <dgm:resizeHandles val="exact"/>
        </dgm:presLayoutVars>
      </dgm:prSet>
      <dgm:spPr/>
    </dgm:pt>
    <dgm:pt modelId="{404C5E64-0563-4B5D-A3FF-4AB0AA677036}" type="pres">
      <dgm:prSet presAssocID="{1C9A6262-7295-0D4B-865C-6B36780B698A}" presName="compNode" presStyleCnt="0"/>
      <dgm:spPr/>
    </dgm:pt>
    <dgm:pt modelId="{C770A116-3988-4FD2-B875-6A4DD3F0C191}" type="pres">
      <dgm:prSet presAssocID="{1C9A6262-7295-0D4B-865C-6B36780B698A}" presName="bgRect" presStyleLbl="bgShp" presStyleIdx="0" presStyleCnt="3"/>
      <dgm:spPr/>
    </dgm:pt>
    <dgm:pt modelId="{072674A0-EB28-47A4-8BEE-FE1B2414E0B3}" type="pres">
      <dgm:prSet presAssocID="{1C9A6262-7295-0D4B-865C-6B36780B698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B7BF26BB-30A7-495F-8893-E6A38265A0D6}" type="pres">
      <dgm:prSet presAssocID="{1C9A6262-7295-0D4B-865C-6B36780B698A}" presName="spaceRect" presStyleCnt="0"/>
      <dgm:spPr/>
    </dgm:pt>
    <dgm:pt modelId="{556B0A30-6288-4E89-8202-76C52449776F}" type="pres">
      <dgm:prSet presAssocID="{1C9A6262-7295-0D4B-865C-6B36780B698A}" presName="parTx" presStyleLbl="revTx" presStyleIdx="0" presStyleCnt="3">
        <dgm:presLayoutVars>
          <dgm:chMax val="0"/>
          <dgm:chPref val="0"/>
        </dgm:presLayoutVars>
      </dgm:prSet>
      <dgm:spPr/>
    </dgm:pt>
    <dgm:pt modelId="{87EF0713-0AD0-479B-ADEB-DCA4033CB841}" type="pres">
      <dgm:prSet presAssocID="{B07D13CA-26B4-1845-8E14-45BB2FE0CABA}" presName="sibTrans" presStyleCnt="0"/>
      <dgm:spPr/>
    </dgm:pt>
    <dgm:pt modelId="{FBD10105-9CAD-4D8A-888D-AC1C4D69AE78}" type="pres">
      <dgm:prSet presAssocID="{FD137141-3CEF-D046-8A27-FF4B982EEF28}" presName="compNode" presStyleCnt="0"/>
      <dgm:spPr/>
    </dgm:pt>
    <dgm:pt modelId="{690E2BD0-0E1A-4176-852E-92854FCD8E13}" type="pres">
      <dgm:prSet presAssocID="{FD137141-3CEF-D046-8A27-FF4B982EEF28}" presName="bgRect" presStyleLbl="bgShp" presStyleIdx="1" presStyleCnt="3"/>
      <dgm:spPr/>
    </dgm:pt>
    <dgm:pt modelId="{275044AD-1F69-4896-89DA-CCAF6FCDFABD}" type="pres">
      <dgm:prSet presAssocID="{FD137141-3CEF-D046-8A27-FF4B982EEF2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A9785210-C7DA-4423-B161-703544639D70}" type="pres">
      <dgm:prSet presAssocID="{FD137141-3CEF-D046-8A27-FF4B982EEF28}" presName="spaceRect" presStyleCnt="0"/>
      <dgm:spPr/>
    </dgm:pt>
    <dgm:pt modelId="{ED06B886-8361-49F0-BFB7-AE1D9E04256A}" type="pres">
      <dgm:prSet presAssocID="{FD137141-3CEF-D046-8A27-FF4B982EEF28}" presName="parTx" presStyleLbl="revTx" presStyleIdx="1" presStyleCnt="3">
        <dgm:presLayoutVars>
          <dgm:chMax val="0"/>
          <dgm:chPref val="0"/>
        </dgm:presLayoutVars>
      </dgm:prSet>
      <dgm:spPr/>
    </dgm:pt>
    <dgm:pt modelId="{7D99DC6D-581D-4941-827D-53E33BF55A66}" type="pres">
      <dgm:prSet presAssocID="{687680B5-7582-DE4A-91B1-770DC8B8E045}" presName="sibTrans" presStyleCnt="0"/>
      <dgm:spPr/>
    </dgm:pt>
    <dgm:pt modelId="{303395E8-CD80-4E0F-90C6-080D591AE9AC}" type="pres">
      <dgm:prSet presAssocID="{B3EA36F0-3F99-8B49-B9D0-70712E6460A8}" presName="compNode" presStyleCnt="0"/>
      <dgm:spPr/>
    </dgm:pt>
    <dgm:pt modelId="{72A41DDF-9690-472A-95F1-42742490E8CE}" type="pres">
      <dgm:prSet presAssocID="{B3EA36F0-3F99-8B49-B9D0-70712E6460A8}" presName="bgRect" presStyleLbl="bgShp" presStyleIdx="2" presStyleCnt="3"/>
      <dgm:spPr/>
    </dgm:pt>
    <dgm:pt modelId="{0E7DE27A-2D3F-42B8-9DF0-A1A19D40A877}" type="pres">
      <dgm:prSet presAssocID="{B3EA36F0-3F99-8B49-B9D0-70712E6460A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teau d'officiel"/>
        </a:ext>
      </dgm:extLst>
    </dgm:pt>
    <dgm:pt modelId="{FB11795F-A0E6-46D8-8457-7AE2E130CFFD}" type="pres">
      <dgm:prSet presAssocID="{B3EA36F0-3F99-8B49-B9D0-70712E6460A8}" presName="spaceRect" presStyleCnt="0"/>
      <dgm:spPr/>
    </dgm:pt>
    <dgm:pt modelId="{96249D59-C787-4DBA-B232-F96E7526219E}" type="pres">
      <dgm:prSet presAssocID="{B3EA36F0-3F99-8B49-B9D0-70712E6460A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80BFF01-EB17-424E-B376-CD0868C703DD}" type="presOf" srcId="{930C23E2-DEFF-0946-B154-6FF69F61360F}" destId="{6D0CE783-B2C2-4B10-B9E3-150004330FFC}" srcOrd="0" destOrd="0" presId="urn:microsoft.com/office/officeart/2018/2/layout/IconVerticalSolidList"/>
    <dgm:cxn modelId="{EDDE871D-5095-124E-939C-10D15AAAF5D1}" srcId="{930C23E2-DEFF-0946-B154-6FF69F61360F}" destId="{FD137141-3CEF-D046-8A27-FF4B982EEF28}" srcOrd="1" destOrd="0" parTransId="{16C382D5-08F4-CE4A-918C-BCBDD4177E3F}" sibTransId="{687680B5-7582-DE4A-91B1-770DC8B8E045}"/>
    <dgm:cxn modelId="{C5F54279-70E0-1E47-8F06-933261C6DCAB}" srcId="{930C23E2-DEFF-0946-B154-6FF69F61360F}" destId="{1C9A6262-7295-0D4B-865C-6B36780B698A}" srcOrd="0" destOrd="0" parTransId="{07AFF65D-3A76-C040-82A7-87044B857EB3}" sibTransId="{B07D13CA-26B4-1845-8E14-45BB2FE0CABA}"/>
    <dgm:cxn modelId="{868D05A0-90A5-5743-B49E-8B0F7B857548}" type="presOf" srcId="{B3EA36F0-3F99-8B49-B9D0-70712E6460A8}" destId="{96249D59-C787-4DBA-B232-F96E7526219E}" srcOrd="0" destOrd="0" presId="urn:microsoft.com/office/officeart/2018/2/layout/IconVerticalSolidList"/>
    <dgm:cxn modelId="{077956C6-1917-FD45-BA0C-31CD25F8CE75}" type="presOf" srcId="{1C9A6262-7295-0D4B-865C-6B36780B698A}" destId="{556B0A30-6288-4E89-8202-76C52449776F}" srcOrd="0" destOrd="0" presId="urn:microsoft.com/office/officeart/2018/2/layout/IconVerticalSolidList"/>
    <dgm:cxn modelId="{4F9EB1D1-12AB-4447-8996-18004E64AF11}" type="presOf" srcId="{FD137141-3CEF-D046-8A27-FF4B982EEF28}" destId="{ED06B886-8361-49F0-BFB7-AE1D9E04256A}" srcOrd="0" destOrd="0" presId="urn:microsoft.com/office/officeart/2018/2/layout/IconVerticalSolidList"/>
    <dgm:cxn modelId="{CC836DEC-5664-0F4D-9F78-74CFCF74D760}" srcId="{930C23E2-DEFF-0946-B154-6FF69F61360F}" destId="{B3EA36F0-3F99-8B49-B9D0-70712E6460A8}" srcOrd="2" destOrd="0" parTransId="{0DF8016B-EDD9-9547-8D15-7933620F7B56}" sibTransId="{1A48E014-B2B6-DE48-B69D-3F95C882C1BA}"/>
    <dgm:cxn modelId="{ED51B29A-8D61-8A42-946F-BDA14DA81E75}" type="presParOf" srcId="{6D0CE783-B2C2-4B10-B9E3-150004330FFC}" destId="{404C5E64-0563-4B5D-A3FF-4AB0AA677036}" srcOrd="0" destOrd="0" presId="urn:microsoft.com/office/officeart/2018/2/layout/IconVerticalSolidList"/>
    <dgm:cxn modelId="{4C2180C0-1766-8C44-A685-F7CC95A199BD}" type="presParOf" srcId="{404C5E64-0563-4B5D-A3FF-4AB0AA677036}" destId="{C770A116-3988-4FD2-B875-6A4DD3F0C191}" srcOrd="0" destOrd="0" presId="urn:microsoft.com/office/officeart/2018/2/layout/IconVerticalSolidList"/>
    <dgm:cxn modelId="{B17D2816-FA3D-694A-A4BA-63C2E9E983CF}" type="presParOf" srcId="{404C5E64-0563-4B5D-A3FF-4AB0AA677036}" destId="{072674A0-EB28-47A4-8BEE-FE1B2414E0B3}" srcOrd="1" destOrd="0" presId="urn:microsoft.com/office/officeart/2018/2/layout/IconVerticalSolidList"/>
    <dgm:cxn modelId="{EA0BB050-9117-3E47-AE7B-9A9162A794B4}" type="presParOf" srcId="{404C5E64-0563-4B5D-A3FF-4AB0AA677036}" destId="{B7BF26BB-30A7-495F-8893-E6A38265A0D6}" srcOrd="2" destOrd="0" presId="urn:microsoft.com/office/officeart/2018/2/layout/IconVerticalSolidList"/>
    <dgm:cxn modelId="{8654FA2A-F0A1-F042-8CFF-0BF6BBDCD631}" type="presParOf" srcId="{404C5E64-0563-4B5D-A3FF-4AB0AA677036}" destId="{556B0A30-6288-4E89-8202-76C52449776F}" srcOrd="3" destOrd="0" presId="urn:microsoft.com/office/officeart/2018/2/layout/IconVerticalSolidList"/>
    <dgm:cxn modelId="{30D1E890-D10E-6949-ACCC-2FFEF2A7687E}" type="presParOf" srcId="{6D0CE783-B2C2-4B10-B9E3-150004330FFC}" destId="{87EF0713-0AD0-479B-ADEB-DCA4033CB841}" srcOrd="1" destOrd="0" presId="urn:microsoft.com/office/officeart/2018/2/layout/IconVerticalSolidList"/>
    <dgm:cxn modelId="{1D2B77CB-7BA3-F94D-9F4A-D6E9233A286D}" type="presParOf" srcId="{6D0CE783-B2C2-4B10-B9E3-150004330FFC}" destId="{FBD10105-9CAD-4D8A-888D-AC1C4D69AE78}" srcOrd="2" destOrd="0" presId="urn:microsoft.com/office/officeart/2018/2/layout/IconVerticalSolidList"/>
    <dgm:cxn modelId="{29AE8200-A48E-C044-BA0E-A242787DB9A8}" type="presParOf" srcId="{FBD10105-9CAD-4D8A-888D-AC1C4D69AE78}" destId="{690E2BD0-0E1A-4176-852E-92854FCD8E13}" srcOrd="0" destOrd="0" presId="urn:microsoft.com/office/officeart/2018/2/layout/IconVerticalSolidList"/>
    <dgm:cxn modelId="{C1631E93-0EC2-C44B-9691-667B3C523CC1}" type="presParOf" srcId="{FBD10105-9CAD-4D8A-888D-AC1C4D69AE78}" destId="{275044AD-1F69-4896-89DA-CCAF6FCDFABD}" srcOrd="1" destOrd="0" presId="urn:microsoft.com/office/officeart/2018/2/layout/IconVerticalSolidList"/>
    <dgm:cxn modelId="{18E7A276-0D51-FA4D-AABD-65819C8D8E10}" type="presParOf" srcId="{FBD10105-9CAD-4D8A-888D-AC1C4D69AE78}" destId="{A9785210-C7DA-4423-B161-703544639D70}" srcOrd="2" destOrd="0" presId="urn:microsoft.com/office/officeart/2018/2/layout/IconVerticalSolidList"/>
    <dgm:cxn modelId="{1F3B5BFE-97C7-0643-89F7-024B6E461EE5}" type="presParOf" srcId="{FBD10105-9CAD-4D8A-888D-AC1C4D69AE78}" destId="{ED06B886-8361-49F0-BFB7-AE1D9E04256A}" srcOrd="3" destOrd="0" presId="urn:microsoft.com/office/officeart/2018/2/layout/IconVerticalSolidList"/>
    <dgm:cxn modelId="{42821BA5-4A18-AD40-800C-293BC240D438}" type="presParOf" srcId="{6D0CE783-B2C2-4B10-B9E3-150004330FFC}" destId="{7D99DC6D-581D-4941-827D-53E33BF55A66}" srcOrd="3" destOrd="0" presId="urn:microsoft.com/office/officeart/2018/2/layout/IconVerticalSolidList"/>
    <dgm:cxn modelId="{3400224F-E333-9C48-85C0-B89C8560672B}" type="presParOf" srcId="{6D0CE783-B2C2-4B10-B9E3-150004330FFC}" destId="{303395E8-CD80-4E0F-90C6-080D591AE9AC}" srcOrd="4" destOrd="0" presId="urn:microsoft.com/office/officeart/2018/2/layout/IconVerticalSolidList"/>
    <dgm:cxn modelId="{2E190C2D-A4D5-FD48-A24D-A9E2755B6802}" type="presParOf" srcId="{303395E8-CD80-4E0F-90C6-080D591AE9AC}" destId="{72A41DDF-9690-472A-95F1-42742490E8CE}" srcOrd="0" destOrd="0" presId="urn:microsoft.com/office/officeart/2018/2/layout/IconVerticalSolidList"/>
    <dgm:cxn modelId="{8FF65FEF-35D5-F849-B88C-476244C35613}" type="presParOf" srcId="{303395E8-CD80-4E0F-90C6-080D591AE9AC}" destId="{0E7DE27A-2D3F-42B8-9DF0-A1A19D40A877}" srcOrd="1" destOrd="0" presId="urn:microsoft.com/office/officeart/2018/2/layout/IconVerticalSolidList"/>
    <dgm:cxn modelId="{6635CE03-E1B9-A740-8266-ED3A4730AB10}" type="presParOf" srcId="{303395E8-CD80-4E0F-90C6-080D591AE9AC}" destId="{FB11795F-A0E6-46D8-8457-7AE2E130CFFD}" srcOrd="2" destOrd="0" presId="urn:microsoft.com/office/officeart/2018/2/layout/IconVerticalSolidList"/>
    <dgm:cxn modelId="{FC128E9D-665B-E946-B37A-1170A7092378}" type="presParOf" srcId="{303395E8-CD80-4E0F-90C6-080D591AE9AC}" destId="{96249D59-C787-4DBA-B232-F96E7526219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9C5C98-CB1D-C741-A151-0C68596DEDA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fr-FR"/>
        </a:p>
      </dgm:t>
    </dgm:pt>
    <dgm:pt modelId="{9260591C-1EEF-7247-B034-AF07501D93BC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Etape 1: formation du binôme et choix d’un thème</a:t>
          </a:r>
        </a:p>
      </dgm:t>
    </dgm:pt>
    <dgm:pt modelId="{DA1CB764-7F7D-0449-9B53-D9DAB8514129}" type="parTrans" cxnId="{7706F1F8-6185-C94B-A3D7-D223B9A3091E}">
      <dgm:prSet/>
      <dgm:spPr/>
      <dgm:t>
        <a:bodyPr/>
        <a:lstStyle/>
        <a:p>
          <a:endParaRPr lang="fr-FR"/>
        </a:p>
      </dgm:t>
    </dgm:pt>
    <dgm:pt modelId="{3A959145-0870-B94C-8338-10957AF56055}" type="sibTrans" cxnId="{7706F1F8-6185-C94B-A3D7-D223B9A3091E}">
      <dgm:prSet/>
      <dgm:spPr/>
      <dgm:t>
        <a:bodyPr/>
        <a:lstStyle/>
        <a:p>
          <a:endParaRPr lang="fr-FR"/>
        </a:p>
      </dgm:t>
    </dgm:pt>
    <dgm:pt modelId="{AA6806BC-9C1F-314C-B1C0-CDD2F300D7F4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Etape 2 : recherche de deux articles d’opinion opposée </a:t>
          </a:r>
        </a:p>
      </dgm:t>
    </dgm:pt>
    <dgm:pt modelId="{B6AB35E7-A426-A140-B041-1E9E505D1ED7}" type="parTrans" cxnId="{5E08B3BB-5871-F645-BFD0-C3476905C1AA}">
      <dgm:prSet/>
      <dgm:spPr/>
      <dgm:t>
        <a:bodyPr/>
        <a:lstStyle/>
        <a:p>
          <a:endParaRPr lang="fr-FR"/>
        </a:p>
      </dgm:t>
    </dgm:pt>
    <dgm:pt modelId="{30CA3250-5E63-6D47-84C5-2021CB7A6E43}" type="sibTrans" cxnId="{5E08B3BB-5871-F645-BFD0-C3476905C1AA}">
      <dgm:prSet/>
      <dgm:spPr/>
      <dgm:t>
        <a:bodyPr/>
        <a:lstStyle/>
        <a:p>
          <a:endParaRPr lang="fr-FR"/>
        </a:p>
      </dgm:t>
    </dgm:pt>
    <dgm:pt modelId="{8EDB4E07-0040-BA4B-A42C-910E8208E95E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Etape 3 :  définir une problématique</a:t>
          </a:r>
        </a:p>
      </dgm:t>
    </dgm:pt>
    <dgm:pt modelId="{ED953143-C84C-B945-9064-3FC86565A671}" type="parTrans" cxnId="{833D3105-5E1E-C548-A0C2-1EE9DDD1DA29}">
      <dgm:prSet/>
      <dgm:spPr/>
      <dgm:t>
        <a:bodyPr/>
        <a:lstStyle/>
        <a:p>
          <a:endParaRPr lang="fr-FR"/>
        </a:p>
      </dgm:t>
    </dgm:pt>
    <dgm:pt modelId="{9A97AFD3-C1D4-8242-8AA8-8884F450A8A0}" type="sibTrans" cxnId="{833D3105-5E1E-C548-A0C2-1EE9DDD1DA29}">
      <dgm:prSet/>
      <dgm:spPr/>
      <dgm:t>
        <a:bodyPr/>
        <a:lstStyle/>
        <a:p>
          <a:endParaRPr lang="fr-FR"/>
        </a:p>
      </dgm:t>
    </dgm:pt>
    <dgm:pt modelId="{65A9AF44-6288-45B1-A728-38E0C577A534}" type="pres">
      <dgm:prSet presAssocID="{9D9C5C98-CB1D-C741-A151-0C68596DEDA5}" presName="root" presStyleCnt="0">
        <dgm:presLayoutVars>
          <dgm:dir/>
          <dgm:resizeHandles val="exact"/>
        </dgm:presLayoutVars>
      </dgm:prSet>
      <dgm:spPr/>
    </dgm:pt>
    <dgm:pt modelId="{95E2AC1B-983B-426C-9368-4D83F4846BD8}" type="pres">
      <dgm:prSet presAssocID="{9260591C-1EEF-7247-B034-AF07501D93BC}" presName="compNode" presStyleCnt="0"/>
      <dgm:spPr/>
    </dgm:pt>
    <dgm:pt modelId="{62AFC435-051F-4E4F-B8B8-0272755780D6}" type="pres">
      <dgm:prSet presAssocID="{9260591C-1EEF-7247-B034-AF07501D93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A6B0EF0B-2222-4E66-95F2-344AC090D685}" type="pres">
      <dgm:prSet presAssocID="{9260591C-1EEF-7247-B034-AF07501D93BC}" presName="spaceRect" presStyleCnt="0"/>
      <dgm:spPr/>
    </dgm:pt>
    <dgm:pt modelId="{946C44B8-4D18-4154-9507-9C4DB73D3F7C}" type="pres">
      <dgm:prSet presAssocID="{9260591C-1EEF-7247-B034-AF07501D93BC}" presName="textRect" presStyleLbl="revTx" presStyleIdx="0" presStyleCnt="3">
        <dgm:presLayoutVars>
          <dgm:chMax val="1"/>
          <dgm:chPref val="1"/>
        </dgm:presLayoutVars>
      </dgm:prSet>
      <dgm:spPr/>
    </dgm:pt>
    <dgm:pt modelId="{5B91FF4D-41B9-43DE-B84B-309913DD9EC3}" type="pres">
      <dgm:prSet presAssocID="{3A959145-0870-B94C-8338-10957AF56055}" presName="sibTrans" presStyleCnt="0"/>
      <dgm:spPr/>
    </dgm:pt>
    <dgm:pt modelId="{BEFD8509-9CC1-487F-A5B0-A4AE1712CBB4}" type="pres">
      <dgm:prSet presAssocID="{AA6806BC-9C1F-314C-B1C0-CDD2F300D7F4}" presName="compNode" presStyleCnt="0"/>
      <dgm:spPr/>
    </dgm:pt>
    <dgm:pt modelId="{76187588-9EE6-4018-90B1-FF513F1F58A3}" type="pres">
      <dgm:prSet presAssocID="{AA6806BC-9C1F-314C-B1C0-CDD2F300D7F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D12B335-F266-4D91-8BEE-2DDB1B7DB5BE}" type="pres">
      <dgm:prSet presAssocID="{AA6806BC-9C1F-314C-B1C0-CDD2F300D7F4}" presName="spaceRect" presStyleCnt="0"/>
      <dgm:spPr/>
    </dgm:pt>
    <dgm:pt modelId="{0E0BA898-70F9-46C8-BED3-2DF300527E59}" type="pres">
      <dgm:prSet presAssocID="{AA6806BC-9C1F-314C-B1C0-CDD2F300D7F4}" presName="textRect" presStyleLbl="revTx" presStyleIdx="1" presStyleCnt="3">
        <dgm:presLayoutVars>
          <dgm:chMax val="1"/>
          <dgm:chPref val="1"/>
        </dgm:presLayoutVars>
      </dgm:prSet>
      <dgm:spPr/>
    </dgm:pt>
    <dgm:pt modelId="{A677C2C3-8373-463D-9C6A-8B19637B4A20}" type="pres">
      <dgm:prSet presAssocID="{30CA3250-5E63-6D47-84C5-2021CB7A6E43}" presName="sibTrans" presStyleCnt="0"/>
      <dgm:spPr/>
    </dgm:pt>
    <dgm:pt modelId="{B73995A5-5AA7-47C3-9442-055B5C4705DD}" type="pres">
      <dgm:prSet presAssocID="{8EDB4E07-0040-BA4B-A42C-910E8208E95E}" presName="compNode" presStyleCnt="0"/>
      <dgm:spPr/>
    </dgm:pt>
    <dgm:pt modelId="{43AC9CB3-971E-4469-9E07-90F70782EE53}" type="pres">
      <dgm:prSet presAssocID="{8EDB4E07-0040-BA4B-A42C-910E8208E95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36AC242-5E91-4D2F-BFAA-CD2335DEA9B3}" type="pres">
      <dgm:prSet presAssocID="{8EDB4E07-0040-BA4B-A42C-910E8208E95E}" presName="spaceRect" presStyleCnt="0"/>
      <dgm:spPr/>
    </dgm:pt>
    <dgm:pt modelId="{D3339FCC-C898-4C19-A234-916CBD7BB9F3}" type="pres">
      <dgm:prSet presAssocID="{8EDB4E07-0040-BA4B-A42C-910E8208E95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33D3105-5E1E-C548-A0C2-1EE9DDD1DA29}" srcId="{9D9C5C98-CB1D-C741-A151-0C68596DEDA5}" destId="{8EDB4E07-0040-BA4B-A42C-910E8208E95E}" srcOrd="2" destOrd="0" parTransId="{ED953143-C84C-B945-9064-3FC86565A671}" sibTransId="{9A97AFD3-C1D4-8242-8AA8-8884F450A8A0}"/>
    <dgm:cxn modelId="{C7F90F3E-492C-0D44-B4EB-A9A64A470042}" type="presOf" srcId="{9260591C-1EEF-7247-B034-AF07501D93BC}" destId="{946C44B8-4D18-4154-9507-9C4DB73D3F7C}" srcOrd="0" destOrd="0" presId="urn:microsoft.com/office/officeart/2018/2/layout/IconLabelList"/>
    <dgm:cxn modelId="{39E64F4A-EB0B-A441-B4AF-6E3FE73DD411}" type="presOf" srcId="{AA6806BC-9C1F-314C-B1C0-CDD2F300D7F4}" destId="{0E0BA898-70F9-46C8-BED3-2DF300527E59}" srcOrd="0" destOrd="0" presId="urn:microsoft.com/office/officeart/2018/2/layout/IconLabelList"/>
    <dgm:cxn modelId="{4B5A015A-FC8B-CD47-BE33-B0E1F997A035}" type="presOf" srcId="{8EDB4E07-0040-BA4B-A42C-910E8208E95E}" destId="{D3339FCC-C898-4C19-A234-916CBD7BB9F3}" srcOrd="0" destOrd="0" presId="urn:microsoft.com/office/officeart/2018/2/layout/IconLabelList"/>
    <dgm:cxn modelId="{5E08B3BB-5871-F645-BFD0-C3476905C1AA}" srcId="{9D9C5C98-CB1D-C741-A151-0C68596DEDA5}" destId="{AA6806BC-9C1F-314C-B1C0-CDD2F300D7F4}" srcOrd="1" destOrd="0" parTransId="{B6AB35E7-A426-A140-B041-1E9E505D1ED7}" sibTransId="{30CA3250-5E63-6D47-84C5-2021CB7A6E43}"/>
    <dgm:cxn modelId="{A68A5FD5-6AAF-E64C-A61E-12E8766423F8}" type="presOf" srcId="{9D9C5C98-CB1D-C741-A151-0C68596DEDA5}" destId="{65A9AF44-6288-45B1-A728-38E0C577A534}" srcOrd="0" destOrd="0" presId="urn:microsoft.com/office/officeart/2018/2/layout/IconLabelList"/>
    <dgm:cxn modelId="{7706F1F8-6185-C94B-A3D7-D223B9A3091E}" srcId="{9D9C5C98-CB1D-C741-A151-0C68596DEDA5}" destId="{9260591C-1EEF-7247-B034-AF07501D93BC}" srcOrd="0" destOrd="0" parTransId="{DA1CB764-7F7D-0449-9B53-D9DAB8514129}" sibTransId="{3A959145-0870-B94C-8338-10957AF56055}"/>
    <dgm:cxn modelId="{BD225787-8596-444D-8D27-CD03105894C3}" type="presParOf" srcId="{65A9AF44-6288-45B1-A728-38E0C577A534}" destId="{95E2AC1B-983B-426C-9368-4D83F4846BD8}" srcOrd="0" destOrd="0" presId="urn:microsoft.com/office/officeart/2018/2/layout/IconLabelList"/>
    <dgm:cxn modelId="{A71C10D5-BB03-3C44-ADB8-FBE78400D39D}" type="presParOf" srcId="{95E2AC1B-983B-426C-9368-4D83F4846BD8}" destId="{62AFC435-051F-4E4F-B8B8-0272755780D6}" srcOrd="0" destOrd="0" presId="urn:microsoft.com/office/officeart/2018/2/layout/IconLabelList"/>
    <dgm:cxn modelId="{3178C164-4BBD-B449-9D63-587257BB699B}" type="presParOf" srcId="{95E2AC1B-983B-426C-9368-4D83F4846BD8}" destId="{A6B0EF0B-2222-4E66-95F2-344AC090D685}" srcOrd="1" destOrd="0" presId="urn:microsoft.com/office/officeart/2018/2/layout/IconLabelList"/>
    <dgm:cxn modelId="{03AED935-2B30-A640-BA9D-92CF470864B3}" type="presParOf" srcId="{95E2AC1B-983B-426C-9368-4D83F4846BD8}" destId="{946C44B8-4D18-4154-9507-9C4DB73D3F7C}" srcOrd="2" destOrd="0" presId="urn:microsoft.com/office/officeart/2018/2/layout/IconLabelList"/>
    <dgm:cxn modelId="{18D39B5D-E895-A049-8E99-232EE1D3398D}" type="presParOf" srcId="{65A9AF44-6288-45B1-A728-38E0C577A534}" destId="{5B91FF4D-41B9-43DE-B84B-309913DD9EC3}" srcOrd="1" destOrd="0" presId="urn:microsoft.com/office/officeart/2018/2/layout/IconLabelList"/>
    <dgm:cxn modelId="{94E6CAE6-0284-7A4F-9403-A61C1C582CAB}" type="presParOf" srcId="{65A9AF44-6288-45B1-A728-38E0C577A534}" destId="{BEFD8509-9CC1-487F-A5B0-A4AE1712CBB4}" srcOrd="2" destOrd="0" presId="urn:microsoft.com/office/officeart/2018/2/layout/IconLabelList"/>
    <dgm:cxn modelId="{11396E96-5701-1D49-9610-3D14B3F8BB96}" type="presParOf" srcId="{BEFD8509-9CC1-487F-A5B0-A4AE1712CBB4}" destId="{76187588-9EE6-4018-90B1-FF513F1F58A3}" srcOrd="0" destOrd="0" presId="urn:microsoft.com/office/officeart/2018/2/layout/IconLabelList"/>
    <dgm:cxn modelId="{1AD77922-C00F-BE4D-AB77-EE652F0076FC}" type="presParOf" srcId="{BEFD8509-9CC1-487F-A5B0-A4AE1712CBB4}" destId="{3D12B335-F266-4D91-8BEE-2DDB1B7DB5BE}" srcOrd="1" destOrd="0" presId="urn:microsoft.com/office/officeart/2018/2/layout/IconLabelList"/>
    <dgm:cxn modelId="{21DB4ECF-7C62-5B4A-9A4D-7AED4D4D2581}" type="presParOf" srcId="{BEFD8509-9CC1-487F-A5B0-A4AE1712CBB4}" destId="{0E0BA898-70F9-46C8-BED3-2DF300527E59}" srcOrd="2" destOrd="0" presId="urn:microsoft.com/office/officeart/2018/2/layout/IconLabelList"/>
    <dgm:cxn modelId="{46CE4F43-EFC2-4E4E-BCDA-EFF14FBE011C}" type="presParOf" srcId="{65A9AF44-6288-45B1-A728-38E0C577A534}" destId="{A677C2C3-8373-463D-9C6A-8B19637B4A20}" srcOrd="3" destOrd="0" presId="urn:microsoft.com/office/officeart/2018/2/layout/IconLabelList"/>
    <dgm:cxn modelId="{F65ADC24-DB2B-6440-A4DD-DE01706E8091}" type="presParOf" srcId="{65A9AF44-6288-45B1-A728-38E0C577A534}" destId="{B73995A5-5AA7-47C3-9442-055B5C4705DD}" srcOrd="4" destOrd="0" presId="urn:microsoft.com/office/officeart/2018/2/layout/IconLabelList"/>
    <dgm:cxn modelId="{661A1B25-27E4-5F42-BEA4-0C409B75B0EC}" type="presParOf" srcId="{B73995A5-5AA7-47C3-9442-055B5C4705DD}" destId="{43AC9CB3-971E-4469-9E07-90F70782EE53}" srcOrd="0" destOrd="0" presId="urn:microsoft.com/office/officeart/2018/2/layout/IconLabelList"/>
    <dgm:cxn modelId="{B3FEBCCA-5406-FA43-A220-8AE44C0638F7}" type="presParOf" srcId="{B73995A5-5AA7-47C3-9442-055B5C4705DD}" destId="{A36AC242-5E91-4D2F-BFAA-CD2335DEA9B3}" srcOrd="1" destOrd="0" presId="urn:microsoft.com/office/officeart/2018/2/layout/IconLabelList"/>
    <dgm:cxn modelId="{EBC0C2D9-E53C-904D-9496-07C5A9F8E823}" type="presParOf" srcId="{B73995A5-5AA7-47C3-9442-055B5C4705DD}" destId="{D3339FCC-C898-4C19-A234-916CBD7BB9F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B28D73-DC53-BF40-9AF7-5946BD517F92}" type="doc">
      <dgm:prSet loTypeId="urn:microsoft.com/office/officeart/2008/layout/LinedList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C2E8BE46-298E-8040-96E2-D102B335365E}">
      <dgm:prSet phldrT="[Texte]"/>
      <dgm:spPr/>
      <dgm:t>
        <a:bodyPr/>
        <a:lstStyle/>
        <a:p>
          <a:r>
            <a:rPr lang="fr-FR" dirty="0"/>
            <a:t>Plan </a:t>
          </a:r>
        </a:p>
      </dgm:t>
    </dgm:pt>
    <dgm:pt modelId="{95AF14DD-B4A5-3741-9906-E5B2978298A6}" type="parTrans" cxnId="{37867181-4342-FD4C-B9C5-CAFA0E1EDD76}">
      <dgm:prSet/>
      <dgm:spPr/>
      <dgm:t>
        <a:bodyPr/>
        <a:lstStyle/>
        <a:p>
          <a:endParaRPr lang="fr-FR"/>
        </a:p>
      </dgm:t>
    </dgm:pt>
    <dgm:pt modelId="{0BEBD394-0A20-3041-BC88-F0CBCAFA98C5}" type="sibTrans" cxnId="{37867181-4342-FD4C-B9C5-CAFA0E1EDD76}">
      <dgm:prSet/>
      <dgm:spPr/>
      <dgm:t>
        <a:bodyPr/>
        <a:lstStyle/>
        <a:p>
          <a:endParaRPr lang="fr-FR"/>
        </a:p>
      </dgm:t>
    </dgm:pt>
    <dgm:pt modelId="{D1940228-F8D2-9D4E-977F-A0F5452235D8}">
      <dgm:prSet phldrT="[Texte]"/>
      <dgm:spPr/>
      <dgm:t>
        <a:bodyPr/>
        <a:lstStyle/>
        <a:p>
          <a:r>
            <a:rPr lang="fr-FR" dirty="0"/>
            <a:t>Problématique</a:t>
          </a:r>
        </a:p>
      </dgm:t>
    </dgm:pt>
    <dgm:pt modelId="{063A6FCA-9D31-B741-A08F-A4778EE12441}" type="parTrans" cxnId="{69AA267C-A37C-6748-9F76-F4AC01948272}">
      <dgm:prSet/>
      <dgm:spPr/>
      <dgm:t>
        <a:bodyPr/>
        <a:lstStyle/>
        <a:p>
          <a:endParaRPr lang="fr-FR"/>
        </a:p>
      </dgm:t>
    </dgm:pt>
    <dgm:pt modelId="{A5A9DCB9-89C4-434E-BE6E-2DD3B3B4D132}" type="sibTrans" cxnId="{69AA267C-A37C-6748-9F76-F4AC01948272}">
      <dgm:prSet/>
      <dgm:spPr/>
      <dgm:t>
        <a:bodyPr/>
        <a:lstStyle/>
        <a:p>
          <a:endParaRPr lang="fr-FR"/>
        </a:p>
      </dgm:t>
    </dgm:pt>
    <dgm:pt modelId="{615CFB18-C323-C64F-B920-CFC0FB31557B}">
      <dgm:prSet phldrT="[Texte]"/>
      <dgm:spPr/>
      <dgm:t>
        <a:bodyPr/>
        <a:lstStyle/>
        <a:p>
          <a:r>
            <a:rPr lang="fr-FR" dirty="0"/>
            <a:t>Plan du </a:t>
          </a:r>
          <a:r>
            <a:rPr lang="fr-FR"/>
            <a:t>travail choisi </a:t>
          </a:r>
          <a:endParaRPr lang="fr-FR" dirty="0"/>
        </a:p>
      </dgm:t>
    </dgm:pt>
    <dgm:pt modelId="{7EF61E4D-6EE6-604D-A401-62CE430A15F9}" type="parTrans" cxnId="{DE2412BD-EA09-B64C-B431-754053F9D5AB}">
      <dgm:prSet/>
      <dgm:spPr/>
      <dgm:t>
        <a:bodyPr/>
        <a:lstStyle/>
        <a:p>
          <a:endParaRPr lang="fr-FR"/>
        </a:p>
      </dgm:t>
    </dgm:pt>
    <dgm:pt modelId="{ED44D935-CDFD-AD45-B283-15301D669E82}" type="sibTrans" cxnId="{DE2412BD-EA09-B64C-B431-754053F9D5AB}">
      <dgm:prSet/>
      <dgm:spPr/>
      <dgm:t>
        <a:bodyPr/>
        <a:lstStyle/>
        <a:p>
          <a:endParaRPr lang="fr-FR"/>
        </a:p>
      </dgm:t>
    </dgm:pt>
    <dgm:pt modelId="{ECEB73B4-0D98-EA40-8775-28490247E747}">
      <dgm:prSet phldrT="[Texte]"/>
      <dgm:spPr/>
      <dgm:t>
        <a:bodyPr/>
        <a:lstStyle/>
        <a:p>
          <a:r>
            <a:rPr lang="fr-FR" dirty="0"/>
            <a:t>Bibliographie</a:t>
          </a:r>
        </a:p>
      </dgm:t>
    </dgm:pt>
    <dgm:pt modelId="{941B5C0A-D3FD-8D43-956F-7C94BCE48021}" type="parTrans" cxnId="{80A25732-FEC6-B741-922B-C173D6697C1E}">
      <dgm:prSet/>
      <dgm:spPr/>
      <dgm:t>
        <a:bodyPr/>
        <a:lstStyle/>
        <a:p>
          <a:endParaRPr lang="fr-FR"/>
        </a:p>
      </dgm:t>
    </dgm:pt>
    <dgm:pt modelId="{351EE867-FD27-9049-AEE2-A6D3464D1F4C}" type="sibTrans" cxnId="{80A25732-FEC6-B741-922B-C173D6697C1E}">
      <dgm:prSet/>
      <dgm:spPr/>
      <dgm:t>
        <a:bodyPr/>
        <a:lstStyle/>
        <a:p>
          <a:endParaRPr lang="fr-FR"/>
        </a:p>
      </dgm:t>
    </dgm:pt>
    <dgm:pt modelId="{9F3C24B4-6643-1F4F-99C8-FD36E410CE21}" type="pres">
      <dgm:prSet presAssocID="{5AB28D73-DC53-BF40-9AF7-5946BD517F92}" presName="vert0" presStyleCnt="0">
        <dgm:presLayoutVars>
          <dgm:dir/>
          <dgm:animOne val="branch"/>
          <dgm:animLvl val="lvl"/>
        </dgm:presLayoutVars>
      </dgm:prSet>
      <dgm:spPr/>
    </dgm:pt>
    <dgm:pt modelId="{F0F31B12-E84F-6243-97B8-951848D32989}" type="pres">
      <dgm:prSet presAssocID="{C2E8BE46-298E-8040-96E2-D102B335365E}" presName="thickLine" presStyleLbl="alignNode1" presStyleIdx="0" presStyleCnt="1"/>
      <dgm:spPr/>
    </dgm:pt>
    <dgm:pt modelId="{0D64CC20-AB7F-D440-A44F-0D1C7F9488F2}" type="pres">
      <dgm:prSet presAssocID="{C2E8BE46-298E-8040-96E2-D102B335365E}" presName="horz1" presStyleCnt="0"/>
      <dgm:spPr/>
    </dgm:pt>
    <dgm:pt modelId="{F280A712-E7F9-754A-8187-3F41D58179D0}" type="pres">
      <dgm:prSet presAssocID="{C2E8BE46-298E-8040-96E2-D102B335365E}" presName="tx1" presStyleLbl="revTx" presStyleIdx="0" presStyleCnt="4"/>
      <dgm:spPr/>
    </dgm:pt>
    <dgm:pt modelId="{C4AF325B-D0D5-7541-A07C-71B78555B705}" type="pres">
      <dgm:prSet presAssocID="{C2E8BE46-298E-8040-96E2-D102B335365E}" presName="vert1" presStyleCnt="0"/>
      <dgm:spPr/>
    </dgm:pt>
    <dgm:pt modelId="{5DBEA2F1-A584-F44D-888D-2A23A47CD30C}" type="pres">
      <dgm:prSet presAssocID="{D1940228-F8D2-9D4E-977F-A0F5452235D8}" presName="vertSpace2a" presStyleCnt="0"/>
      <dgm:spPr/>
    </dgm:pt>
    <dgm:pt modelId="{2A91F126-7D8A-B94C-A78F-B0D28AA58E86}" type="pres">
      <dgm:prSet presAssocID="{D1940228-F8D2-9D4E-977F-A0F5452235D8}" presName="horz2" presStyleCnt="0"/>
      <dgm:spPr/>
    </dgm:pt>
    <dgm:pt modelId="{1C3C40F8-C1A3-2540-B501-CF1E3938C513}" type="pres">
      <dgm:prSet presAssocID="{D1940228-F8D2-9D4E-977F-A0F5452235D8}" presName="horzSpace2" presStyleCnt="0"/>
      <dgm:spPr/>
    </dgm:pt>
    <dgm:pt modelId="{1BDC6CF5-A617-BA47-8AFF-FDBDDF0DE130}" type="pres">
      <dgm:prSet presAssocID="{D1940228-F8D2-9D4E-977F-A0F5452235D8}" presName="tx2" presStyleLbl="revTx" presStyleIdx="1" presStyleCnt="4"/>
      <dgm:spPr/>
    </dgm:pt>
    <dgm:pt modelId="{9E71BC45-63CF-1540-BF14-7A45AABB232C}" type="pres">
      <dgm:prSet presAssocID="{D1940228-F8D2-9D4E-977F-A0F5452235D8}" presName="vert2" presStyleCnt="0"/>
      <dgm:spPr/>
    </dgm:pt>
    <dgm:pt modelId="{C2C28A8B-827D-0B45-A9C0-E8198B53364F}" type="pres">
      <dgm:prSet presAssocID="{D1940228-F8D2-9D4E-977F-A0F5452235D8}" presName="thinLine2b" presStyleLbl="callout" presStyleIdx="0" presStyleCnt="3"/>
      <dgm:spPr/>
    </dgm:pt>
    <dgm:pt modelId="{36EC0F58-3756-1748-A28A-B0A0CB044384}" type="pres">
      <dgm:prSet presAssocID="{D1940228-F8D2-9D4E-977F-A0F5452235D8}" presName="vertSpace2b" presStyleCnt="0"/>
      <dgm:spPr/>
    </dgm:pt>
    <dgm:pt modelId="{49F7330A-20D3-5D4D-BD18-85E734E6DE3B}" type="pres">
      <dgm:prSet presAssocID="{615CFB18-C323-C64F-B920-CFC0FB31557B}" presName="horz2" presStyleCnt="0"/>
      <dgm:spPr/>
    </dgm:pt>
    <dgm:pt modelId="{24AB8A9D-101F-E74B-8646-42FE32F0E0A5}" type="pres">
      <dgm:prSet presAssocID="{615CFB18-C323-C64F-B920-CFC0FB31557B}" presName="horzSpace2" presStyleCnt="0"/>
      <dgm:spPr/>
    </dgm:pt>
    <dgm:pt modelId="{437C1666-F1D1-F245-A873-25D234D14455}" type="pres">
      <dgm:prSet presAssocID="{615CFB18-C323-C64F-B920-CFC0FB31557B}" presName="tx2" presStyleLbl="revTx" presStyleIdx="2" presStyleCnt="4"/>
      <dgm:spPr/>
    </dgm:pt>
    <dgm:pt modelId="{90C33308-EBF2-164C-AE73-AD9EE1A1DC15}" type="pres">
      <dgm:prSet presAssocID="{615CFB18-C323-C64F-B920-CFC0FB31557B}" presName="vert2" presStyleCnt="0"/>
      <dgm:spPr/>
    </dgm:pt>
    <dgm:pt modelId="{69DCAF09-F206-364D-86BF-CB610074ED0C}" type="pres">
      <dgm:prSet presAssocID="{615CFB18-C323-C64F-B920-CFC0FB31557B}" presName="thinLine2b" presStyleLbl="callout" presStyleIdx="1" presStyleCnt="3"/>
      <dgm:spPr/>
    </dgm:pt>
    <dgm:pt modelId="{58D845CB-30B9-7F47-9A4D-9472DEFE5ECA}" type="pres">
      <dgm:prSet presAssocID="{615CFB18-C323-C64F-B920-CFC0FB31557B}" presName="vertSpace2b" presStyleCnt="0"/>
      <dgm:spPr/>
    </dgm:pt>
    <dgm:pt modelId="{06E6A777-114C-E042-B5D0-66B63460D934}" type="pres">
      <dgm:prSet presAssocID="{ECEB73B4-0D98-EA40-8775-28490247E747}" presName="horz2" presStyleCnt="0"/>
      <dgm:spPr/>
    </dgm:pt>
    <dgm:pt modelId="{E99CEB1B-184F-5240-B06D-12DC41EA335A}" type="pres">
      <dgm:prSet presAssocID="{ECEB73B4-0D98-EA40-8775-28490247E747}" presName="horzSpace2" presStyleCnt="0"/>
      <dgm:spPr/>
    </dgm:pt>
    <dgm:pt modelId="{7888E0AC-A9D6-5A41-959D-103D69845310}" type="pres">
      <dgm:prSet presAssocID="{ECEB73B4-0D98-EA40-8775-28490247E747}" presName="tx2" presStyleLbl="revTx" presStyleIdx="3" presStyleCnt="4"/>
      <dgm:spPr/>
    </dgm:pt>
    <dgm:pt modelId="{68DA059F-9AE2-714D-9401-E9757454D344}" type="pres">
      <dgm:prSet presAssocID="{ECEB73B4-0D98-EA40-8775-28490247E747}" presName="vert2" presStyleCnt="0"/>
      <dgm:spPr/>
    </dgm:pt>
    <dgm:pt modelId="{5723FAF1-128E-4345-A41E-E63617CF300F}" type="pres">
      <dgm:prSet presAssocID="{ECEB73B4-0D98-EA40-8775-28490247E747}" presName="thinLine2b" presStyleLbl="callout" presStyleIdx="2" presStyleCnt="3"/>
      <dgm:spPr/>
    </dgm:pt>
    <dgm:pt modelId="{28E8BF0E-CB3B-ED47-B437-AF728E05EADA}" type="pres">
      <dgm:prSet presAssocID="{ECEB73B4-0D98-EA40-8775-28490247E747}" presName="vertSpace2b" presStyleCnt="0"/>
      <dgm:spPr/>
    </dgm:pt>
  </dgm:ptLst>
  <dgm:cxnLst>
    <dgm:cxn modelId="{BE93BA09-60EB-6144-B387-25D441B61086}" type="presOf" srcId="{D1940228-F8D2-9D4E-977F-A0F5452235D8}" destId="{1BDC6CF5-A617-BA47-8AFF-FDBDDF0DE130}" srcOrd="0" destOrd="0" presId="urn:microsoft.com/office/officeart/2008/layout/LinedList"/>
    <dgm:cxn modelId="{80A25732-FEC6-B741-922B-C173D6697C1E}" srcId="{C2E8BE46-298E-8040-96E2-D102B335365E}" destId="{ECEB73B4-0D98-EA40-8775-28490247E747}" srcOrd="2" destOrd="0" parTransId="{941B5C0A-D3FD-8D43-956F-7C94BCE48021}" sibTransId="{351EE867-FD27-9049-AEE2-A6D3464D1F4C}"/>
    <dgm:cxn modelId="{1DA6CD59-EDE7-7C43-8409-B79225B044B4}" type="presOf" srcId="{ECEB73B4-0D98-EA40-8775-28490247E747}" destId="{7888E0AC-A9D6-5A41-959D-103D69845310}" srcOrd="0" destOrd="0" presId="urn:microsoft.com/office/officeart/2008/layout/LinedList"/>
    <dgm:cxn modelId="{69AA267C-A37C-6748-9F76-F4AC01948272}" srcId="{C2E8BE46-298E-8040-96E2-D102B335365E}" destId="{D1940228-F8D2-9D4E-977F-A0F5452235D8}" srcOrd="0" destOrd="0" parTransId="{063A6FCA-9D31-B741-A08F-A4778EE12441}" sibTransId="{A5A9DCB9-89C4-434E-BE6E-2DD3B3B4D132}"/>
    <dgm:cxn modelId="{37867181-4342-FD4C-B9C5-CAFA0E1EDD76}" srcId="{5AB28D73-DC53-BF40-9AF7-5946BD517F92}" destId="{C2E8BE46-298E-8040-96E2-D102B335365E}" srcOrd="0" destOrd="0" parTransId="{95AF14DD-B4A5-3741-9906-E5B2978298A6}" sibTransId="{0BEBD394-0A20-3041-BC88-F0CBCAFA98C5}"/>
    <dgm:cxn modelId="{63BB8FB3-3020-8B4B-B5B7-F5ECF08D3C40}" type="presOf" srcId="{C2E8BE46-298E-8040-96E2-D102B335365E}" destId="{F280A712-E7F9-754A-8187-3F41D58179D0}" srcOrd="0" destOrd="0" presId="urn:microsoft.com/office/officeart/2008/layout/LinedList"/>
    <dgm:cxn modelId="{DE2412BD-EA09-B64C-B431-754053F9D5AB}" srcId="{C2E8BE46-298E-8040-96E2-D102B335365E}" destId="{615CFB18-C323-C64F-B920-CFC0FB31557B}" srcOrd="1" destOrd="0" parTransId="{7EF61E4D-6EE6-604D-A401-62CE430A15F9}" sibTransId="{ED44D935-CDFD-AD45-B283-15301D669E82}"/>
    <dgm:cxn modelId="{49414FC9-8AF3-C147-923D-FF0A9C1B060A}" type="presOf" srcId="{5AB28D73-DC53-BF40-9AF7-5946BD517F92}" destId="{9F3C24B4-6643-1F4F-99C8-FD36E410CE21}" srcOrd="0" destOrd="0" presId="urn:microsoft.com/office/officeart/2008/layout/LinedList"/>
    <dgm:cxn modelId="{00E800EC-571B-F147-ACC7-C80A9B73E992}" type="presOf" srcId="{615CFB18-C323-C64F-B920-CFC0FB31557B}" destId="{437C1666-F1D1-F245-A873-25D234D14455}" srcOrd="0" destOrd="0" presId="urn:microsoft.com/office/officeart/2008/layout/LinedList"/>
    <dgm:cxn modelId="{ED1E3D09-35B0-D544-9882-B06FB2F6FAA6}" type="presParOf" srcId="{9F3C24B4-6643-1F4F-99C8-FD36E410CE21}" destId="{F0F31B12-E84F-6243-97B8-951848D32989}" srcOrd="0" destOrd="0" presId="urn:microsoft.com/office/officeart/2008/layout/LinedList"/>
    <dgm:cxn modelId="{8C5689C2-A771-334C-B183-D2F3B43192FA}" type="presParOf" srcId="{9F3C24B4-6643-1F4F-99C8-FD36E410CE21}" destId="{0D64CC20-AB7F-D440-A44F-0D1C7F9488F2}" srcOrd="1" destOrd="0" presId="urn:microsoft.com/office/officeart/2008/layout/LinedList"/>
    <dgm:cxn modelId="{9A51A271-607F-8349-A16E-446D6F6490F8}" type="presParOf" srcId="{0D64CC20-AB7F-D440-A44F-0D1C7F9488F2}" destId="{F280A712-E7F9-754A-8187-3F41D58179D0}" srcOrd="0" destOrd="0" presId="urn:microsoft.com/office/officeart/2008/layout/LinedList"/>
    <dgm:cxn modelId="{5CF0BBA5-0C51-F14E-8145-959ABC6B9B54}" type="presParOf" srcId="{0D64CC20-AB7F-D440-A44F-0D1C7F9488F2}" destId="{C4AF325B-D0D5-7541-A07C-71B78555B705}" srcOrd="1" destOrd="0" presId="urn:microsoft.com/office/officeart/2008/layout/LinedList"/>
    <dgm:cxn modelId="{BBBC7B38-2D40-744A-82C9-2D8B4E96CF54}" type="presParOf" srcId="{C4AF325B-D0D5-7541-A07C-71B78555B705}" destId="{5DBEA2F1-A584-F44D-888D-2A23A47CD30C}" srcOrd="0" destOrd="0" presId="urn:microsoft.com/office/officeart/2008/layout/LinedList"/>
    <dgm:cxn modelId="{548B8A4F-19DD-E142-838D-7BA727BAF101}" type="presParOf" srcId="{C4AF325B-D0D5-7541-A07C-71B78555B705}" destId="{2A91F126-7D8A-B94C-A78F-B0D28AA58E86}" srcOrd="1" destOrd="0" presId="urn:microsoft.com/office/officeart/2008/layout/LinedList"/>
    <dgm:cxn modelId="{43551741-1212-0342-BAB6-5F961C76538E}" type="presParOf" srcId="{2A91F126-7D8A-B94C-A78F-B0D28AA58E86}" destId="{1C3C40F8-C1A3-2540-B501-CF1E3938C513}" srcOrd="0" destOrd="0" presId="urn:microsoft.com/office/officeart/2008/layout/LinedList"/>
    <dgm:cxn modelId="{22ECBAC4-FA3B-6347-928C-D8BAEA15B14A}" type="presParOf" srcId="{2A91F126-7D8A-B94C-A78F-B0D28AA58E86}" destId="{1BDC6CF5-A617-BA47-8AFF-FDBDDF0DE130}" srcOrd="1" destOrd="0" presId="urn:microsoft.com/office/officeart/2008/layout/LinedList"/>
    <dgm:cxn modelId="{087B8483-2E5B-0F4C-A951-B0C39FE0A198}" type="presParOf" srcId="{2A91F126-7D8A-B94C-A78F-B0D28AA58E86}" destId="{9E71BC45-63CF-1540-BF14-7A45AABB232C}" srcOrd="2" destOrd="0" presId="urn:microsoft.com/office/officeart/2008/layout/LinedList"/>
    <dgm:cxn modelId="{66DA095C-35D9-2E47-AD29-DDF885FEFD2D}" type="presParOf" srcId="{C4AF325B-D0D5-7541-A07C-71B78555B705}" destId="{C2C28A8B-827D-0B45-A9C0-E8198B53364F}" srcOrd="2" destOrd="0" presId="urn:microsoft.com/office/officeart/2008/layout/LinedList"/>
    <dgm:cxn modelId="{99AFE1B8-28F1-994C-A45E-A6F2B8D7A5AC}" type="presParOf" srcId="{C4AF325B-D0D5-7541-A07C-71B78555B705}" destId="{36EC0F58-3756-1748-A28A-B0A0CB044384}" srcOrd="3" destOrd="0" presId="urn:microsoft.com/office/officeart/2008/layout/LinedList"/>
    <dgm:cxn modelId="{68DBB029-FCA3-5B42-ADAA-AEEBCB8D586E}" type="presParOf" srcId="{C4AF325B-D0D5-7541-A07C-71B78555B705}" destId="{49F7330A-20D3-5D4D-BD18-85E734E6DE3B}" srcOrd="4" destOrd="0" presId="urn:microsoft.com/office/officeart/2008/layout/LinedList"/>
    <dgm:cxn modelId="{9BE9905D-3774-7E45-8FFB-58E75A0DFC7F}" type="presParOf" srcId="{49F7330A-20D3-5D4D-BD18-85E734E6DE3B}" destId="{24AB8A9D-101F-E74B-8646-42FE32F0E0A5}" srcOrd="0" destOrd="0" presId="urn:microsoft.com/office/officeart/2008/layout/LinedList"/>
    <dgm:cxn modelId="{9191A1DA-5A6D-9749-9332-2FA641B9FF0D}" type="presParOf" srcId="{49F7330A-20D3-5D4D-BD18-85E734E6DE3B}" destId="{437C1666-F1D1-F245-A873-25D234D14455}" srcOrd="1" destOrd="0" presId="urn:microsoft.com/office/officeart/2008/layout/LinedList"/>
    <dgm:cxn modelId="{D0C50130-FCD3-5246-BD4E-6346062856E1}" type="presParOf" srcId="{49F7330A-20D3-5D4D-BD18-85E734E6DE3B}" destId="{90C33308-EBF2-164C-AE73-AD9EE1A1DC15}" srcOrd="2" destOrd="0" presId="urn:microsoft.com/office/officeart/2008/layout/LinedList"/>
    <dgm:cxn modelId="{9816E92C-8BBB-B74D-B463-DA6BE61D4BC5}" type="presParOf" srcId="{C4AF325B-D0D5-7541-A07C-71B78555B705}" destId="{69DCAF09-F206-364D-86BF-CB610074ED0C}" srcOrd="5" destOrd="0" presId="urn:microsoft.com/office/officeart/2008/layout/LinedList"/>
    <dgm:cxn modelId="{ADC168B1-BC02-6C47-9A72-A0FCF6F37272}" type="presParOf" srcId="{C4AF325B-D0D5-7541-A07C-71B78555B705}" destId="{58D845CB-30B9-7F47-9A4D-9472DEFE5ECA}" srcOrd="6" destOrd="0" presId="urn:microsoft.com/office/officeart/2008/layout/LinedList"/>
    <dgm:cxn modelId="{1D9D10AA-F81A-094B-A1CE-5A6A61251675}" type="presParOf" srcId="{C4AF325B-D0D5-7541-A07C-71B78555B705}" destId="{06E6A777-114C-E042-B5D0-66B63460D934}" srcOrd="7" destOrd="0" presId="urn:microsoft.com/office/officeart/2008/layout/LinedList"/>
    <dgm:cxn modelId="{65F66B7B-FC28-F14C-A816-2B526D354825}" type="presParOf" srcId="{06E6A777-114C-E042-B5D0-66B63460D934}" destId="{E99CEB1B-184F-5240-B06D-12DC41EA335A}" srcOrd="0" destOrd="0" presId="urn:microsoft.com/office/officeart/2008/layout/LinedList"/>
    <dgm:cxn modelId="{923E2E4D-5DD4-5C4E-A35A-C636A1061FA4}" type="presParOf" srcId="{06E6A777-114C-E042-B5D0-66B63460D934}" destId="{7888E0AC-A9D6-5A41-959D-103D69845310}" srcOrd="1" destOrd="0" presId="urn:microsoft.com/office/officeart/2008/layout/LinedList"/>
    <dgm:cxn modelId="{1AF9EB42-42C3-E344-88C0-9A6113C3515A}" type="presParOf" srcId="{06E6A777-114C-E042-B5D0-66B63460D934}" destId="{68DA059F-9AE2-714D-9401-E9757454D344}" srcOrd="2" destOrd="0" presId="urn:microsoft.com/office/officeart/2008/layout/LinedList"/>
    <dgm:cxn modelId="{90C94552-3A06-5C4E-BD8A-3DE7961EDAFF}" type="presParOf" srcId="{C4AF325B-D0D5-7541-A07C-71B78555B705}" destId="{5723FAF1-128E-4345-A41E-E63617CF300F}" srcOrd="8" destOrd="0" presId="urn:microsoft.com/office/officeart/2008/layout/LinedList"/>
    <dgm:cxn modelId="{1343EF17-61C6-8C4C-80C1-675770CAE7BF}" type="presParOf" srcId="{C4AF325B-D0D5-7541-A07C-71B78555B705}" destId="{28E8BF0E-CB3B-ED47-B437-AF728E05EAD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52C4C8-94D5-2D4D-AC8C-21F720E5D872}" type="doc">
      <dgm:prSet loTypeId="urn:microsoft.com/office/officeart/2005/8/layout/hProcess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F60B9B8-46AB-F340-987D-97DBD4EBBDAA}">
      <dgm:prSet phldrT="[Texte]"/>
      <dgm:spPr/>
      <dgm:t>
        <a:bodyPr/>
        <a:lstStyle/>
        <a:p>
          <a:r>
            <a:rPr lang="fr-FR" dirty="0"/>
            <a:t>Soutenance orale</a:t>
          </a:r>
        </a:p>
      </dgm:t>
    </dgm:pt>
    <dgm:pt modelId="{8F115FEA-FD9F-794C-B423-4765467C5394}" type="parTrans" cxnId="{02E966EC-6B8E-6B47-9A14-4A7A6D3EA288}">
      <dgm:prSet/>
      <dgm:spPr/>
      <dgm:t>
        <a:bodyPr/>
        <a:lstStyle/>
        <a:p>
          <a:endParaRPr lang="fr-FR"/>
        </a:p>
      </dgm:t>
    </dgm:pt>
    <dgm:pt modelId="{B9E73D45-3172-E244-82ED-7B6261D7E578}" type="sibTrans" cxnId="{02E966EC-6B8E-6B47-9A14-4A7A6D3EA288}">
      <dgm:prSet/>
      <dgm:spPr/>
      <dgm:t>
        <a:bodyPr/>
        <a:lstStyle/>
        <a:p>
          <a:endParaRPr lang="fr-FR"/>
        </a:p>
      </dgm:t>
    </dgm:pt>
    <dgm:pt modelId="{2281980D-E51E-D644-8E09-D1633294888C}">
      <dgm:prSet phldrT="[Texte]"/>
      <dgm:spPr/>
      <dgm:t>
        <a:bodyPr/>
        <a:lstStyle/>
        <a:p>
          <a:r>
            <a:rPr lang="fr-FR" dirty="0"/>
            <a:t>5min de présentation</a:t>
          </a:r>
        </a:p>
      </dgm:t>
    </dgm:pt>
    <dgm:pt modelId="{F3AED033-79A6-DC4C-B231-1104277C8C6F}" type="parTrans" cxnId="{F8977EFC-16CB-A945-B9E5-3B26426498A3}">
      <dgm:prSet/>
      <dgm:spPr/>
      <dgm:t>
        <a:bodyPr/>
        <a:lstStyle/>
        <a:p>
          <a:endParaRPr lang="fr-FR"/>
        </a:p>
      </dgm:t>
    </dgm:pt>
    <dgm:pt modelId="{76DF2099-D693-6D42-BAAE-141F928116DF}" type="sibTrans" cxnId="{F8977EFC-16CB-A945-B9E5-3B26426498A3}">
      <dgm:prSet/>
      <dgm:spPr/>
      <dgm:t>
        <a:bodyPr/>
        <a:lstStyle/>
        <a:p>
          <a:endParaRPr lang="fr-FR"/>
        </a:p>
      </dgm:t>
    </dgm:pt>
    <dgm:pt modelId="{19F142B4-91A2-9346-BE4D-DF016CD8719A}">
      <dgm:prSet phldrT="[Texte]"/>
      <dgm:spPr/>
      <dgm:t>
        <a:bodyPr/>
        <a:lstStyle/>
        <a:p>
          <a:r>
            <a:rPr lang="fr-FR" dirty="0"/>
            <a:t>5min de réponses aux questions</a:t>
          </a:r>
        </a:p>
      </dgm:t>
    </dgm:pt>
    <dgm:pt modelId="{A7D0356A-851D-3D40-A21D-7A811D8614FA}" type="parTrans" cxnId="{80A5E04D-DA16-AE41-8900-9ADD9F23D8FC}">
      <dgm:prSet/>
      <dgm:spPr/>
      <dgm:t>
        <a:bodyPr/>
        <a:lstStyle/>
        <a:p>
          <a:endParaRPr lang="fr-FR"/>
        </a:p>
      </dgm:t>
    </dgm:pt>
    <dgm:pt modelId="{3A1FE7BB-6267-D144-A43E-111799E120E3}" type="sibTrans" cxnId="{80A5E04D-DA16-AE41-8900-9ADD9F23D8FC}">
      <dgm:prSet/>
      <dgm:spPr/>
      <dgm:t>
        <a:bodyPr/>
        <a:lstStyle/>
        <a:p>
          <a:endParaRPr lang="fr-FR"/>
        </a:p>
      </dgm:t>
    </dgm:pt>
    <dgm:pt modelId="{F2F92DBA-6F39-E042-AC68-0E4B55C47B0A}">
      <dgm:prSet phldrT="[Texte]"/>
      <dgm:spPr/>
      <dgm:t>
        <a:bodyPr/>
        <a:lstStyle/>
        <a:p>
          <a:r>
            <a:rPr lang="fr-FR" dirty="0"/>
            <a:t>Jury </a:t>
          </a:r>
        </a:p>
      </dgm:t>
    </dgm:pt>
    <dgm:pt modelId="{8F5084CA-66AA-D642-9755-F2CD602893C1}" type="parTrans" cxnId="{EA87C51E-0462-7040-ABD7-3FEE527279E6}">
      <dgm:prSet/>
      <dgm:spPr/>
      <dgm:t>
        <a:bodyPr/>
        <a:lstStyle/>
        <a:p>
          <a:endParaRPr lang="fr-FR"/>
        </a:p>
      </dgm:t>
    </dgm:pt>
    <dgm:pt modelId="{6C978EFA-A241-1043-939E-82E201FB995E}" type="sibTrans" cxnId="{EA87C51E-0462-7040-ABD7-3FEE527279E6}">
      <dgm:prSet/>
      <dgm:spPr/>
      <dgm:t>
        <a:bodyPr/>
        <a:lstStyle/>
        <a:p>
          <a:endParaRPr lang="fr-FR"/>
        </a:p>
      </dgm:t>
    </dgm:pt>
    <dgm:pt modelId="{D99CED4B-CCE6-E84F-9E7C-5D5B9FC48B0F}">
      <dgm:prSet phldrT="[Texte]"/>
      <dgm:spPr/>
      <dgm:t>
        <a:bodyPr/>
        <a:lstStyle/>
        <a:p>
          <a:r>
            <a:rPr lang="fr-FR" dirty="0"/>
            <a:t>Mme Bernay Mme Proust</a:t>
          </a:r>
        </a:p>
      </dgm:t>
    </dgm:pt>
    <dgm:pt modelId="{F0850C5D-0A46-E447-8CD6-5EF9C6B8AA07}" type="parTrans" cxnId="{83C7D335-531B-5D47-B04C-5F6A9782A39E}">
      <dgm:prSet/>
      <dgm:spPr/>
      <dgm:t>
        <a:bodyPr/>
        <a:lstStyle/>
        <a:p>
          <a:endParaRPr lang="fr-FR"/>
        </a:p>
      </dgm:t>
    </dgm:pt>
    <dgm:pt modelId="{3ADAB846-6B6F-8749-9D7C-2F794CFAB403}" type="sibTrans" cxnId="{83C7D335-531B-5D47-B04C-5F6A9782A39E}">
      <dgm:prSet/>
      <dgm:spPr/>
      <dgm:t>
        <a:bodyPr/>
        <a:lstStyle/>
        <a:p>
          <a:endParaRPr lang="fr-FR"/>
        </a:p>
      </dgm:t>
    </dgm:pt>
    <dgm:pt modelId="{8A5CC9BE-D44F-934F-9AD5-86BEED887A12}">
      <dgm:prSet phldrT="[Texte]"/>
      <dgm:spPr/>
      <dgm:t>
        <a:bodyPr/>
        <a:lstStyle/>
        <a:p>
          <a:r>
            <a:rPr lang="fr-FR" dirty="0"/>
            <a:t>Deux élèves tirés au sort</a:t>
          </a:r>
        </a:p>
      </dgm:t>
    </dgm:pt>
    <dgm:pt modelId="{55ED6AF0-4F1E-5746-83BA-25B5F5714870}" type="parTrans" cxnId="{7C628679-837A-D548-965D-B95E55A580FD}">
      <dgm:prSet/>
      <dgm:spPr/>
      <dgm:t>
        <a:bodyPr/>
        <a:lstStyle/>
        <a:p>
          <a:endParaRPr lang="fr-FR"/>
        </a:p>
      </dgm:t>
    </dgm:pt>
    <dgm:pt modelId="{6F4CD28E-2C24-A345-8A09-D3B3AE781629}" type="sibTrans" cxnId="{7C628679-837A-D548-965D-B95E55A580FD}">
      <dgm:prSet/>
      <dgm:spPr/>
      <dgm:t>
        <a:bodyPr/>
        <a:lstStyle/>
        <a:p>
          <a:endParaRPr lang="fr-FR"/>
        </a:p>
      </dgm:t>
    </dgm:pt>
    <dgm:pt modelId="{93519DB4-BCA1-F24C-A101-2807969F3BB0}">
      <dgm:prSet phldrT="[Texte]"/>
      <dgm:spPr/>
      <dgm:t>
        <a:bodyPr/>
        <a:lstStyle/>
        <a:p>
          <a:r>
            <a:rPr lang="fr-FR" dirty="0"/>
            <a:t>Critères d’évaluation</a:t>
          </a:r>
        </a:p>
      </dgm:t>
    </dgm:pt>
    <dgm:pt modelId="{AF2199DF-D84D-4446-85F8-962138A9A81B}" type="parTrans" cxnId="{9553E108-A1DA-9E41-90C2-75744E44D22C}">
      <dgm:prSet/>
      <dgm:spPr/>
      <dgm:t>
        <a:bodyPr/>
        <a:lstStyle/>
        <a:p>
          <a:endParaRPr lang="fr-FR"/>
        </a:p>
      </dgm:t>
    </dgm:pt>
    <dgm:pt modelId="{9BD21999-2672-6D46-8054-99F2F0BD39A6}" type="sibTrans" cxnId="{9553E108-A1DA-9E41-90C2-75744E44D22C}">
      <dgm:prSet/>
      <dgm:spPr/>
      <dgm:t>
        <a:bodyPr/>
        <a:lstStyle/>
        <a:p>
          <a:endParaRPr lang="fr-FR"/>
        </a:p>
      </dgm:t>
    </dgm:pt>
    <dgm:pt modelId="{E44005E0-1846-A345-B731-E502E039895F}">
      <dgm:prSet phldrT="[Texte]"/>
      <dgm:spPr/>
      <dgm:t>
        <a:bodyPr/>
        <a:lstStyle/>
        <a:p>
          <a:r>
            <a:rPr lang="fr-FR" dirty="0"/>
            <a:t>Contenu (fonds)</a:t>
          </a:r>
        </a:p>
      </dgm:t>
    </dgm:pt>
    <dgm:pt modelId="{08B443F0-A091-B34C-BAAE-A4A4D415F4CE}" type="parTrans" cxnId="{BFA62A95-620C-3C4A-8A1E-00DCE51760F4}">
      <dgm:prSet/>
      <dgm:spPr/>
      <dgm:t>
        <a:bodyPr/>
        <a:lstStyle/>
        <a:p>
          <a:endParaRPr lang="fr-FR"/>
        </a:p>
      </dgm:t>
    </dgm:pt>
    <dgm:pt modelId="{3FC76433-49C8-904B-A17A-7E1BFF56C012}" type="sibTrans" cxnId="{BFA62A95-620C-3C4A-8A1E-00DCE51760F4}">
      <dgm:prSet/>
      <dgm:spPr/>
      <dgm:t>
        <a:bodyPr/>
        <a:lstStyle/>
        <a:p>
          <a:endParaRPr lang="fr-FR"/>
        </a:p>
      </dgm:t>
    </dgm:pt>
    <dgm:pt modelId="{3F25798C-BDDC-B741-9768-C417DCDFE4C2}">
      <dgm:prSet phldrT="[Texte]"/>
      <dgm:spPr/>
      <dgm:t>
        <a:bodyPr/>
        <a:lstStyle/>
        <a:p>
          <a:r>
            <a:rPr lang="fr-FR" dirty="0"/>
            <a:t>Qualité de la présentation</a:t>
          </a:r>
        </a:p>
      </dgm:t>
    </dgm:pt>
    <dgm:pt modelId="{EBC0A8BD-2E6F-2D41-AE37-CDD2CE822000}" type="parTrans" cxnId="{3FD564A6-42A3-9349-A65E-11131D99E8ED}">
      <dgm:prSet/>
      <dgm:spPr/>
      <dgm:t>
        <a:bodyPr/>
        <a:lstStyle/>
        <a:p>
          <a:endParaRPr lang="fr-FR"/>
        </a:p>
      </dgm:t>
    </dgm:pt>
    <dgm:pt modelId="{CC65E821-5DB1-F44A-B174-9180648B0659}" type="sibTrans" cxnId="{3FD564A6-42A3-9349-A65E-11131D99E8ED}">
      <dgm:prSet/>
      <dgm:spPr/>
      <dgm:t>
        <a:bodyPr/>
        <a:lstStyle/>
        <a:p>
          <a:endParaRPr lang="fr-FR"/>
        </a:p>
      </dgm:t>
    </dgm:pt>
    <dgm:pt modelId="{F3EFA6A3-6606-7D43-9562-C3EBF4A846B6}">
      <dgm:prSet phldrT="[Texte]"/>
      <dgm:spPr/>
      <dgm:t>
        <a:bodyPr/>
        <a:lstStyle/>
        <a:p>
          <a:r>
            <a:rPr lang="fr-FR" dirty="0"/>
            <a:t>(forme)</a:t>
          </a:r>
        </a:p>
      </dgm:t>
    </dgm:pt>
    <dgm:pt modelId="{716B6FE6-2EA8-EF4A-B68E-45464DD25A4B}" type="parTrans" cxnId="{384BAABA-096A-5844-93A3-DD096A7217B3}">
      <dgm:prSet/>
      <dgm:spPr/>
      <dgm:t>
        <a:bodyPr/>
        <a:lstStyle/>
        <a:p>
          <a:endParaRPr lang="fr-FR"/>
        </a:p>
      </dgm:t>
    </dgm:pt>
    <dgm:pt modelId="{D114DE53-B315-FD41-9C3E-5678B1B34567}" type="sibTrans" cxnId="{384BAABA-096A-5844-93A3-DD096A7217B3}">
      <dgm:prSet/>
      <dgm:spPr/>
      <dgm:t>
        <a:bodyPr/>
        <a:lstStyle/>
        <a:p>
          <a:endParaRPr lang="fr-FR"/>
        </a:p>
      </dgm:t>
    </dgm:pt>
    <dgm:pt modelId="{40C37E7C-EA0B-244B-A3AB-CF074D737883}" type="pres">
      <dgm:prSet presAssocID="{8852C4C8-94D5-2D4D-AC8C-21F720E5D872}" presName="Name0" presStyleCnt="0">
        <dgm:presLayoutVars>
          <dgm:dir/>
          <dgm:animLvl val="lvl"/>
          <dgm:resizeHandles val="exact"/>
        </dgm:presLayoutVars>
      </dgm:prSet>
      <dgm:spPr/>
    </dgm:pt>
    <dgm:pt modelId="{42F96600-A98B-2543-BB4D-A25142A0B87A}" type="pres">
      <dgm:prSet presAssocID="{8852C4C8-94D5-2D4D-AC8C-21F720E5D872}" presName="tSp" presStyleCnt="0"/>
      <dgm:spPr/>
    </dgm:pt>
    <dgm:pt modelId="{A245D58D-7857-4948-8765-C94627AD15C3}" type="pres">
      <dgm:prSet presAssocID="{8852C4C8-94D5-2D4D-AC8C-21F720E5D872}" presName="bSp" presStyleCnt="0"/>
      <dgm:spPr/>
    </dgm:pt>
    <dgm:pt modelId="{B9B67EB9-6E8F-914C-A6A7-23AA02D45290}" type="pres">
      <dgm:prSet presAssocID="{8852C4C8-94D5-2D4D-AC8C-21F720E5D872}" presName="process" presStyleCnt="0"/>
      <dgm:spPr/>
    </dgm:pt>
    <dgm:pt modelId="{D9C04876-04D3-154F-ADEA-73370AC23DFD}" type="pres">
      <dgm:prSet presAssocID="{FF60B9B8-46AB-F340-987D-97DBD4EBBDAA}" presName="composite1" presStyleCnt="0"/>
      <dgm:spPr/>
    </dgm:pt>
    <dgm:pt modelId="{7A37ACBF-AC64-2047-8C81-1E26D4AFE77A}" type="pres">
      <dgm:prSet presAssocID="{FF60B9B8-46AB-F340-987D-97DBD4EBBDAA}" presName="dummyNode1" presStyleLbl="node1" presStyleIdx="0" presStyleCnt="3"/>
      <dgm:spPr/>
    </dgm:pt>
    <dgm:pt modelId="{5A8637E1-259C-D444-82EE-9F9AE6222438}" type="pres">
      <dgm:prSet presAssocID="{FF60B9B8-46AB-F340-987D-97DBD4EBBDAA}" presName="childNode1" presStyleLbl="bgAcc1" presStyleIdx="0" presStyleCnt="3">
        <dgm:presLayoutVars>
          <dgm:bulletEnabled val="1"/>
        </dgm:presLayoutVars>
      </dgm:prSet>
      <dgm:spPr/>
    </dgm:pt>
    <dgm:pt modelId="{8291276A-0E8A-0F4E-8FED-0FE402525371}" type="pres">
      <dgm:prSet presAssocID="{FF60B9B8-46AB-F340-987D-97DBD4EBBDAA}" presName="childNode1tx" presStyleLbl="bgAcc1" presStyleIdx="0" presStyleCnt="3">
        <dgm:presLayoutVars>
          <dgm:bulletEnabled val="1"/>
        </dgm:presLayoutVars>
      </dgm:prSet>
      <dgm:spPr/>
    </dgm:pt>
    <dgm:pt modelId="{6D72753B-90D4-684D-B06F-E61A05871BBC}" type="pres">
      <dgm:prSet presAssocID="{FF60B9B8-46AB-F340-987D-97DBD4EBBDAA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A850548F-31D1-C746-935D-E68E02BE05B5}" type="pres">
      <dgm:prSet presAssocID="{FF60B9B8-46AB-F340-987D-97DBD4EBBDAA}" presName="connSite1" presStyleCnt="0"/>
      <dgm:spPr/>
    </dgm:pt>
    <dgm:pt modelId="{5336C94C-3149-C341-9D66-5834F1B9E53B}" type="pres">
      <dgm:prSet presAssocID="{B9E73D45-3172-E244-82ED-7B6261D7E578}" presName="Name9" presStyleLbl="sibTrans2D1" presStyleIdx="0" presStyleCnt="2"/>
      <dgm:spPr/>
    </dgm:pt>
    <dgm:pt modelId="{BAD52A1B-FC5A-5941-AE48-B1AC38CC6EBB}" type="pres">
      <dgm:prSet presAssocID="{F2F92DBA-6F39-E042-AC68-0E4B55C47B0A}" presName="composite2" presStyleCnt="0"/>
      <dgm:spPr/>
    </dgm:pt>
    <dgm:pt modelId="{96237BC4-D9AC-F44C-AB08-64462B096D73}" type="pres">
      <dgm:prSet presAssocID="{F2F92DBA-6F39-E042-AC68-0E4B55C47B0A}" presName="dummyNode2" presStyleLbl="node1" presStyleIdx="0" presStyleCnt="3"/>
      <dgm:spPr/>
    </dgm:pt>
    <dgm:pt modelId="{E39C1DCA-DD86-0B49-8010-24DA6D02D9A7}" type="pres">
      <dgm:prSet presAssocID="{F2F92DBA-6F39-E042-AC68-0E4B55C47B0A}" presName="childNode2" presStyleLbl="bgAcc1" presStyleIdx="1" presStyleCnt="3">
        <dgm:presLayoutVars>
          <dgm:bulletEnabled val="1"/>
        </dgm:presLayoutVars>
      </dgm:prSet>
      <dgm:spPr/>
    </dgm:pt>
    <dgm:pt modelId="{CC34125A-5D96-8141-81E7-F2E4D5D2F96E}" type="pres">
      <dgm:prSet presAssocID="{F2F92DBA-6F39-E042-AC68-0E4B55C47B0A}" presName="childNode2tx" presStyleLbl="bgAcc1" presStyleIdx="1" presStyleCnt="3">
        <dgm:presLayoutVars>
          <dgm:bulletEnabled val="1"/>
        </dgm:presLayoutVars>
      </dgm:prSet>
      <dgm:spPr/>
    </dgm:pt>
    <dgm:pt modelId="{391D01A6-EC1E-DC47-9509-B2C51AB3CD02}" type="pres">
      <dgm:prSet presAssocID="{F2F92DBA-6F39-E042-AC68-0E4B55C47B0A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07B29B0A-C3B2-B54E-AA1E-BDD1A2A1C5A5}" type="pres">
      <dgm:prSet presAssocID="{F2F92DBA-6F39-E042-AC68-0E4B55C47B0A}" presName="connSite2" presStyleCnt="0"/>
      <dgm:spPr/>
    </dgm:pt>
    <dgm:pt modelId="{5712906D-CA32-884E-802A-17A0B57560BC}" type="pres">
      <dgm:prSet presAssocID="{6C978EFA-A241-1043-939E-82E201FB995E}" presName="Name18" presStyleLbl="sibTrans2D1" presStyleIdx="1" presStyleCnt="2"/>
      <dgm:spPr/>
    </dgm:pt>
    <dgm:pt modelId="{8A9C870D-5504-9B47-96D8-330668E24A0E}" type="pres">
      <dgm:prSet presAssocID="{93519DB4-BCA1-F24C-A101-2807969F3BB0}" presName="composite1" presStyleCnt="0"/>
      <dgm:spPr/>
    </dgm:pt>
    <dgm:pt modelId="{2775FA04-F305-5B40-954F-66EE135D72CF}" type="pres">
      <dgm:prSet presAssocID="{93519DB4-BCA1-F24C-A101-2807969F3BB0}" presName="dummyNode1" presStyleLbl="node1" presStyleIdx="1" presStyleCnt="3"/>
      <dgm:spPr/>
    </dgm:pt>
    <dgm:pt modelId="{CF57356C-5C86-C14D-8FA7-9E0235A230EC}" type="pres">
      <dgm:prSet presAssocID="{93519DB4-BCA1-F24C-A101-2807969F3BB0}" presName="childNode1" presStyleLbl="bgAcc1" presStyleIdx="2" presStyleCnt="3">
        <dgm:presLayoutVars>
          <dgm:bulletEnabled val="1"/>
        </dgm:presLayoutVars>
      </dgm:prSet>
      <dgm:spPr/>
    </dgm:pt>
    <dgm:pt modelId="{00656CFB-1659-6E41-9F90-334E3689951C}" type="pres">
      <dgm:prSet presAssocID="{93519DB4-BCA1-F24C-A101-2807969F3BB0}" presName="childNode1tx" presStyleLbl="bgAcc1" presStyleIdx="2" presStyleCnt="3">
        <dgm:presLayoutVars>
          <dgm:bulletEnabled val="1"/>
        </dgm:presLayoutVars>
      </dgm:prSet>
      <dgm:spPr/>
    </dgm:pt>
    <dgm:pt modelId="{A1BD7BBE-4219-3742-A0D4-54D99B97337D}" type="pres">
      <dgm:prSet presAssocID="{93519DB4-BCA1-F24C-A101-2807969F3BB0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9FB9FD53-A876-744E-BA73-68B07C686CE7}" type="pres">
      <dgm:prSet presAssocID="{93519DB4-BCA1-F24C-A101-2807969F3BB0}" presName="connSite1" presStyleCnt="0"/>
      <dgm:spPr/>
    </dgm:pt>
  </dgm:ptLst>
  <dgm:cxnLst>
    <dgm:cxn modelId="{05895201-35CA-0D46-9992-20C3B3341593}" type="presOf" srcId="{19F142B4-91A2-9346-BE4D-DF016CD8719A}" destId="{5A8637E1-259C-D444-82EE-9F9AE6222438}" srcOrd="0" destOrd="1" presId="urn:microsoft.com/office/officeart/2005/8/layout/hProcess4"/>
    <dgm:cxn modelId="{5ECFA305-6845-144D-8D4A-93697D30B55A}" type="presOf" srcId="{8A5CC9BE-D44F-934F-9AD5-86BEED887A12}" destId="{E39C1DCA-DD86-0B49-8010-24DA6D02D9A7}" srcOrd="0" destOrd="1" presId="urn:microsoft.com/office/officeart/2005/8/layout/hProcess4"/>
    <dgm:cxn modelId="{F7387906-F1C9-5249-B697-3890814D769E}" type="presOf" srcId="{D99CED4B-CCE6-E84F-9E7C-5D5B9FC48B0F}" destId="{CC34125A-5D96-8141-81E7-F2E4D5D2F96E}" srcOrd="1" destOrd="0" presId="urn:microsoft.com/office/officeart/2005/8/layout/hProcess4"/>
    <dgm:cxn modelId="{9553E108-A1DA-9E41-90C2-75744E44D22C}" srcId="{8852C4C8-94D5-2D4D-AC8C-21F720E5D872}" destId="{93519DB4-BCA1-F24C-A101-2807969F3BB0}" srcOrd="2" destOrd="0" parTransId="{AF2199DF-D84D-4446-85F8-962138A9A81B}" sibTransId="{9BD21999-2672-6D46-8054-99F2F0BD39A6}"/>
    <dgm:cxn modelId="{EA87C51E-0462-7040-ABD7-3FEE527279E6}" srcId="{8852C4C8-94D5-2D4D-AC8C-21F720E5D872}" destId="{F2F92DBA-6F39-E042-AC68-0E4B55C47B0A}" srcOrd="1" destOrd="0" parTransId="{8F5084CA-66AA-D642-9755-F2CD602893C1}" sibTransId="{6C978EFA-A241-1043-939E-82E201FB995E}"/>
    <dgm:cxn modelId="{83C7D335-531B-5D47-B04C-5F6A9782A39E}" srcId="{F2F92DBA-6F39-E042-AC68-0E4B55C47B0A}" destId="{D99CED4B-CCE6-E84F-9E7C-5D5B9FC48B0F}" srcOrd="0" destOrd="0" parTransId="{F0850C5D-0A46-E447-8CD6-5EF9C6B8AA07}" sibTransId="{3ADAB846-6B6F-8749-9D7C-2F794CFAB403}"/>
    <dgm:cxn modelId="{B1C9F236-6765-E14E-99BD-63E574D1689A}" type="presOf" srcId="{2281980D-E51E-D644-8E09-D1633294888C}" destId="{5A8637E1-259C-D444-82EE-9F9AE6222438}" srcOrd="0" destOrd="0" presId="urn:microsoft.com/office/officeart/2005/8/layout/hProcess4"/>
    <dgm:cxn modelId="{56B45537-4369-8543-BD52-F00DF0A1691E}" type="presOf" srcId="{FF60B9B8-46AB-F340-987D-97DBD4EBBDAA}" destId="{6D72753B-90D4-684D-B06F-E61A05871BBC}" srcOrd="0" destOrd="0" presId="urn:microsoft.com/office/officeart/2005/8/layout/hProcess4"/>
    <dgm:cxn modelId="{16A03640-CBB1-5646-AD43-FB1B4B82530C}" type="presOf" srcId="{E44005E0-1846-A345-B731-E502E039895F}" destId="{00656CFB-1659-6E41-9F90-334E3689951C}" srcOrd="1" destOrd="0" presId="urn:microsoft.com/office/officeart/2005/8/layout/hProcess4"/>
    <dgm:cxn modelId="{80A5E04D-DA16-AE41-8900-9ADD9F23D8FC}" srcId="{FF60B9B8-46AB-F340-987D-97DBD4EBBDAA}" destId="{19F142B4-91A2-9346-BE4D-DF016CD8719A}" srcOrd="1" destOrd="0" parTransId="{A7D0356A-851D-3D40-A21D-7A811D8614FA}" sibTransId="{3A1FE7BB-6267-D144-A43E-111799E120E3}"/>
    <dgm:cxn modelId="{396E6D65-2FE7-E242-B286-CEBAC300A8EB}" type="presOf" srcId="{D99CED4B-CCE6-E84F-9E7C-5D5B9FC48B0F}" destId="{E39C1DCA-DD86-0B49-8010-24DA6D02D9A7}" srcOrd="0" destOrd="0" presId="urn:microsoft.com/office/officeart/2005/8/layout/hProcess4"/>
    <dgm:cxn modelId="{7C628679-837A-D548-965D-B95E55A580FD}" srcId="{F2F92DBA-6F39-E042-AC68-0E4B55C47B0A}" destId="{8A5CC9BE-D44F-934F-9AD5-86BEED887A12}" srcOrd="1" destOrd="0" parTransId="{55ED6AF0-4F1E-5746-83BA-25B5F5714870}" sibTransId="{6F4CD28E-2C24-A345-8A09-D3B3AE781629}"/>
    <dgm:cxn modelId="{BFA62A95-620C-3C4A-8A1E-00DCE51760F4}" srcId="{93519DB4-BCA1-F24C-A101-2807969F3BB0}" destId="{E44005E0-1846-A345-B731-E502E039895F}" srcOrd="0" destOrd="0" parTransId="{08B443F0-A091-B34C-BAAE-A4A4D415F4CE}" sibTransId="{3FC76433-49C8-904B-A17A-7E1BFF56C012}"/>
    <dgm:cxn modelId="{7C37F79C-7F4B-2340-8615-478787DFC16E}" type="presOf" srcId="{6C978EFA-A241-1043-939E-82E201FB995E}" destId="{5712906D-CA32-884E-802A-17A0B57560BC}" srcOrd="0" destOrd="0" presId="urn:microsoft.com/office/officeart/2005/8/layout/hProcess4"/>
    <dgm:cxn modelId="{3FD564A6-42A3-9349-A65E-11131D99E8ED}" srcId="{93519DB4-BCA1-F24C-A101-2807969F3BB0}" destId="{3F25798C-BDDC-B741-9768-C417DCDFE4C2}" srcOrd="1" destOrd="0" parTransId="{EBC0A8BD-2E6F-2D41-AE37-CDD2CE822000}" sibTransId="{CC65E821-5DB1-F44A-B174-9180648B0659}"/>
    <dgm:cxn modelId="{3F5F48A8-F086-CC41-A656-EEB5D5AD3648}" type="presOf" srcId="{F3EFA6A3-6606-7D43-9562-C3EBF4A846B6}" destId="{00656CFB-1659-6E41-9F90-334E3689951C}" srcOrd="1" destOrd="2" presId="urn:microsoft.com/office/officeart/2005/8/layout/hProcess4"/>
    <dgm:cxn modelId="{B074ABAF-50C2-9D4C-A2FC-262DB84E9E76}" type="presOf" srcId="{E44005E0-1846-A345-B731-E502E039895F}" destId="{CF57356C-5C86-C14D-8FA7-9E0235A230EC}" srcOrd="0" destOrd="0" presId="urn:microsoft.com/office/officeart/2005/8/layout/hProcess4"/>
    <dgm:cxn modelId="{E16F52B0-5AB0-9240-8472-D5FAF23FA17E}" type="presOf" srcId="{93519DB4-BCA1-F24C-A101-2807969F3BB0}" destId="{A1BD7BBE-4219-3742-A0D4-54D99B97337D}" srcOrd="0" destOrd="0" presId="urn:microsoft.com/office/officeart/2005/8/layout/hProcess4"/>
    <dgm:cxn modelId="{384BAABA-096A-5844-93A3-DD096A7217B3}" srcId="{93519DB4-BCA1-F24C-A101-2807969F3BB0}" destId="{F3EFA6A3-6606-7D43-9562-C3EBF4A846B6}" srcOrd="2" destOrd="0" parTransId="{716B6FE6-2EA8-EF4A-B68E-45464DD25A4B}" sibTransId="{D114DE53-B315-FD41-9C3E-5678B1B34567}"/>
    <dgm:cxn modelId="{1F1263BD-EA86-B643-ADC0-B2DEC37A2FBF}" type="presOf" srcId="{F3EFA6A3-6606-7D43-9562-C3EBF4A846B6}" destId="{CF57356C-5C86-C14D-8FA7-9E0235A230EC}" srcOrd="0" destOrd="2" presId="urn:microsoft.com/office/officeart/2005/8/layout/hProcess4"/>
    <dgm:cxn modelId="{A5C78DC1-0161-9D48-B565-160DB53DEC1B}" type="presOf" srcId="{8A5CC9BE-D44F-934F-9AD5-86BEED887A12}" destId="{CC34125A-5D96-8141-81E7-F2E4D5D2F96E}" srcOrd="1" destOrd="1" presId="urn:microsoft.com/office/officeart/2005/8/layout/hProcess4"/>
    <dgm:cxn modelId="{724AE1C3-A65B-6944-A612-55768FBAEA1D}" type="presOf" srcId="{2281980D-E51E-D644-8E09-D1633294888C}" destId="{8291276A-0E8A-0F4E-8FED-0FE402525371}" srcOrd="1" destOrd="0" presId="urn:microsoft.com/office/officeart/2005/8/layout/hProcess4"/>
    <dgm:cxn modelId="{AE9BA6C9-9968-7E46-91B7-7CC03F50E357}" type="presOf" srcId="{3F25798C-BDDC-B741-9768-C417DCDFE4C2}" destId="{CF57356C-5C86-C14D-8FA7-9E0235A230EC}" srcOrd="0" destOrd="1" presId="urn:microsoft.com/office/officeart/2005/8/layout/hProcess4"/>
    <dgm:cxn modelId="{69D516D5-5F47-1645-ADB0-1794C96317DF}" type="presOf" srcId="{19F142B4-91A2-9346-BE4D-DF016CD8719A}" destId="{8291276A-0E8A-0F4E-8FED-0FE402525371}" srcOrd="1" destOrd="1" presId="urn:microsoft.com/office/officeart/2005/8/layout/hProcess4"/>
    <dgm:cxn modelId="{1DCAA2D7-94A2-614C-AD90-C794333BF702}" type="presOf" srcId="{3F25798C-BDDC-B741-9768-C417DCDFE4C2}" destId="{00656CFB-1659-6E41-9F90-334E3689951C}" srcOrd="1" destOrd="1" presId="urn:microsoft.com/office/officeart/2005/8/layout/hProcess4"/>
    <dgm:cxn modelId="{04CBD4DF-289E-2648-91D9-D8B4B42D0704}" type="presOf" srcId="{F2F92DBA-6F39-E042-AC68-0E4B55C47B0A}" destId="{391D01A6-EC1E-DC47-9509-B2C51AB3CD02}" srcOrd="0" destOrd="0" presId="urn:microsoft.com/office/officeart/2005/8/layout/hProcess4"/>
    <dgm:cxn modelId="{9C8D44E8-67F5-AD44-B873-3D5356B2C485}" type="presOf" srcId="{B9E73D45-3172-E244-82ED-7B6261D7E578}" destId="{5336C94C-3149-C341-9D66-5834F1B9E53B}" srcOrd="0" destOrd="0" presId="urn:microsoft.com/office/officeart/2005/8/layout/hProcess4"/>
    <dgm:cxn modelId="{02E966EC-6B8E-6B47-9A14-4A7A6D3EA288}" srcId="{8852C4C8-94D5-2D4D-AC8C-21F720E5D872}" destId="{FF60B9B8-46AB-F340-987D-97DBD4EBBDAA}" srcOrd="0" destOrd="0" parTransId="{8F115FEA-FD9F-794C-B423-4765467C5394}" sibTransId="{B9E73D45-3172-E244-82ED-7B6261D7E578}"/>
    <dgm:cxn modelId="{AFFCA9F5-0C74-164F-A207-8E0ADC18DD57}" type="presOf" srcId="{8852C4C8-94D5-2D4D-AC8C-21F720E5D872}" destId="{40C37E7C-EA0B-244B-A3AB-CF074D737883}" srcOrd="0" destOrd="0" presId="urn:microsoft.com/office/officeart/2005/8/layout/hProcess4"/>
    <dgm:cxn modelId="{F8977EFC-16CB-A945-B9E5-3B26426498A3}" srcId="{FF60B9B8-46AB-F340-987D-97DBD4EBBDAA}" destId="{2281980D-E51E-D644-8E09-D1633294888C}" srcOrd="0" destOrd="0" parTransId="{F3AED033-79A6-DC4C-B231-1104277C8C6F}" sibTransId="{76DF2099-D693-6D42-BAAE-141F928116DF}"/>
    <dgm:cxn modelId="{1C97FB23-91DB-E946-A27B-DFF3B9EE4B4F}" type="presParOf" srcId="{40C37E7C-EA0B-244B-A3AB-CF074D737883}" destId="{42F96600-A98B-2543-BB4D-A25142A0B87A}" srcOrd="0" destOrd="0" presId="urn:microsoft.com/office/officeart/2005/8/layout/hProcess4"/>
    <dgm:cxn modelId="{0A0C8575-A716-9041-B3A6-A9785C5A2D48}" type="presParOf" srcId="{40C37E7C-EA0B-244B-A3AB-CF074D737883}" destId="{A245D58D-7857-4948-8765-C94627AD15C3}" srcOrd="1" destOrd="0" presId="urn:microsoft.com/office/officeart/2005/8/layout/hProcess4"/>
    <dgm:cxn modelId="{F881902B-E36D-6F47-A1D5-87DCEEAA71DE}" type="presParOf" srcId="{40C37E7C-EA0B-244B-A3AB-CF074D737883}" destId="{B9B67EB9-6E8F-914C-A6A7-23AA02D45290}" srcOrd="2" destOrd="0" presId="urn:microsoft.com/office/officeart/2005/8/layout/hProcess4"/>
    <dgm:cxn modelId="{A3344CB7-44ED-554E-9A1A-4692B91B83CF}" type="presParOf" srcId="{B9B67EB9-6E8F-914C-A6A7-23AA02D45290}" destId="{D9C04876-04D3-154F-ADEA-73370AC23DFD}" srcOrd="0" destOrd="0" presId="urn:microsoft.com/office/officeart/2005/8/layout/hProcess4"/>
    <dgm:cxn modelId="{30C38B05-08E2-394C-99EB-5B48A94E1975}" type="presParOf" srcId="{D9C04876-04D3-154F-ADEA-73370AC23DFD}" destId="{7A37ACBF-AC64-2047-8C81-1E26D4AFE77A}" srcOrd="0" destOrd="0" presId="urn:microsoft.com/office/officeart/2005/8/layout/hProcess4"/>
    <dgm:cxn modelId="{B2CF13BC-31CF-FF4F-A207-0813D8C63B00}" type="presParOf" srcId="{D9C04876-04D3-154F-ADEA-73370AC23DFD}" destId="{5A8637E1-259C-D444-82EE-9F9AE6222438}" srcOrd="1" destOrd="0" presId="urn:microsoft.com/office/officeart/2005/8/layout/hProcess4"/>
    <dgm:cxn modelId="{96D14681-3021-CF45-955F-F515660B17D6}" type="presParOf" srcId="{D9C04876-04D3-154F-ADEA-73370AC23DFD}" destId="{8291276A-0E8A-0F4E-8FED-0FE402525371}" srcOrd="2" destOrd="0" presId="urn:microsoft.com/office/officeart/2005/8/layout/hProcess4"/>
    <dgm:cxn modelId="{5320DBBF-60E4-E342-AC20-5185B295FBD2}" type="presParOf" srcId="{D9C04876-04D3-154F-ADEA-73370AC23DFD}" destId="{6D72753B-90D4-684D-B06F-E61A05871BBC}" srcOrd="3" destOrd="0" presId="urn:microsoft.com/office/officeart/2005/8/layout/hProcess4"/>
    <dgm:cxn modelId="{95756CA8-2558-F84A-BFEF-CF5B7E2EA426}" type="presParOf" srcId="{D9C04876-04D3-154F-ADEA-73370AC23DFD}" destId="{A850548F-31D1-C746-935D-E68E02BE05B5}" srcOrd="4" destOrd="0" presId="urn:microsoft.com/office/officeart/2005/8/layout/hProcess4"/>
    <dgm:cxn modelId="{05568CF5-9170-7140-B687-02B69F1510F1}" type="presParOf" srcId="{B9B67EB9-6E8F-914C-A6A7-23AA02D45290}" destId="{5336C94C-3149-C341-9D66-5834F1B9E53B}" srcOrd="1" destOrd="0" presId="urn:microsoft.com/office/officeart/2005/8/layout/hProcess4"/>
    <dgm:cxn modelId="{7047ADF7-0A02-2149-BF3C-CEFE35E757A0}" type="presParOf" srcId="{B9B67EB9-6E8F-914C-A6A7-23AA02D45290}" destId="{BAD52A1B-FC5A-5941-AE48-B1AC38CC6EBB}" srcOrd="2" destOrd="0" presId="urn:microsoft.com/office/officeart/2005/8/layout/hProcess4"/>
    <dgm:cxn modelId="{2AABB68D-9571-AF4D-8FA5-BC801CEF6476}" type="presParOf" srcId="{BAD52A1B-FC5A-5941-AE48-B1AC38CC6EBB}" destId="{96237BC4-D9AC-F44C-AB08-64462B096D73}" srcOrd="0" destOrd="0" presId="urn:microsoft.com/office/officeart/2005/8/layout/hProcess4"/>
    <dgm:cxn modelId="{D8DC8D5E-1B48-CC4B-A028-39BFE339D392}" type="presParOf" srcId="{BAD52A1B-FC5A-5941-AE48-B1AC38CC6EBB}" destId="{E39C1DCA-DD86-0B49-8010-24DA6D02D9A7}" srcOrd="1" destOrd="0" presId="urn:microsoft.com/office/officeart/2005/8/layout/hProcess4"/>
    <dgm:cxn modelId="{731783F6-1096-DC44-AE38-010D1AE7FBD3}" type="presParOf" srcId="{BAD52A1B-FC5A-5941-AE48-B1AC38CC6EBB}" destId="{CC34125A-5D96-8141-81E7-F2E4D5D2F96E}" srcOrd="2" destOrd="0" presId="urn:microsoft.com/office/officeart/2005/8/layout/hProcess4"/>
    <dgm:cxn modelId="{42535A68-1D4A-284D-ABA1-3CBA1E2B6EB6}" type="presParOf" srcId="{BAD52A1B-FC5A-5941-AE48-B1AC38CC6EBB}" destId="{391D01A6-EC1E-DC47-9509-B2C51AB3CD02}" srcOrd="3" destOrd="0" presId="urn:microsoft.com/office/officeart/2005/8/layout/hProcess4"/>
    <dgm:cxn modelId="{9CF1CF4E-4A72-1E4E-8D79-9D607571C0FD}" type="presParOf" srcId="{BAD52A1B-FC5A-5941-AE48-B1AC38CC6EBB}" destId="{07B29B0A-C3B2-B54E-AA1E-BDD1A2A1C5A5}" srcOrd="4" destOrd="0" presId="urn:microsoft.com/office/officeart/2005/8/layout/hProcess4"/>
    <dgm:cxn modelId="{718646A0-9008-9C45-BB67-A2019CBCCE66}" type="presParOf" srcId="{B9B67EB9-6E8F-914C-A6A7-23AA02D45290}" destId="{5712906D-CA32-884E-802A-17A0B57560BC}" srcOrd="3" destOrd="0" presId="urn:microsoft.com/office/officeart/2005/8/layout/hProcess4"/>
    <dgm:cxn modelId="{36D69756-34EF-E541-81CA-2CC3B68B4887}" type="presParOf" srcId="{B9B67EB9-6E8F-914C-A6A7-23AA02D45290}" destId="{8A9C870D-5504-9B47-96D8-330668E24A0E}" srcOrd="4" destOrd="0" presId="urn:microsoft.com/office/officeart/2005/8/layout/hProcess4"/>
    <dgm:cxn modelId="{BC860723-BF0D-8E40-AC6D-F314D0C4DA02}" type="presParOf" srcId="{8A9C870D-5504-9B47-96D8-330668E24A0E}" destId="{2775FA04-F305-5B40-954F-66EE135D72CF}" srcOrd="0" destOrd="0" presId="urn:microsoft.com/office/officeart/2005/8/layout/hProcess4"/>
    <dgm:cxn modelId="{DA1A8E00-4BD2-E044-846D-BD5DC9E230EB}" type="presParOf" srcId="{8A9C870D-5504-9B47-96D8-330668E24A0E}" destId="{CF57356C-5C86-C14D-8FA7-9E0235A230EC}" srcOrd="1" destOrd="0" presId="urn:microsoft.com/office/officeart/2005/8/layout/hProcess4"/>
    <dgm:cxn modelId="{338D9FC8-A5C8-CF44-8437-8ABE0F891949}" type="presParOf" srcId="{8A9C870D-5504-9B47-96D8-330668E24A0E}" destId="{00656CFB-1659-6E41-9F90-334E3689951C}" srcOrd="2" destOrd="0" presId="urn:microsoft.com/office/officeart/2005/8/layout/hProcess4"/>
    <dgm:cxn modelId="{06745514-19C3-8F47-AD0F-7D6715FDEF10}" type="presParOf" srcId="{8A9C870D-5504-9B47-96D8-330668E24A0E}" destId="{A1BD7BBE-4219-3742-A0D4-54D99B97337D}" srcOrd="3" destOrd="0" presId="urn:microsoft.com/office/officeart/2005/8/layout/hProcess4"/>
    <dgm:cxn modelId="{65C54EE8-3A70-0A4C-8157-525FC0273756}" type="presParOf" srcId="{8A9C870D-5504-9B47-96D8-330668E24A0E}" destId="{9FB9FD53-A876-744E-BA73-68B07C686CE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3102C-A50C-1041-9329-336C3DD1C968}">
      <dsp:nvSpPr>
        <dsp:cNvPr id="0" name=""/>
        <dsp:cNvSpPr/>
      </dsp:nvSpPr>
      <dsp:spPr>
        <a:xfrm>
          <a:off x="1428529" y="804"/>
          <a:ext cx="2367483" cy="94699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1. Etat de droit</a:t>
          </a:r>
        </a:p>
      </dsp:txBody>
      <dsp:txXfrm>
        <a:off x="1902026" y="804"/>
        <a:ext cx="1420490" cy="946993"/>
      </dsp:txXfrm>
    </dsp:sp>
    <dsp:sp modelId="{5B0DE4BC-9FEB-6C4B-A14D-6E904B6A93EA}">
      <dsp:nvSpPr>
        <dsp:cNvPr id="0" name=""/>
        <dsp:cNvSpPr/>
      </dsp:nvSpPr>
      <dsp:spPr>
        <a:xfrm>
          <a:off x="3488240" y="81299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sécularisation</a:t>
          </a:r>
        </a:p>
      </dsp:txBody>
      <dsp:txXfrm>
        <a:off x="3881242" y="81299"/>
        <a:ext cx="1179007" cy="786004"/>
      </dsp:txXfrm>
    </dsp:sp>
    <dsp:sp modelId="{445D4CCA-F1B3-C74F-9F1A-BF6935B8DA98}">
      <dsp:nvSpPr>
        <dsp:cNvPr id="0" name=""/>
        <dsp:cNvSpPr/>
      </dsp:nvSpPr>
      <dsp:spPr>
        <a:xfrm>
          <a:off x="5178149" y="81299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22647"/>
            <a:satOff val="-333"/>
            <a:lumOff val="4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647"/>
              <a:satOff val="-333"/>
              <a:lumOff val="4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laïcité</a:t>
          </a:r>
        </a:p>
      </dsp:txBody>
      <dsp:txXfrm>
        <a:off x="5571151" y="81299"/>
        <a:ext cx="1179007" cy="786004"/>
      </dsp:txXfrm>
    </dsp:sp>
    <dsp:sp modelId="{9BAFA712-303E-774F-9A76-E575E2221579}">
      <dsp:nvSpPr>
        <dsp:cNvPr id="0" name=""/>
        <dsp:cNvSpPr/>
      </dsp:nvSpPr>
      <dsp:spPr>
        <a:xfrm>
          <a:off x="6868059" y="81299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45294"/>
            <a:satOff val="-665"/>
            <a:lumOff val="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5294"/>
              <a:satOff val="-665"/>
              <a:lumOff val="9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Ordre public</a:t>
          </a:r>
        </a:p>
      </dsp:txBody>
      <dsp:txXfrm>
        <a:off x="7261061" y="81299"/>
        <a:ext cx="1179007" cy="786004"/>
      </dsp:txXfrm>
    </dsp:sp>
    <dsp:sp modelId="{508798BC-EECB-F94E-BA7E-0588FF4CE9A1}">
      <dsp:nvSpPr>
        <dsp:cNvPr id="0" name=""/>
        <dsp:cNvSpPr/>
      </dsp:nvSpPr>
      <dsp:spPr>
        <a:xfrm>
          <a:off x="1428529" y="1080377"/>
          <a:ext cx="2367483" cy="946993"/>
        </a:xfrm>
        <a:prstGeom prst="chevron">
          <a:avLst/>
        </a:prstGeom>
        <a:solidFill>
          <a:schemeClr val="accent5">
            <a:hueOff val="-119936"/>
            <a:satOff val="-4449"/>
            <a:lumOff val="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2. Liberté de la presse et d’expression</a:t>
          </a:r>
        </a:p>
      </dsp:txBody>
      <dsp:txXfrm>
        <a:off x="1902026" y="1080377"/>
        <a:ext cx="1420490" cy="946993"/>
      </dsp:txXfrm>
    </dsp:sp>
    <dsp:sp modelId="{5052F7FB-0B65-F243-B4D6-363619A9E1C1}">
      <dsp:nvSpPr>
        <dsp:cNvPr id="0" name=""/>
        <dsp:cNvSpPr/>
      </dsp:nvSpPr>
      <dsp:spPr>
        <a:xfrm>
          <a:off x="3488240" y="1160871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67940"/>
            <a:satOff val="-998"/>
            <a:lumOff val="14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940"/>
              <a:satOff val="-998"/>
              <a:lumOff val="14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Liberté d’opinion</a:t>
          </a:r>
        </a:p>
      </dsp:txBody>
      <dsp:txXfrm>
        <a:off x="3881242" y="1160871"/>
        <a:ext cx="1179007" cy="786004"/>
      </dsp:txXfrm>
    </dsp:sp>
    <dsp:sp modelId="{653D7B9C-8BD3-E449-ABAA-44EB455ECB82}">
      <dsp:nvSpPr>
        <dsp:cNvPr id="0" name=""/>
        <dsp:cNvSpPr/>
      </dsp:nvSpPr>
      <dsp:spPr>
        <a:xfrm>
          <a:off x="5178149" y="1160871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90587"/>
            <a:satOff val="-1330"/>
            <a:lumOff val="190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0587"/>
              <a:satOff val="-1330"/>
              <a:lumOff val="19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Liberté d’expression</a:t>
          </a:r>
        </a:p>
      </dsp:txBody>
      <dsp:txXfrm>
        <a:off x="5571151" y="1160871"/>
        <a:ext cx="1179007" cy="786004"/>
      </dsp:txXfrm>
    </dsp:sp>
    <dsp:sp modelId="{D2C6F91B-40BB-0C4B-92AD-FB71EFE19B35}">
      <dsp:nvSpPr>
        <dsp:cNvPr id="0" name=""/>
        <dsp:cNvSpPr/>
      </dsp:nvSpPr>
      <dsp:spPr>
        <a:xfrm>
          <a:off x="1428529" y="2159949"/>
          <a:ext cx="2367483" cy="946993"/>
        </a:xfrm>
        <a:prstGeom prst="chevron">
          <a:avLst/>
        </a:prstGeom>
        <a:solidFill>
          <a:schemeClr val="accent5">
            <a:hueOff val="-239873"/>
            <a:satOff val="-8897"/>
            <a:lumOff val="1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3. Droits environnementaux </a:t>
          </a:r>
        </a:p>
      </dsp:txBody>
      <dsp:txXfrm>
        <a:off x="1902026" y="2159949"/>
        <a:ext cx="1420490" cy="946993"/>
      </dsp:txXfrm>
    </dsp:sp>
    <dsp:sp modelId="{C702F8CB-297C-A54E-9A55-3C641ED028AB}">
      <dsp:nvSpPr>
        <dsp:cNvPr id="0" name=""/>
        <dsp:cNvSpPr/>
      </dsp:nvSpPr>
      <dsp:spPr>
        <a:xfrm>
          <a:off x="3488240" y="2240444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113234"/>
            <a:satOff val="-1663"/>
            <a:lumOff val="238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3234"/>
              <a:satOff val="-1663"/>
              <a:lumOff val="2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Développement durable</a:t>
          </a:r>
        </a:p>
      </dsp:txBody>
      <dsp:txXfrm>
        <a:off x="3881242" y="2240444"/>
        <a:ext cx="1179007" cy="786004"/>
      </dsp:txXfrm>
    </dsp:sp>
    <dsp:sp modelId="{4BECA974-A313-764A-B5F8-CCEBA9D35CD6}">
      <dsp:nvSpPr>
        <dsp:cNvPr id="0" name=""/>
        <dsp:cNvSpPr/>
      </dsp:nvSpPr>
      <dsp:spPr>
        <a:xfrm>
          <a:off x="5178149" y="2240444"/>
          <a:ext cx="1965011" cy="786004"/>
        </a:xfrm>
        <a:prstGeom prst="chevron">
          <a:avLst/>
        </a:prstGeom>
        <a:solidFill>
          <a:schemeClr val="accent5">
            <a:tint val="40000"/>
            <a:alpha val="90000"/>
            <a:hueOff val="-135881"/>
            <a:satOff val="-1995"/>
            <a:lumOff val="285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35881"/>
              <a:satOff val="-1995"/>
              <a:lumOff val="28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Responsabilité</a:t>
          </a:r>
        </a:p>
      </dsp:txBody>
      <dsp:txXfrm>
        <a:off x="5571151" y="2240444"/>
        <a:ext cx="1179007" cy="7860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0A116-3988-4FD2-B875-6A4DD3F0C191}">
      <dsp:nvSpPr>
        <dsp:cNvPr id="0" name=""/>
        <dsp:cNvSpPr/>
      </dsp:nvSpPr>
      <dsp:spPr>
        <a:xfrm>
          <a:off x="0" y="606"/>
          <a:ext cx="5651500" cy="14193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2674A0-EB28-47A4-8BEE-FE1B2414E0B3}">
      <dsp:nvSpPr>
        <dsp:cNvPr id="0" name=""/>
        <dsp:cNvSpPr/>
      </dsp:nvSpPr>
      <dsp:spPr>
        <a:xfrm>
          <a:off x="429347" y="319956"/>
          <a:ext cx="780632" cy="7806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B0A30-6288-4E89-8202-76C52449776F}">
      <dsp:nvSpPr>
        <dsp:cNvPr id="0" name=""/>
        <dsp:cNvSpPr/>
      </dsp:nvSpPr>
      <dsp:spPr>
        <a:xfrm>
          <a:off x="1639328" y="606"/>
          <a:ext cx="4012171" cy="14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213" tIns="150213" rIns="150213" bIns="15021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DDHC 1789</a:t>
          </a:r>
        </a:p>
      </dsp:txBody>
      <dsp:txXfrm>
        <a:off x="1639328" y="606"/>
        <a:ext cx="4012171" cy="1419331"/>
      </dsp:txXfrm>
    </dsp:sp>
    <dsp:sp modelId="{690E2BD0-0E1A-4176-852E-92854FCD8E13}">
      <dsp:nvSpPr>
        <dsp:cNvPr id="0" name=""/>
        <dsp:cNvSpPr/>
      </dsp:nvSpPr>
      <dsp:spPr>
        <a:xfrm>
          <a:off x="0" y="1774771"/>
          <a:ext cx="5651500" cy="14193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044AD-1F69-4896-89DA-CCAF6FCDFABD}">
      <dsp:nvSpPr>
        <dsp:cNvPr id="0" name=""/>
        <dsp:cNvSpPr/>
      </dsp:nvSpPr>
      <dsp:spPr>
        <a:xfrm>
          <a:off x="429347" y="2094121"/>
          <a:ext cx="780632" cy="7806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6B886-8361-49F0-BFB7-AE1D9E04256A}">
      <dsp:nvSpPr>
        <dsp:cNvPr id="0" name=""/>
        <dsp:cNvSpPr/>
      </dsp:nvSpPr>
      <dsp:spPr>
        <a:xfrm>
          <a:off x="1639328" y="1774771"/>
          <a:ext cx="4012171" cy="14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213" tIns="150213" rIns="150213" bIns="15021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Constitution de la 5</a:t>
          </a:r>
          <a:r>
            <a:rPr lang="fr-FR" sz="2500" kern="1200" baseline="30000" dirty="0"/>
            <a:t>ème</a:t>
          </a:r>
          <a:r>
            <a:rPr lang="fr-FR" sz="2500" kern="1200" dirty="0"/>
            <a:t> République</a:t>
          </a:r>
        </a:p>
      </dsp:txBody>
      <dsp:txXfrm>
        <a:off x="1639328" y="1774771"/>
        <a:ext cx="4012171" cy="1419331"/>
      </dsp:txXfrm>
    </dsp:sp>
    <dsp:sp modelId="{72A41DDF-9690-472A-95F1-42742490E8CE}">
      <dsp:nvSpPr>
        <dsp:cNvPr id="0" name=""/>
        <dsp:cNvSpPr/>
      </dsp:nvSpPr>
      <dsp:spPr>
        <a:xfrm>
          <a:off x="0" y="3548936"/>
          <a:ext cx="5651500" cy="14193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DE27A-2D3F-42B8-9DF0-A1A19D40A877}">
      <dsp:nvSpPr>
        <dsp:cNvPr id="0" name=""/>
        <dsp:cNvSpPr/>
      </dsp:nvSpPr>
      <dsp:spPr>
        <a:xfrm>
          <a:off x="429347" y="3868286"/>
          <a:ext cx="780632" cy="7806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49D59-C787-4DBA-B232-F96E7526219E}">
      <dsp:nvSpPr>
        <dsp:cNvPr id="0" name=""/>
        <dsp:cNvSpPr/>
      </dsp:nvSpPr>
      <dsp:spPr>
        <a:xfrm>
          <a:off x="1639328" y="3548936"/>
          <a:ext cx="4012171" cy="14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213" tIns="150213" rIns="150213" bIns="15021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Loi de séparation de 1905</a:t>
          </a:r>
        </a:p>
      </dsp:txBody>
      <dsp:txXfrm>
        <a:off x="1639328" y="3548936"/>
        <a:ext cx="4012171" cy="14193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FC435-051F-4E4F-B8B8-0272755780D6}">
      <dsp:nvSpPr>
        <dsp:cNvPr id="0" name=""/>
        <dsp:cNvSpPr/>
      </dsp:nvSpPr>
      <dsp:spPr>
        <a:xfrm>
          <a:off x="1130019" y="373804"/>
          <a:ext cx="1285965" cy="12859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C44B8-4D18-4154-9507-9C4DB73D3F7C}">
      <dsp:nvSpPr>
        <dsp:cNvPr id="0" name=""/>
        <dsp:cNvSpPr/>
      </dsp:nvSpPr>
      <dsp:spPr>
        <a:xfrm>
          <a:off x="344152" y="2013943"/>
          <a:ext cx="28577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Etape 1: formation du binôme et choix d’un thème</a:t>
          </a:r>
        </a:p>
      </dsp:txBody>
      <dsp:txXfrm>
        <a:off x="344152" y="2013943"/>
        <a:ext cx="2857700" cy="720000"/>
      </dsp:txXfrm>
    </dsp:sp>
    <dsp:sp modelId="{76187588-9EE6-4018-90B1-FF513F1F58A3}">
      <dsp:nvSpPr>
        <dsp:cNvPr id="0" name=""/>
        <dsp:cNvSpPr/>
      </dsp:nvSpPr>
      <dsp:spPr>
        <a:xfrm>
          <a:off x="4487817" y="373804"/>
          <a:ext cx="1285965" cy="12859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BA898-70F9-46C8-BED3-2DF300527E59}">
      <dsp:nvSpPr>
        <dsp:cNvPr id="0" name=""/>
        <dsp:cNvSpPr/>
      </dsp:nvSpPr>
      <dsp:spPr>
        <a:xfrm>
          <a:off x="3701949" y="2013943"/>
          <a:ext cx="28577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Etape 2 : recherche de deux articles d’opinion opposée </a:t>
          </a:r>
        </a:p>
      </dsp:txBody>
      <dsp:txXfrm>
        <a:off x="3701949" y="2013943"/>
        <a:ext cx="2857700" cy="720000"/>
      </dsp:txXfrm>
    </dsp:sp>
    <dsp:sp modelId="{43AC9CB3-971E-4469-9E07-90F70782EE53}">
      <dsp:nvSpPr>
        <dsp:cNvPr id="0" name=""/>
        <dsp:cNvSpPr/>
      </dsp:nvSpPr>
      <dsp:spPr>
        <a:xfrm>
          <a:off x="7845615" y="373804"/>
          <a:ext cx="1285965" cy="12859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39FCC-C898-4C19-A234-916CBD7BB9F3}">
      <dsp:nvSpPr>
        <dsp:cNvPr id="0" name=""/>
        <dsp:cNvSpPr/>
      </dsp:nvSpPr>
      <dsp:spPr>
        <a:xfrm>
          <a:off x="7059747" y="2013943"/>
          <a:ext cx="28577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Etape 3 :  définir une problématique</a:t>
          </a:r>
        </a:p>
      </dsp:txBody>
      <dsp:txXfrm>
        <a:off x="7059747" y="2013943"/>
        <a:ext cx="28577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31B12-E84F-6243-97B8-951848D32989}">
      <dsp:nvSpPr>
        <dsp:cNvPr id="0" name=""/>
        <dsp:cNvSpPr/>
      </dsp:nvSpPr>
      <dsp:spPr>
        <a:xfrm>
          <a:off x="0" y="0"/>
          <a:ext cx="772972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0A712-E7F9-754A-8187-3F41D58179D0}">
      <dsp:nvSpPr>
        <dsp:cNvPr id="0" name=""/>
        <dsp:cNvSpPr/>
      </dsp:nvSpPr>
      <dsp:spPr>
        <a:xfrm>
          <a:off x="0" y="0"/>
          <a:ext cx="1545945" cy="310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300" kern="1200" dirty="0"/>
            <a:t>Plan </a:t>
          </a:r>
        </a:p>
      </dsp:txBody>
      <dsp:txXfrm>
        <a:off x="0" y="0"/>
        <a:ext cx="1545945" cy="3101983"/>
      </dsp:txXfrm>
    </dsp:sp>
    <dsp:sp modelId="{1BDC6CF5-A617-BA47-8AFF-FDBDDF0DE130}">
      <dsp:nvSpPr>
        <dsp:cNvPr id="0" name=""/>
        <dsp:cNvSpPr/>
      </dsp:nvSpPr>
      <dsp:spPr>
        <a:xfrm>
          <a:off x="1661891" y="48468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Problématique</a:t>
          </a:r>
        </a:p>
      </dsp:txBody>
      <dsp:txXfrm>
        <a:off x="1661891" y="48468"/>
        <a:ext cx="6067836" cy="969369"/>
      </dsp:txXfrm>
    </dsp:sp>
    <dsp:sp modelId="{C2C28A8B-827D-0B45-A9C0-E8198B53364F}">
      <dsp:nvSpPr>
        <dsp:cNvPr id="0" name=""/>
        <dsp:cNvSpPr/>
      </dsp:nvSpPr>
      <dsp:spPr>
        <a:xfrm>
          <a:off x="1545945" y="1017838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1666-F1D1-F245-A873-25D234D14455}">
      <dsp:nvSpPr>
        <dsp:cNvPr id="0" name=""/>
        <dsp:cNvSpPr/>
      </dsp:nvSpPr>
      <dsp:spPr>
        <a:xfrm>
          <a:off x="1661891" y="1066306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Plan du </a:t>
          </a:r>
          <a:r>
            <a:rPr lang="fr-FR" sz="4600" kern="1200"/>
            <a:t>travail choisi </a:t>
          </a:r>
          <a:endParaRPr lang="fr-FR" sz="4600" kern="1200" dirty="0"/>
        </a:p>
      </dsp:txBody>
      <dsp:txXfrm>
        <a:off x="1661891" y="1066306"/>
        <a:ext cx="6067836" cy="969369"/>
      </dsp:txXfrm>
    </dsp:sp>
    <dsp:sp modelId="{69DCAF09-F206-364D-86BF-CB610074ED0C}">
      <dsp:nvSpPr>
        <dsp:cNvPr id="0" name=""/>
        <dsp:cNvSpPr/>
      </dsp:nvSpPr>
      <dsp:spPr>
        <a:xfrm>
          <a:off x="1545945" y="2035676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8E0AC-A9D6-5A41-959D-103D69845310}">
      <dsp:nvSpPr>
        <dsp:cNvPr id="0" name=""/>
        <dsp:cNvSpPr/>
      </dsp:nvSpPr>
      <dsp:spPr>
        <a:xfrm>
          <a:off x="1661891" y="2084144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Bibliographie</a:t>
          </a:r>
        </a:p>
      </dsp:txBody>
      <dsp:txXfrm>
        <a:off x="1661891" y="2084144"/>
        <a:ext cx="6067836" cy="969369"/>
      </dsp:txXfrm>
    </dsp:sp>
    <dsp:sp modelId="{5723FAF1-128E-4345-A41E-E63617CF300F}">
      <dsp:nvSpPr>
        <dsp:cNvPr id="0" name=""/>
        <dsp:cNvSpPr/>
      </dsp:nvSpPr>
      <dsp:spPr>
        <a:xfrm>
          <a:off x="1545945" y="3053514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637E1-259C-D444-82EE-9F9AE6222438}">
      <dsp:nvSpPr>
        <dsp:cNvPr id="0" name=""/>
        <dsp:cNvSpPr/>
      </dsp:nvSpPr>
      <dsp:spPr>
        <a:xfrm>
          <a:off x="1540583" y="792475"/>
          <a:ext cx="1846282" cy="1522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5min de présentation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5min de réponses aux questions</a:t>
          </a:r>
        </a:p>
      </dsp:txBody>
      <dsp:txXfrm>
        <a:off x="1575627" y="827519"/>
        <a:ext cx="1776194" cy="1126394"/>
      </dsp:txXfrm>
    </dsp:sp>
    <dsp:sp modelId="{5336C94C-3149-C341-9D66-5834F1B9E53B}">
      <dsp:nvSpPr>
        <dsp:cNvPr id="0" name=""/>
        <dsp:cNvSpPr/>
      </dsp:nvSpPr>
      <dsp:spPr>
        <a:xfrm>
          <a:off x="2515455" y="930002"/>
          <a:ext cx="2368728" cy="2368728"/>
        </a:xfrm>
        <a:prstGeom prst="leftCircularArrow">
          <a:avLst>
            <a:gd name="adj1" fmla="val 4549"/>
            <a:gd name="adj2" fmla="val 578917"/>
            <a:gd name="adj3" fmla="val 2354427"/>
            <a:gd name="adj4" fmla="val 9024489"/>
            <a:gd name="adj5" fmla="val 530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2753B-90D4-684D-B06F-E61A05871BBC}">
      <dsp:nvSpPr>
        <dsp:cNvPr id="0" name=""/>
        <dsp:cNvSpPr/>
      </dsp:nvSpPr>
      <dsp:spPr>
        <a:xfrm>
          <a:off x="1950868" y="1988958"/>
          <a:ext cx="1641139" cy="6526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Soutenance orale</a:t>
          </a:r>
        </a:p>
      </dsp:txBody>
      <dsp:txXfrm>
        <a:off x="1969983" y="2008073"/>
        <a:ext cx="1602909" cy="614397"/>
      </dsp:txXfrm>
    </dsp:sp>
    <dsp:sp modelId="{E39C1DCA-DD86-0B49-8010-24DA6D02D9A7}">
      <dsp:nvSpPr>
        <dsp:cNvPr id="0" name=""/>
        <dsp:cNvSpPr/>
      </dsp:nvSpPr>
      <dsp:spPr>
        <a:xfrm>
          <a:off x="4105087" y="792475"/>
          <a:ext cx="1846282" cy="1522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Mme Bernay Mme Proust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Deux élèves tirés au sort</a:t>
          </a:r>
        </a:p>
      </dsp:txBody>
      <dsp:txXfrm>
        <a:off x="4140131" y="1153833"/>
        <a:ext cx="1776194" cy="1126394"/>
      </dsp:txXfrm>
    </dsp:sp>
    <dsp:sp modelId="{5712906D-CA32-884E-802A-17A0B57560BC}">
      <dsp:nvSpPr>
        <dsp:cNvPr id="0" name=""/>
        <dsp:cNvSpPr/>
      </dsp:nvSpPr>
      <dsp:spPr>
        <a:xfrm>
          <a:off x="5064573" y="-250690"/>
          <a:ext cx="2604642" cy="2604642"/>
        </a:xfrm>
        <a:prstGeom prst="circularArrow">
          <a:avLst>
            <a:gd name="adj1" fmla="val 4137"/>
            <a:gd name="adj2" fmla="val 521202"/>
            <a:gd name="adj3" fmla="val 19303287"/>
            <a:gd name="adj4" fmla="val 12575511"/>
            <a:gd name="adj5" fmla="val 482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D01A6-EC1E-DC47-9509-B2C51AB3CD02}">
      <dsp:nvSpPr>
        <dsp:cNvPr id="0" name=""/>
        <dsp:cNvSpPr/>
      </dsp:nvSpPr>
      <dsp:spPr>
        <a:xfrm>
          <a:off x="4515372" y="466162"/>
          <a:ext cx="1641139" cy="6526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Jury </a:t>
          </a:r>
        </a:p>
      </dsp:txBody>
      <dsp:txXfrm>
        <a:off x="4534487" y="485277"/>
        <a:ext cx="1602909" cy="614397"/>
      </dsp:txXfrm>
    </dsp:sp>
    <dsp:sp modelId="{CF57356C-5C86-C14D-8FA7-9E0235A230EC}">
      <dsp:nvSpPr>
        <dsp:cNvPr id="0" name=""/>
        <dsp:cNvSpPr/>
      </dsp:nvSpPr>
      <dsp:spPr>
        <a:xfrm>
          <a:off x="6669592" y="792475"/>
          <a:ext cx="1846282" cy="1522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Contenu (fonds)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Qualité de la présentation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(forme)</a:t>
          </a:r>
        </a:p>
      </dsp:txBody>
      <dsp:txXfrm>
        <a:off x="6704636" y="827519"/>
        <a:ext cx="1776194" cy="1126394"/>
      </dsp:txXfrm>
    </dsp:sp>
    <dsp:sp modelId="{A1BD7BBE-4219-3742-A0D4-54D99B97337D}">
      <dsp:nvSpPr>
        <dsp:cNvPr id="0" name=""/>
        <dsp:cNvSpPr/>
      </dsp:nvSpPr>
      <dsp:spPr>
        <a:xfrm>
          <a:off x="7079877" y="1988958"/>
          <a:ext cx="1641139" cy="652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Critères d’évaluation</a:t>
          </a:r>
        </a:p>
      </dsp:txBody>
      <dsp:txXfrm>
        <a:off x="7098992" y="2008073"/>
        <a:ext cx="1602909" cy="6143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hotographie arrière d’une rangée de diplômés">
            <a:extLst>
              <a:ext uri="{FF2B5EF4-FFF2-40B4-BE49-F238E27FC236}">
                <a16:creationId xmlns:a16="http://schemas.microsoft.com/office/drawing/2014/main" id="{19D9376D-35CE-6E55-ED17-9A04407881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054" b="867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CB1EA26-9A54-A562-98F9-FE4E53960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fr-FR">
                <a:solidFill>
                  <a:schemeClr val="tx1"/>
                </a:solidFill>
              </a:rPr>
              <a:t>Projet d’année 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Education Morale et Civique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200093-9313-056D-22C2-FFD6F973D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/>
                </a:solidFill>
              </a:rPr>
              <a:t>Secondes 2.A et 2.G</a:t>
            </a:r>
          </a:p>
        </p:txBody>
      </p:sp>
    </p:spTree>
    <p:extLst>
      <p:ext uri="{BB962C8B-B14F-4D97-AF65-F5344CB8AC3E}">
        <p14:creationId xmlns:p14="http://schemas.microsoft.com/office/powerpoint/2010/main" val="20741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801AD-578A-C0C9-3B64-2B7F7EB7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fr-FR" dirty="0"/>
              <a:t>Nouveau programme :</a:t>
            </a:r>
            <a:br>
              <a:rPr lang="fr-FR" dirty="0"/>
            </a:br>
            <a:r>
              <a:rPr lang="fr-FR" dirty="0"/>
              <a:t>Trois thèmes d’étude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1FDCC04-369D-635B-9130-9504DD69BF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76224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994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290E67-2F1C-D221-B458-CF7EE2AB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</p:spPr>
        <p:txBody>
          <a:bodyPr wrap="square">
            <a:normAutofit/>
          </a:bodyPr>
          <a:lstStyle/>
          <a:p>
            <a:r>
              <a:rPr lang="fr-FR" sz="1300">
                <a:solidFill>
                  <a:srgbClr val="FFFFFF"/>
                </a:solidFill>
              </a:rPr>
              <a:t>Première étape jusqu’aux vacances de la toussaint :</a:t>
            </a:r>
            <a:br>
              <a:rPr lang="fr-FR" sz="1300">
                <a:solidFill>
                  <a:srgbClr val="FFFFFF"/>
                </a:solidFill>
              </a:rPr>
            </a:br>
            <a:r>
              <a:rPr lang="fr-FR" sz="1300">
                <a:solidFill>
                  <a:srgbClr val="FFFFFF"/>
                </a:solidFill>
              </a:rPr>
              <a:t>Étude de documents  qui définissent  l’état de droit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E48DBFA-93D4-0A15-56BC-40402FB31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530945"/>
              </p:ext>
            </p:extLst>
          </p:nvPr>
        </p:nvGraphicFramePr>
        <p:xfrm>
          <a:off x="920750" y="965200"/>
          <a:ext cx="565150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060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écoration de vacances colorés">
            <a:extLst>
              <a:ext uri="{FF2B5EF4-FFF2-40B4-BE49-F238E27FC236}">
                <a16:creationId xmlns:a16="http://schemas.microsoft.com/office/drawing/2014/main" id="{2C6BDFAE-F042-C43A-81C6-32F4EFF1FD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6810" b="81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47D63BF-34A5-232B-D390-A26BA4E4A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>
                <a:solidFill>
                  <a:schemeClr val="tx1"/>
                </a:solidFill>
              </a:rPr>
              <a:t>Evaluation 1 </a:t>
            </a:r>
            <a:br>
              <a:rPr lang="en-US" sz="3200">
                <a:solidFill>
                  <a:schemeClr val="tx1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avant les vacances de la toussaint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F7725-3079-A7E1-1A08-1AB07DD3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435254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chemeClr val="tx1"/>
                </a:solidFill>
              </a:rPr>
              <a:t>NOTIONS DU COURS SOUS LA FORME D’UN QCM</a:t>
            </a:r>
          </a:p>
        </p:txBody>
      </p:sp>
    </p:spTree>
    <p:extLst>
      <p:ext uri="{BB962C8B-B14F-4D97-AF65-F5344CB8AC3E}">
        <p14:creationId xmlns:p14="http://schemas.microsoft.com/office/powerpoint/2010/main" val="1069999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00C98-20EC-92E7-1E44-7481E0A2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fr-FR" sz="2000"/>
              <a:t>SECONDE étape JUSQU’AUX VACANCES DE NOËL</a:t>
            </a:r>
            <a:br>
              <a:rPr lang="fr-FR" sz="2000"/>
            </a:br>
            <a:r>
              <a:rPr lang="fr-FR" sz="2000"/>
              <a:t>FORMATION DES BINÔMES ET RECHERCHE AU CDI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8507D0C-84DE-6E3A-CBB1-320E26164E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96310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4615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C2603-5095-F070-6E16-8577E34F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3000">
                <a:solidFill>
                  <a:srgbClr val="FFFFFF"/>
                </a:solidFill>
              </a:rPr>
              <a:t>CHOIX DES THÈMES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3C2809-EB50-788D-6030-30EAA16B0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fr-FR" dirty="0"/>
              <a:t>LES LIBERTÉS (droits naturels – droits sociaux – droits de l’environnement)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732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A68723-0679-D82D-D980-6DB045DD6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3000" kern="100">
                <a:solidFill>
                  <a:srgbClr val="FFFFFF"/>
                </a:solidFill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Définition de la liberté choisie</a:t>
            </a:r>
            <a:endParaRPr lang="fr-FR" sz="3000">
              <a:solidFill>
                <a:srgbClr val="FFFFF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9D5D4E-3CCD-9338-00B8-30ABADC9C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lvl="0"/>
            <a:endParaRPr lang="fr-FR" kern="100">
              <a:effectLst/>
              <a:latin typeface="Aptos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kern="100">
              <a:effectLst/>
              <a:latin typeface="Aptos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Référence constitutionnelle</a:t>
            </a: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Définition de la liberté (droits naturels – droits sociaux – droits de l’environnement)</a:t>
            </a: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Historique (droits naturels - droits créances – droit à l’environnement )</a:t>
            </a:r>
          </a:p>
          <a:p>
            <a:endParaRPr lang="fr-FR" kern="100">
              <a:effectLst/>
              <a:latin typeface="Aptos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944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5E3312-0882-7E78-FBCC-BE228B289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2300">
                <a:solidFill>
                  <a:srgbClr val="FFFFFF"/>
                </a:solidFill>
              </a:rPr>
              <a:t>2. </a:t>
            </a:r>
            <a:r>
              <a:rPr lang="fr-FR" sz="2300" kern="100">
                <a:solidFill>
                  <a:srgbClr val="FFFFFF"/>
                </a:solidFill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Etude de cas appliquée à la presse avec un article en appui</a:t>
            </a:r>
            <a:endParaRPr lang="fr-FR" sz="2300">
              <a:solidFill>
                <a:srgbClr val="FFFFF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9E14B9-0370-322E-C82F-01260C42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lvl="0"/>
            <a:endParaRPr lang="fr-FR" kern="100">
              <a:effectLst/>
              <a:latin typeface="Aptos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Choisir un article de presse en référence au droit choisi</a:t>
            </a: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Montrer où est le problème</a:t>
            </a:r>
          </a:p>
          <a:p>
            <a:pPr lvl="0"/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Quel est le droit concerné ?</a:t>
            </a:r>
          </a:p>
          <a:p>
            <a:r>
              <a:rPr lang="fr-FR" kern="100">
                <a:effectLst/>
                <a:latin typeface="Aptos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91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11CC1-E7A6-8C75-57CE-B33E0B150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>
                <a:solidFill>
                  <a:schemeClr val="tx1"/>
                </a:solidFill>
              </a:rPr>
              <a:t>EVALUATION 2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début janvier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6E84252-C82A-EA5F-742F-F34A14FEA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982154"/>
              </p:ext>
            </p:extLst>
          </p:nvPr>
        </p:nvGraphicFramePr>
        <p:xfrm>
          <a:off x="2231136" y="2638044"/>
          <a:ext cx="772972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278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0C8D-2816-486E-C7A0-C203EAA9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fr-FR" dirty="0"/>
              <a:t>Troisième étape : soutenance orale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A5666B6-538F-60B7-830A-BD64A72FF6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792896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469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0BC020-BDBF-49EB-9898-BAB5BF55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01DE55-3149-3A08-0F1A-74BC57BC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781241"/>
            <a:ext cx="7729729" cy="855406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fr-FR" sz="1700">
                <a:solidFill>
                  <a:schemeClr val="bg1"/>
                </a:solidFill>
              </a:rPr>
              <a:t>EVALUATION </a:t>
            </a:r>
            <a:br>
              <a:rPr lang="fr-FR" sz="1700">
                <a:solidFill>
                  <a:schemeClr val="bg1"/>
                </a:solidFill>
              </a:rPr>
            </a:br>
            <a:r>
              <a:rPr lang="fr-FR" sz="1700">
                <a:solidFill>
                  <a:schemeClr val="bg1"/>
                </a:solidFill>
              </a:rPr>
              <a:t>SECOND SEMESTRE</a:t>
            </a:r>
          </a:p>
        </p:txBody>
      </p:sp>
      <p:pic>
        <p:nvPicPr>
          <p:cNvPr id="5" name="Picture 4" descr="Une page dans un planificateur">
            <a:extLst>
              <a:ext uri="{FF2B5EF4-FFF2-40B4-BE49-F238E27FC236}">
                <a16:creationId xmlns:a16="http://schemas.microsoft.com/office/drawing/2014/main" id="{3628C8D7-37CA-3287-37CE-D0E641BF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605" b="34260"/>
          <a:stretch/>
        </p:blipFill>
        <p:spPr>
          <a:xfrm>
            <a:off x="20" y="-2"/>
            <a:ext cx="12191980" cy="3429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802898-C431-887A-7F27-7582629F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412" y="4846076"/>
            <a:ext cx="7715177" cy="1271556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DEUX NOTES : </a:t>
            </a:r>
          </a:p>
          <a:p>
            <a:r>
              <a:rPr lang="fr-FR">
                <a:solidFill>
                  <a:schemeClr val="bg1"/>
                </a:solidFill>
              </a:rPr>
              <a:t>NOTE DE SOUTENANCE ORALE</a:t>
            </a:r>
          </a:p>
          <a:p>
            <a:r>
              <a:rPr lang="fr-FR">
                <a:solidFill>
                  <a:schemeClr val="bg1"/>
                </a:solidFill>
              </a:rPr>
              <a:t>NOTE DE PARTICIPATION AU JURY </a:t>
            </a:r>
          </a:p>
        </p:txBody>
      </p:sp>
    </p:spTree>
    <p:extLst>
      <p:ext uri="{BB962C8B-B14F-4D97-AF65-F5344CB8AC3E}">
        <p14:creationId xmlns:p14="http://schemas.microsoft.com/office/powerpoint/2010/main" val="1071205468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146</TotalTime>
  <Words>218</Words>
  <Application>Microsoft Office PowerPoint</Application>
  <PresentationFormat>Grand écran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Colis</vt:lpstr>
      <vt:lpstr>Projet d’année  Education Morale et Civique</vt:lpstr>
      <vt:lpstr>Nouveau programme : Trois thèmes d’étude</vt:lpstr>
      <vt:lpstr>Première étape jusqu’aux vacances de la toussaint : Étude de documents  qui définissent  l’état de droit</vt:lpstr>
      <vt:lpstr>Evaluation 1  avant les vacances de la toussaint</vt:lpstr>
      <vt:lpstr>SECONDE étape JUSQU’AUX VACANCES DE NOËL FORMATION DES BINÔMES ET RECHERCHE AU CDI</vt:lpstr>
      <vt:lpstr>CHOIX DES THÈMES </vt:lpstr>
      <vt:lpstr>1. Définition de la liberté choisie</vt:lpstr>
      <vt:lpstr>2. Etude de cas appliquée à la presse avec un article en appui</vt:lpstr>
      <vt:lpstr>EVALUATION 2 début janvier</vt:lpstr>
      <vt:lpstr>Troisième étape : soutenance orale</vt:lpstr>
      <vt:lpstr>EVALUATION  SECOND SEMESTRE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d’année  Education Morale et Civique</dc:title>
  <dc:creator>sylvie Bernay</dc:creator>
  <cp:lastModifiedBy>sylvie Bernay</cp:lastModifiedBy>
  <cp:revision>4</cp:revision>
  <dcterms:created xsi:type="dcterms:W3CDTF">2024-09-03T12:15:00Z</dcterms:created>
  <dcterms:modified xsi:type="dcterms:W3CDTF">2024-09-27T10:58:06Z</dcterms:modified>
</cp:coreProperties>
</file>