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2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A18550-3444-C846-A6E8-A14BB561646A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2E67E9D-4FA0-E546-8BCF-6B218196B0D0}">
      <dgm:prSet phldrT="[Texte]"/>
      <dgm:spPr/>
      <dgm:t>
        <a:bodyPr/>
        <a:lstStyle/>
        <a:p>
          <a:r>
            <a:rPr lang="fr-FR" dirty="0"/>
            <a:t>Axe 1 : fondements et expériences de la démocratie</a:t>
          </a:r>
        </a:p>
      </dgm:t>
    </dgm:pt>
    <dgm:pt modelId="{E83427C3-D674-324C-A24B-032C05CDEFE2}" type="parTrans" cxnId="{4E115EBC-7818-BF4C-BD19-8447A4CD1698}">
      <dgm:prSet/>
      <dgm:spPr/>
      <dgm:t>
        <a:bodyPr/>
        <a:lstStyle/>
        <a:p>
          <a:endParaRPr lang="fr-FR"/>
        </a:p>
      </dgm:t>
    </dgm:pt>
    <dgm:pt modelId="{0AF86942-AD09-ED43-A656-C8A3A2B647EA}" type="sibTrans" cxnId="{4E115EBC-7818-BF4C-BD19-8447A4CD1698}">
      <dgm:prSet/>
      <dgm:spPr/>
      <dgm:t>
        <a:bodyPr/>
        <a:lstStyle/>
        <a:p>
          <a:endParaRPr lang="fr-FR"/>
        </a:p>
      </dgm:t>
    </dgm:pt>
    <dgm:pt modelId="{C3716B5E-7E4C-FC42-ADC2-FAD82EAE7402}">
      <dgm:prSet phldrT="[Texte]"/>
      <dgm:spPr/>
      <dgm:t>
        <a:bodyPr/>
        <a:lstStyle/>
        <a:p>
          <a:r>
            <a:rPr lang="fr-FR" dirty="0"/>
            <a:t>Problématique : quels sont les fondements et les principes de la démocratie</a:t>
          </a:r>
        </a:p>
      </dgm:t>
    </dgm:pt>
    <dgm:pt modelId="{0BC191F5-C86B-3D42-95EF-6DD364EC99F3}" type="parTrans" cxnId="{E5EE149A-CD47-E642-AF98-30627EC7DCD2}">
      <dgm:prSet/>
      <dgm:spPr/>
      <dgm:t>
        <a:bodyPr/>
        <a:lstStyle/>
        <a:p>
          <a:endParaRPr lang="fr-FR"/>
        </a:p>
      </dgm:t>
    </dgm:pt>
    <dgm:pt modelId="{57AA1D45-042A-F446-891A-982C0E6F43DF}" type="sibTrans" cxnId="{E5EE149A-CD47-E642-AF98-30627EC7DCD2}">
      <dgm:prSet/>
      <dgm:spPr/>
      <dgm:t>
        <a:bodyPr/>
        <a:lstStyle/>
        <a:p>
          <a:endParaRPr lang="fr-FR"/>
        </a:p>
      </dgm:t>
    </dgm:pt>
    <dgm:pt modelId="{D01F3D0A-2647-C544-9367-75FDD83EA56E}">
      <dgm:prSet phldrT="[Texte]"/>
      <dgm:spPr/>
      <dgm:t>
        <a:bodyPr/>
        <a:lstStyle/>
        <a:p>
          <a:r>
            <a:rPr lang="fr-FR" dirty="0"/>
            <a:t>Axe 2 : Repenser et faire vivre la démocratie</a:t>
          </a:r>
        </a:p>
      </dgm:t>
    </dgm:pt>
    <dgm:pt modelId="{CB7D9AE4-BC6A-E54C-8620-4A9B16E1B366}" type="parTrans" cxnId="{CBEE9093-00CC-A549-B697-0CB0088F60A0}">
      <dgm:prSet/>
      <dgm:spPr/>
      <dgm:t>
        <a:bodyPr/>
        <a:lstStyle/>
        <a:p>
          <a:endParaRPr lang="fr-FR"/>
        </a:p>
      </dgm:t>
    </dgm:pt>
    <dgm:pt modelId="{7F2B27E0-0574-724F-A45F-49F1A5E138B7}" type="sibTrans" cxnId="{CBEE9093-00CC-A549-B697-0CB0088F60A0}">
      <dgm:prSet/>
      <dgm:spPr/>
      <dgm:t>
        <a:bodyPr/>
        <a:lstStyle/>
        <a:p>
          <a:endParaRPr lang="fr-FR"/>
        </a:p>
      </dgm:t>
    </dgm:pt>
    <dgm:pt modelId="{B3B1AFEB-114C-2E40-91DE-CB9717FB2E47}">
      <dgm:prSet phldrT="[Texte]"/>
      <dgm:spPr/>
      <dgm:t>
        <a:bodyPr/>
        <a:lstStyle/>
        <a:p>
          <a:r>
            <a:rPr lang="fr-FR" dirty="0"/>
            <a:t>Problématique : comment construire la démocratie dans un monde d’incertitudes ?</a:t>
          </a:r>
        </a:p>
      </dgm:t>
    </dgm:pt>
    <dgm:pt modelId="{B340A766-5674-A742-BDF6-0D2DDCFFCECA}" type="parTrans" cxnId="{E3E94175-5822-2D46-81E6-20A62058F9DC}">
      <dgm:prSet/>
      <dgm:spPr/>
      <dgm:t>
        <a:bodyPr/>
        <a:lstStyle/>
        <a:p>
          <a:endParaRPr lang="fr-FR"/>
        </a:p>
      </dgm:t>
    </dgm:pt>
    <dgm:pt modelId="{89A67EBE-03C9-584F-9F35-90785A726EFC}" type="sibTrans" cxnId="{E3E94175-5822-2D46-81E6-20A62058F9DC}">
      <dgm:prSet/>
      <dgm:spPr/>
      <dgm:t>
        <a:bodyPr/>
        <a:lstStyle/>
        <a:p>
          <a:endParaRPr lang="fr-FR"/>
        </a:p>
      </dgm:t>
    </dgm:pt>
    <dgm:pt modelId="{3420B611-FB61-5F46-99C6-ACAD9DD5CFF8}" type="pres">
      <dgm:prSet presAssocID="{89A18550-3444-C846-A6E8-A14BB561646A}" presName="Name0" presStyleCnt="0">
        <dgm:presLayoutVars>
          <dgm:dir/>
          <dgm:animLvl val="lvl"/>
          <dgm:resizeHandles val="exact"/>
        </dgm:presLayoutVars>
      </dgm:prSet>
      <dgm:spPr/>
    </dgm:pt>
    <dgm:pt modelId="{BD652C95-9708-A940-ADF5-E65A0654461E}" type="pres">
      <dgm:prSet presAssocID="{82E67E9D-4FA0-E546-8BCF-6B218196B0D0}" presName="composite" presStyleCnt="0"/>
      <dgm:spPr/>
    </dgm:pt>
    <dgm:pt modelId="{04237BB7-2ADD-6948-8256-9189D25178C9}" type="pres">
      <dgm:prSet presAssocID="{82E67E9D-4FA0-E546-8BCF-6B218196B0D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1E814E3-773B-4F46-A7D7-55230FF70B97}" type="pres">
      <dgm:prSet presAssocID="{82E67E9D-4FA0-E546-8BCF-6B218196B0D0}" presName="desTx" presStyleLbl="alignAccFollowNode1" presStyleIdx="0" presStyleCnt="2">
        <dgm:presLayoutVars>
          <dgm:bulletEnabled val="1"/>
        </dgm:presLayoutVars>
      </dgm:prSet>
      <dgm:spPr/>
    </dgm:pt>
    <dgm:pt modelId="{4DB32811-0780-1E46-91CD-44E1D0BB6C4B}" type="pres">
      <dgm:prSet presAssocID="{0AF86942-AD09-ED43-A656-C8A3A2B647EA}" presName="space" presStyleCnt="0"/>
      <dgm:spPr/>
    </dgm:pt>
    <dgm:pt modelId="{31DDFFF9-C7D2-9945-96DF-A1654040CA55}" type="pres">
      <dgm:prSet presAssocID="{D01F3D0A-2647-C544-9367-75FDD83EA56E}" presName="composite" presStyleCnt="0"/>
      <dgm:spPr/>
    </dgm:pt>
    <dgm:pt modelId="{B1B05CDC-F725-A34B-AA4E-96658453C6DA}" type="pres">
      <dgm:prSet presAssocID="{D01F3D0A-2647-C544-9367-75FDD83EA56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0E01E1D-D0BA-8646-A1C7-4F708A9F467D}" type="pres">
      <dgm:prSet presAssocID="{D01F3D0A-2647-C544-9367-75FDD83EA56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F7F1E09-2DB1-FC41-89E2-991CFF751111}" type="presOf" srcId="{89A18550-3444-C846-A6E8-A14BB561646A}" destId="{3420B611-FB61-5F46-99C6-ACAD9DD5CFF8}" srcOrd="0" destOrd="0" presId="urn:microsoft.com/office/officeart/2005/8/layout/hList1"/>
    <dgm:cxn modelId="{57C5A76B-4455-B447-9D82-66C986970EAE}" type="presOf" srcId="{D01F3D0A-2647-C544-9367-75FDD83EA56E}" destId="{B1B05CDC-F725-A34B-AA4E-96658453C6DA}" srcOrd="0" destOrd="0" presId="urn:microsoft.com/office/officeart/2005/8/layout/hList1"/>
    <dgm:cxn modelId="{E3E94175-5822-2D46-81E6-20A62058F9DC}" srcId="{D01F3D0A-2647-C544-9367-75FDD83EA56E}" destId="{B3B1AFEB-114C-2E40-91DE-CB9717FB2E47}" srcOrd="0" destOrd="0" parTransId="{B340A766-5674-A742-BDF6-0D2DDCFFCECA}" sibTransId="{89A67EBE-03C9-584F-9F35-90785A726EFC}"/>
    <dgm:cxn modelId="{EAFE3682-374F-1E45-8AD7-19793A28A374}" type="presOf" srcId="{C3716B5E-7E4C-FC42-ADC2-FAD82EAE7402}" destId="{C1E814E3-773B-4F46-A7D7-55230FF70B97}" srcOrd="0" destOrd="0" presId="urn:microsoft.com/office/officeart/2005/8/layout/hList1"/>
    <dgm:cxn modelId="{2DF43A85-FA2B-8443-BD91-DC75A5A35583}" type="presOf" srcId="{82E67E9D-4FA0-E546-8BCF-6B218196B0D0}" destId="{04237BB7-2ADD-6948-8256-9189D25178C9}" srcOrd="0" destOrd="0" presId="urn:microsoft.com/office/officeart/2005/8/layout/hList1"/>
    <dgm:cxn modelId="{25430789-E579-5449-8B4A-CBC434532456}" type="presOf" srcId="{B3B1AFEB-114C-2E40-91DE-CB9717FB2E47}" destId="{10E01E1D-D0BA-8646-A1C7-4F708A9F467D}" srcOrd="0" destOrd="0" presId="urn:microsoft.com/office/officeart/2005/8/layout/hList1"/>
    <dgm:cxn modelId="{CBEE9093-00CC-A549-B697-0CB0088F60A0}" srcId="{89A18550-3444-C846-A6E8-A14BB561646A}" destId="{D01F3D0A-2647-C544-9367-75FDD83EA56E}" srcOrd="1" destOrd="0" parTransId="{CB7D9AE4-BC6A-E54C-8620-4A9B16E1B366}" sibTransId="{7F2B27E0-0574-724F-A45F-49F1A5E138B7}"/>
    <dgm:cxn modelId="{E5EE149A-CD47-E642-AF98-30627EC7DCD2}" srcId="{82E67E9D-4FA0-E546-8BCF-6B218196B0D0}" destId="{C3716B5E-7E4C-FC42-ADC2-FAD82EAE7402}" srcOrd="0" destOrd="0" parTransId="{0BC191F5-C86B-3D42-95EF-6DD364EC99F3}" sibTransId="{57AA1D45-042A-F446-891A-982C0E6F43DF}"/>
    <dgm:cxn modelId="{4E115EBC-7818-BF4C-BD19-8447A4CD1698}" srcId="{89A18550-3444-C846-A6E8-A14BB561646A}" destId="{82E67E9D-4FA0-E546-8BCF-6B218196B0D0}" srcOrd="0" destOrd="0" parTransId="{E83427C3-D674-324C-A24B-032C05CDEFE2}" sibTransId="{0AF86942-AD09-ED43-A656-C8A3A2B647EA}"/>
    <dgm:cxn modelId="{91A3F1CB-9BF6-A746-BCCE-E2AA36BC77ED}" type="presParOf" srcId="{3420B611-FB61-5F46-99C6-ACAD9DD5CFF8}" destId="{BD652C95-9708-A940-ADF5-E65A0654461E}" srcOrd="0" destOrd="0" presId="urn:microsoft.com/office/officeart/2005/8/layout/hList1"/>
    <dgm:cxn modelId="{335DAF38-839F-5C49-BAF5-9D4718C38F7A}" type="presParOf" srcId="{BD652C95-9708-A940-ADF5-E65A0654461E}" destId="{04237BB7-2ADD-6948-8256-9189D25178C9}" srcOrd="0" destOrd="0" presId="urn:microsoft.com/office/officeart/2005/8/layout/hList1"/>
    <dgm:cxn modelId="{E4C9E8CE-9937-0441-BB1A-6EEFAFCE2464}" type="presParOf" srcId="{BD652C95-9708-A940-ADF5-E65A0654461E}" destId="{C1E814E3-773B-4F46-A7D7-55230FF70B97}" srcOrd="1" destOrd="0" presId="urn:microsoft.com/office/officeart/2005/8/layout/hList1"/>
    <dgm:cxn modelId="{5022BA88-A6A0-644E-AC00-F4AFF602E70C}" type="presParOf" srcId="{3420B611-FB61-5F46-99C6-ACAD9DD5CFF8}" destId="{4DB32811-0780-1E46-91CD-44E1D0BB6C4B}" srcOrd="1" destOrd="0" presId="urn:microsoft.com/office/officeart/2005/8/layout/hList1"/>
    <dgm:cxn modelId="{6CD296DB-E98E-614B-A2FE-A298A9DC5364}" type="presParOf" srcId="{3420B611-FB61-5F46-99C6-ACAD9DD5CFF8}" destId="{31DDFFF9-C7D2-9945-96DF-A1654040CA55}" srcOrd="2" destOrd="0" presId="urn:microsoft.com/office/officeart/2005/8/layout/hList1"/>
    <dgm:cxn modelId="{4E6CB12E-64DD-EB42-9F84-E8B31BEB60B4}" type="presParOf" srcId="{31DDFFF9-C7D2-9945-96DF-A1654040CA55}" destId="{B1B05CDC-F725-A34B-AA4E-96658453C6DA}" srcOrd="0" destOrd="0" presId="urn:microsoft.com/office/officeart/2005/8/layout/hList1"/>
    <dgm:cxn modelId="{BD4CD0D5-55E5-124B-943A-2908E9B91F45}" type="presParOf" srcId="{31DDFFF9-C7D2-9945-96DF-A1654040CA55}" destId="{10E01E1D-D0BA-8646-A1C7-4F708A9F467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9C5C98-CB1D-C741-A151-0C68596DEDA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9260591C-1EEF-7247-B034-AF07501D93BC}">
      <dgm:prSet phldrT="[Texte]"/>
      <dgm:spPr/>
      <dgm:t>
        <a:bodyPr/>
        <a:lstStyle/>
        <a:p>
          <a:r>
            <a:rPr lang="fr-FR"/>
            <a:t>Etape 1: formation du binôme et choix d’un thème</a:t>
          </a:r>
        </a:p>
      </dgm:t>
    </dgm:pt>
    <dgm:pt modelId="{DA1CB764-7F7D-0449-9B53-D9DAB8514129}" type="parTrans" cxnId="{7706F1F8-6185-C94B-A3D7-D223B9A3091E}">
      <dgm:prSet/>
      <dgm:spPr/>
      <dgm:t>
        <a:bodyPr/>
        <a:lstStyle/>
        <a:p>
          <a:endParaRPr lang="fr-FR"/>
        </a:p>
      </dgm:t>
    </dgm:pt>
    <dgm:pt modelId="{3A959145-0870-B94C-8338-10957AF56055}" type="sibTrans" cxnId="{7706F1F8-6185-C94B-A3D7-D223B9A3091E}">
      <dgm:prSet/>
      <dgm:spPr/>
      <dgm:t>
        <a:bodyPr/>
        <a:lstStyle/>
        <a:p>
          <a:endParaRPr lang="fr-FR"/>
        </a:p>
      </dgm:t>
    </dgm:pt>
    <dgm:pt modelId="{AA6806BC-9C1F-314C-B1C0-CDD2F300D7F4}">
      <dgm:prSet phldrT="[Texte]"/>
      <dgm:spPr/>
      <dgm:t>
        <a:bodyPr/>
        <a:lstStyle/>
        <a:p>
          <a:r>
            <a:rPr lang="fr-FR"/>
            <a:t>Etape 2 : recherche de deux articles d’opinion opposée </a:t>
          </a:r>
        </a:p>
      </dgm:t>
    </dgm:pt>
    <dgm:pt modelId="{B6AB35E7-A426-A140-B041-1E9E505D1ED7}" type="parTrans" cxnId="{5E08B3BB-5871-F645-BFD0-C3476905C1AA}">
      <dgm:prSet/>
      <dgm:spPr/>
      <dgm:t>
        <a:bodyPr/>
        <a:lstStyle/>
        <a:p>
          <a:endParaRPr lang="fr-FR"/>
        </a:p>
      </dgm:t>
    </dgm:pt>
    <dgm:pt modelId="{30CA3250-5E63-6D47-84C5-2021CB7A6E43}" type="sibTrans" cxnId="{5E08B3BB-5871-F645-BFD0-C3476905C1AA}">
      <dgm:prSet/>
      <dgm:spPr/>
      <dgm:t>
        <a:bodyPr/>
        <a:lstStyle/>
        <a:p>
          <a:endParaRPr lang="fr-FR"/>
        </a:p>
      </dgm:t>
    </dgm:pt>
    <dgm:pt modelId="{8EDB4E07-0040-BA4B-A42C-910E8208E95E}">
      <dgm:prSet phldrT="[Texte]"/>
      <dgm:spPr/>
      <dgm:t>
        <a:bodyPr/>
        <a:lstStyle/>
        <a:p>
          <a:r>
            <a:rPr lang="fr-FR"/>
            <a:t>Etape 3 :  définir une problématique</a:t>
          </a:r>
        </a:p>
      </dgm:t>
    </dgm:pt>
    <dgm:pt modelId="{ED953143-C84C-B945-9064-3FC86565A671}" type="parTrans" cxnId="{833D3105-5E1E-C548-A0C2-1EE9DDD1DA29}">
      <dgm:prSet/>
      <dgm:spPr/>
      <dgm:t>
        <a:bodyPr/>
        <a:lstStyle/>
        <a:p>
          <a:endParaRPr lang="fr-FR"/>
        </a:p>
      </dgm:t>
    </dgm:pt>
    <dgm:pt modelId="{9A97AFD3-C1D4-8242-8AA8-8884F450A8A0}" type="sibTrans" cxnId="{833D3105-5E1E-C548-A0C2-1EE9DDD1DA29}">
      <dgm:prSet/>
      <dgm:spPr/>
      <dgm:t>
        <a:bodyPr/>
        <a:lstStyle/>
        <a:p>
          <a:endParaRPr lang="fr-FR"/>
        </a:p>
      </dgm:t>
    </dgm:pt>
    <dgm:pt modelId="{08A11E7A-0C81-9E4F-99B1-E753CDC70228}" type="pres">
      <dgm:prSet presAssocID="{9D9C5C98-CB1D-C741-A151-0C68596DEDA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DE06C4-BFB1-0B4F-A22D-6DB243E16E5E}" type="pres">
      <dgm:prSet presAssocID="{9260591C-1EEF-7247-B034-AF07501D93BC}" presName="hierRoot1" presStyleCnt="0"/>
      <dgm:spPr/>
    </dgm:pt>
    <dgm:pt modelId="{0F6546AA-A21A-3D4A-B148-FD66ED8E707C}" type="pres">
      <dgm:prSet presAssocID="{9260591C-1EEF-7247-B034-AF07501D93BC}" presName="composite" presStyleCnt="0"/>
      <dgm:spPr/>
    </dgm:pt>
    <dgm:pt modelId="{B221F996-3573-D648-B8C3-8C2BCB7B6991}" type="pres">
      <dgm:prSet presAssocID="{9260591C-1EEF-7247-B034-AF07501D93BC}" presName="background" presStyleLbl="node0" presStyleIdx="0" presStyleCnt="3"/>
      <dgm:spPr/>
    </dgm:pt>
    <dgm:pt modelId="{8FE8B42E-B61E-224C-B450-B624F41C44F3}" type="pres">
      <dgm:prSet presAssocID="{9260591C-1EEF-7247-B034-AF07501D93BC}" presName="text" presStyleLbl="fgAcc0" presStyleIdx="0" presStyleCnt="3">
        <dgm:presLayoutVars>
          <dgm:chPref val="3"/>
        </dgm:presLayoutVars>
      </dgm:prSet>
      <dgm:spPr/>
    </dgm:pt>
    <dgm:pt modelId="{7DB76C5F-B8A9-F04E-907D-09C8C45603D0}" type="pres">
      <dgm:prSet presAssocID="{9260591C-1EEF-7247-B034-AF07501D93BC}" presName="hierChild2" presStyleCnt="0"/>
      <dgm:spPr/>
    </dgm:pt>
    <dgm:pt modelId="{496EE5D9-1A09-6947-8A4E-1311E75E5E1F}" type="pres">
      <dgm:prSet presAssocID="{AA6806BC-9C1F-314C-B1C0-CDD2F300D7F4}" presName="hierRoot1" presStyleCnt="0"/>
      <dgm:spPr/>
    </dgm:pt>
    <dgm:pt modelId="{CA5C8243-470A-7343-A60B-1998BA2E29CE}" type="pres">
      <dgm:prSet presAssocID="{AA6806BC-9C1F-314C-B1C0-CDD2F300D7F4}" presName="composite" presStyleCnt="0"/>
      <dgm:spPr/>
    </dgm:pt>
    <dgm:pt modelId="{7E190931-9E26-1442-AF17-2A24D8F0CB74}" type="pres">
      <dgm:prSet presAssocID="{AA6806BC-9C1F-314C-B1C0-CDD2F300D7F4}" presName="background" presStyleLbl="node0" presStyleIdx="1" presStyleCnt="3"/>
      <dgm:spPr/>
    </dgm:pt>
    <dgm:pt modelId="{B99856A6-5DDA-444C-90CE-6D283731A323}" type="pres">
      <dgm:prSet presAssocID="{AA6806BC-9C1F-314C-B1C0-CDD2F300D7F4}" presName="text" presStyleLbl="fgAcc0" presStyleIdx="1" presStyleCnt="3">
        <dgm:presLayoutVars>
          <dgm:chPref val="3"/>
        </dgm:presLayoutVars>
      </dgm:prSet>
      <dgm:spPr/>
    </dgm:pt>
    <dgm:pt modelId="{E3611E05-92EA-6140-BB36-540B4EB6FF3F}" type="pres">
      <dgm:prSet presAssocID="{AA6806BC-9C1F-314C-B1C0-CDD2F300D7F4}" presName="hierChild2" presStyleCnt="0"/>
      <dgm:spPr/>
    </dgm:pt>
    <dgm:pt modelId="{E3C7DE2F-DCE3-0D4A-8DC9-D1362454C405}" type="pres">
      <dgm:prSet presAssocID="{8EDB4E07-0040-BA4B-A42C-910E8208E95E}" presName="hierRoot1" presStyleCnt="0"/>
      <dgm:spPr/>
    </dgm:pt>
    <dgm:pt modelId="{8F3EEF1B-9F09-FD4F-B1C2-1C9D99C2DBC6}" type="pres">
      <dgm:prSet presAssocID="{8EDB4E07-0040-BA4B-A42C-910E8208E95E}" presName="composite" presStyleCnt="0"/>
      <dgm:spPr/>
    </dgm:pt>
    <dgm:pt modelId="{930309F0-0227-024F-AFBD-429B0D2C2C6B}" type="pres">
      <dgm:prSet presAssocID="{8EDB4E07-0040-BA4B-A42C-910E8208E95E}" presName="background" presStyleLbl="node0" presStyleIdx="2" presStyleCnt="3"/>
      <dgm:spPr/>
    </dgm:pt>
    <dgm:pt modelId="{C3EDBCED-616B-364B-BE4B-920396FF2550}" type="pres">
      <dgm:prSet presAssocID="{8EDB4E07-0040-BA4B-A42C-910E8208E95E}" presName="text" presStyleLbl="fgAcc0" presStyleIdx="2" presStyleCnt="3">
        <dgm:presLayoutVars>
          <dgm:chPref val="3"/>
        </dgm:presLayoutVars>
      </dgm:prSet>
      <dgm:spPr/>
    </dgm:pt>
    <dgm:pt modelId="{A19DD897-6127-2447-942B-0320EEDAD27E}" type="pres">
      <dgm:prSet presAssocID="{8EDB4E07-0040-BA4B-A42C-910E8208E95E}" presName="hierChild2" presStyleCnt="0"/>
      <dgm:spPr/>
    </dgm:pt>
  </dgm:ptLst>
  <dgm:cxnLst>
    <dgm:cxn modelId="{833D3105-5E1E-C548-A0C2-1EE9DDD1DA29}" srcId="{9D9C5C98-CB1D-C741-A151-0C68596DEDA5}" destId="{8EDB4E07-0040-BA4B-A42C-910E8208E95E}" srcOrd="2" destOrd="0" parTransId="{ED953143-C84C-B945-9064-3FC86565A671}" sibTransId="{9A97AFD3-C1D4-8242-8AA8-8884F450A8A0}"/>
    <dgm:cxn modelId="{9831530C-656F-C44E-AB48-C87162CA9A3B}" type="presOf" srcId="{AA6806BC-9C1F-314C-B1C0-CDD2F300D7F4}" destId="{B99856A6-5DDA-444C-90CE-6D283731A323}" srcOrd="0" destOrd="0" presId="urn:microsoft.com/office/officeart/2005/8/layout/hierarchy1"/>
    <dgm:cxn modelId="{95F83A1A-1CD4-FC40-9448-D0D4491654C0}" type="presOf" srcId="{9D9C5C98-CB1D-C741-A151-0C68596DEDA5}" destId="{08A11E7A-0C81-9E4F-99B1-E753CDC70228}" srcOrd="0" destOrd="0" presId="urn:microsoft.com/office/officeart/2005/8/layout/hierarchy1"/>
    <dgm:cxn modelId="{672F22B0-179E-6E4B-950A-BC3D9A447B20}" type="presOf" srcId="{9260591C-1EEF-7247-B034-AF07501D93BC}" destId="{8FE8B42E-B61E-224C-B450-B624F41C44F3}" srcOrd="0" destOrd="0" presId="urn:microsoft.com/office/officeart/2005/8/layout/hierarchy1"/>
    <dgm:cxn modelId="{4B4D1BB6-9F82-4E40-B5D3-709F393A56B9}" type="presOf" srcId="{8EDB4E07-0040-BA4B-A42C-910E8208E95E}" destId="{C3EDBCED-616B-364B-BE4B-920396FF2550}" srcOrd="0" destOrd="0" presId="urn:microsoft.com/office/officeart/2005/8/layout/hierarchy1"/>
    <dgm:cxn modelId="{5E08B3BB-5871-F645-BFD0-C3476905C1AA}" srcId="{9D9C5C98-CB1D-C741-A151-0C68596DEDA5}" destId="{AA6806BC-9C1F-314C-B1C0-CDD2F300D7F4}" srcOrd="1" destOrd="0" parTransId="{B6AB35E7-A426-A140-B041-1E9E505D1ED7}" sibTransId="{30CA3250-5E63-6D47-84C5-2021CB7A6E43}"/>
    <dgm:cxn modelId="{7706F1F8-6185-C94B-A3D7-D223B9A3091E}" srcId="{9D9C5C98-CB1D-C741-A151-0C68596DEDA5}" destId="{9260591C-1EEF-7247-B034-AF07501D93BC}" srcOrd="0" destOrd="0" parTransId="{DA1CB764-7F7D-0449-9B53-D9DAB8514129}" sibTransId="{3A959145-0870-B94C-8338-10957AF56055}"/>
    <dgm:cxn modelId="{3C833CD1-F16A-3E40-976A-D1B86199C9C9}" type="presParOf" srcId="{08A11E7A-0C81-9E4F-99B1-E753CDC70228}" destId="{01DE06C4-BFB1-0B4F-A22D-6DB243E16E5E}" srcOrd="0" destOrd="0" presId="urn:microsoft.com/office/officeart/2005/8/layout/hierarchy1"/>
    <dgm:cxn modelId="{47791CA0-6EBD-2B41-838E-739F4FF575DF}" type="presParOf" srcId="{01DE06C4-BFB1-0B4F-A22D-6DB243E16E5E}" destId="{0F6546AA-A21A-3D4A-B148-FD66ED8E707C}" srcOrd="0" destOrd="0" presId="urn:microsoft.com/office/officeart/2005/8/layout/hierarchy1"/>
    <dgm:cxn modelId="{42275C43-DA41-134A-88C9-F7A12D2973FC}" type="presParOf" srcId="{0F6546AA-A21A-3D4A-B148-FD66ED8E707C}" destId="{B221F996-3573-D648-B8C3-8C2BCB7B6991}" srcOrd="0" destOrd="0" presId="urn:microsoft.com/office/officeart/2005/8/layout/hierarchy1"/>
    <dgm:cxn modelId="{F18975FC-B620-DA40-9EE4-5DA635CED69D}" type="presParOf" srcId="{0F6546AA-A21A-3D4A-B148-FD66ED8E707C}" destId="{8FE8B42E-B61E-224C-B450-B624F41C44F3}" srcOrd="1" destOrd="0" presId="urn:microsoft.com/office/officeart/2005/8/layout/hierarchy1"/>
    <dgm:cxn modelId="{02AE5DDB-ADB3-0543-86A7-157F568EA463}" type="presParOf" srcId="{01DE06C4-BFB1-0B4F-A22D-6DB243E16E5E}" destId="{7DB76C5F-B8A9-F04E-907D-09C8C45603D0}" srcOrd="1" destOrd="0" presId="urn:microsoft.com/office/officeart/2005/8/layout/hierarchy1"/>
    <dgm:cxn modelId="{D2D684A8-DC6D-5C4F-BB85-D9345774BD40}" type="presParOf" srcId="{08A11E7A-0C81-9E4F-99B1-E753CDC70228}" destId="{496EE5D9-1A09-6947-8A4E-1311E75E5E1F}" srcOrd="1" destOrd="0" presId="urn:microsoft.com/office/officeart/2005/8/layout/hierarchy1"/>
    <dgm:cxn modelId="{9EA4B211-6558-454B-84CE-83490C01861F}" type="presParOf" srcId="{496EE5D9-1A09-6947-8A4E-1311E75E5E1F}" destId="{CA5C8243-470A-7343-A60B-1998BA2E29CE}" srcOrd="0" destOrd="0" presId="urn:microsoft.com/office/officeart/2005/8/layout/hierarchy1"/>
    <dgm:cxn modelId="{31C92C9A-7B8A-2F4D-AE28-11AFAA0A8A9B}" type="presParOf" srcId="{CA5C8243-470A-7343-A60B-1998BA2E29CE}" destId="{7E190931-9E26-1442-AF17-2A24D8F0CB74}" srcOrd="0" destOrd="0" presId="urn:microsoft.com/office/officeart/2005/8/layout/hierarchy1"/>
    <dgm:cxn modelId="{6B9CF744-15B2-A640-9274-46014423E47A}" type="presParOf" srcId="{CA5C8243-470A-7343-A60B-1998BA2E29CE}" destId="{B99856A6-5DDA-444C-90CE-6D283731A323}" srcOrd="1" destOrd="0" presId="urn:microsoft.com/office/officeart/2005/8/layout/hierarchy1"/>
    <dgm:cxn modelId="{395F50B7-2BC7-2341-8C8E-4F10093570A8}" type="presParOf" srcId="{496EE5D9-1A09-6947-8A4E-1311E75E5E1F}" destId="{E3611E05-92EA-6140-BB36-540B4EB6FF3F}" srcOrd="1" destOrd="0" presId="urn:microsoft.com/office/officeart/2005/8/layout/hierarchy1"/>
    <dgm:cxn modelId="{18A3C3E3-4AAD-C342-B2F3-6B0184094208}" type="presParOf" srcId="{08A11E7A-0C81-9E4F-99B1-E753CDC70228}" destId="{E3C7DE2F-DCE3-0D4A-8DC9-D1362454C405}" srcOrd="2" destOrd="0" presId="urn:microsoft.com/office/officeart/2005/8/layout/hierarchy1"/>
    <dgm:cxn modelId="{62F78E51-CD71-0C48-8887-5BD0A96C2C0B}" type="presParOf" srcId="{E3C7DE2F-DCE3-0D4A-8DC9-D1362454C405}" destId="{8F3EEF1B-9F09-FD4F-B1C2-1C9D99C2DBC6}" srcOrd="0" destOrd="0" presId="urn:microsoft.com/office/officeart/2005/8/layout/hierarchy1"/>
    <dgm:cxn modelId="{6BAC0B29-B393-6A4F-8298-1F0B5494E2DA}" type="presParOf" srcId="{8F3EEF1B-9F09-FD4F-B1C2-1C9D99C2DBC6}" destId="{930309F0-0227-024F-AFBD-429B0D2C2C6B}" srcOrd="0" destOrd="0" presId="urn:microsoft.com/office/officeart/2005/8/layout/hierarchy1"/>
    <dgm:cxn modelId="{5440BFF0-7024-D945-9D57-A59AB21D4281}" type="presParOf" srcId="{8F3EEF1B-9F09-FD4F-B1C2-1C9D99C2DBC6}" destId="{C3EDBCED-616B-364B-BE4B-920396FF2550}" srcOrd="1" destOrd="0" presId="urn:microsoft.com/office/officeart/2005/8/layout/hierarchy1"/>
    <dgm:cxn modelId="{70492FB4-6DDC-B448-ABA1-9B499C52B42E}" type="presParOf" srcId="{E3C7DE2F-DCE3-0D4A-8DC9-D1362454C405}" destId="{A19DD897-6127-2447-942B-0320EEDAD2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B28D73-DC53-BF40-9AF7-5946BD517F92}" type="doc">
      <dgm:prSet loTypeId="urn:microsoft.com/office/officeart/2008/layout/LinedList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C2E8BE46-298E-8040-96E2-D102B335365E}">
      <dgm:prSet phldrT="[Texte]"/>
      <dgm:spPr/>
      <dgm:t>
        <a:bodyPr/>
        <a:lstStyle/>
        <a:p>
          <a:r>
            <a:rPr lang="fr-FR" dirty="0"/>
            <a:t>Plan </a:t>
          </a:r>
        </a:p>
      </dgm:t>
    </dgm:pt>
    <dgm:pt modelId="{95AF14DD-B4A5-3741-9906-E5B2978298A6}" type="parTrans" cxnId="{37867181-4342-FD4C-B9C5-CAFA0E1EDD76}">
      <dgm:prSet/>
      <dgm:spPr/>
      <dgm:t>
        <a:bodyPr/>
        <a:lstStyle/>
        <a:p>
          <a:endParaRPr lang="fr-FR"/>
        </a:p>
      </dgm:t>
    </dgm:pt>
    <dgm:pt modelId="{0BEBD394-0A20-3041-BC88-F0CBCAFA98C5}" type="sibTrans" cxnId="{37867181-4342-FD4C-B9C5-CAFA0E1EDD76}">
      <dgm:prSet/>
      <dgm:spPr/>
      <dgm:t>
        <a:bodyPr/>
        <a:lstStyle/>
        <a:p>
          <a:endParaRPr lang="fr-FR"/>
        </a:p>
      </dgm:t>
    </dgm:pt>
    <dgm:pt modelId="{D1940228-F8D2-9D4E-977F-A0F5452235D8}">
      <dgm:prSet phldrT="[Texte]"/>
      <dgm:spPr/>
      <dgm:t>
        <a:bodyPr/>
        <a:lstStyle/>
        <a:p>
          <a:r>
            <a:rPr lang="fr-FR" dirty="0"/>
            <a:t>Problématique</a:t>
          </a:r>
        </a:p>
      </dgm:t>
    </dgm:pt>
    <dgm:pt modelId="{063A6FCA-9D31-B741-A08F-A4778EE12441}" type="parTrans" cxnId="{69AA267C-A37C-6748-9F76-F4AC01948272}">
      <dgm:prSet/>
      <dgm:spPr/>
      <dgm:t>
        <a:bodyPr/>
        <a:lstStyle/>
        <a:p>
          <a:endParaRPr lang="fr-FR"/>
        </a:p>
      </dgm:t>
    </dgm:pt>
    <dgm:pt modelId="{A5A9DCB9-89C4-434E-BE6E-2DD3B3B4D132}" type="sibTrans" cxnId="{69AA267C-A37C-6748-9F76-F4AC01948272}">
      <dgm:prSet/>
      <dgm:spPr/>
      <dgm:t>
        <a:bodyPr/>
        <a:lstStyle/>
        <a:p>
          <a:endParaRPr lang="fr-FR"/>
        </a:p>
      </dgm:t>
    </dgm:pt>
    <dgm:pt modelId="{615CFB18-C323-C64F-B920-CFC0FB31557B}">
      <dgm:prSet phldrT="[Texte]"/>
      <dgm:spPr/>
      <dgm:t>
        <a:bodyPr/>
        <a:lstStyle/>
        <a:p>
          <a:r>
            <a:rPr lang="fr-FR" dirty="0"/>
            <a:t>Résumé des deux articles choisis </a:t>
          </a:r>
        </a:p>
      </dgm:t>
    </dgm:pt>
    <dgm:pt modelId="{7EF61E4D-6EE6-604D-A401-62CE430A15F9}" type="parTrans" cxnId="{DE2412BD-EA09-B64C-B431-754053F9D5AB}">
      <dgm:prSet/>
      <dgm:spPr/>
      <dgm:t>
        <a:bodyPr/>
        <a:lstStyle/>
        <a:p>
          <a:endParaRPr lang="fr-FR"/>
        </a:p>
      </dgm:t>
    </dgm:pt>
    <dgm:pt modelId="{ED44D935-CDFD-AD45-B283-15301D669E82}" type="sibTrans" cxnId="{DE2412BD-EA09-B64C-B431-754053F9D5AB}">
      <dgm:prSet/>
      <dgm:spPr/>
      <dgm:t>
        <a:bodyPr/>
        <a:lstStyle/>
        <a:p>
          <a:endParaRPr lang="fr-FR"/>
        </a:p>
      </dgm:t>
    </dgm:pt>
    <dgm:pt modelId="{ECEB73B4-0D98-EA40-8775-28490247E747}">
      <dgm:prSet phldrT="[Texte]"/>
      <dgm:spPr/>
      <dgm:t>
        <a:bodyPr/>
        <a:lstStyle/>
        <a:p>
          <a:r>
            <a:rPr lang="fr-FR" dirty="0"/>
            <a:t>Bibliographie</a:t>
          </a:r>
        </a:p>
      </dgm:t>
    </dgm:pt>
    <dgm:pt modelId="{941B5C0A-D3FD-8D43-956F-7C94BCE48021}" type="parTrans" cxnId="{80A25732-FEC6-B741-922B-C173D6697C1E}">
      <dgm:prSet/>
      <dgm:spPr/>
      <dgm:t>
        <a:bodyPr/>
        <a:lstStyle/>
        <a:p>
          <a:endParaRPr lang="fr-FR"/>
        </a:p>
      </dgm:t>
    </dgm:pt>
    <dgm:pt modelId="{351EE867-FD27-9049-AEE2-A6D3464D1F4C}" type="sibTrans" cxnId="{80A25732-FEC6-B741-922B-C173D6697C1E}">
      <dgm:prSet/>
      <dgm:spPr/>
      <dgm:t>
        <a:bodyPr/>
        <a:lstStyle/>
        <a:p>
          <a:endParaRPr lang="fr-FR"/>
        </a:p>
      </dgm:t>
    </dgm:pt>
    <dgm:pt modelId="{9F3C24B4-6643-1F4F-99C8-FD36E410CE21}" type="pres">
      <dgm:prSet presAssocID="{5AB28D73-DC53-BF40-9AF7-5946BD517F92}" presName="vert0" presStyleCnt="0">
        <dgm:presLayoutVars>
          <dgm:dir/>
          <dgm:animOne val="branch"/>
          <dgm:animLvl val="lvl"/>
        </dgm:presLayoutVars>
      </dgm:prSet>
      <dgm:spPr/>
    </dgm:pt>
    <dgm:pt modelId="{F0F31B12-E84F-6243-97B8-951848D32989}" type="pres">
      <dgm:prSet presAssocID="{C2E8BE46-298E-8040-96E2-D102B335365E}" presName="thickLine" presStyleLbl="alignNode1" presStyleIdx="0" presStyleCnt="1"/>
      <dgm:spPr/>
    </dgm:pt>
    <dgm:pt modelId="{0D64CC20-AB7F-D440-A44F-0D1C7F9488F2}" type="pres">
      <dgm:prSet presAssocID="{C2E8BE46-298E-8040-96E2-D102B335365E}" presName="horz1" presStyleCnt="0"/>
      <dgm:spPr/>
    </dgm:pt>
    <dgm:pt modelId="{F280A712-E7F9-754A-8187-3F41D58179D0}" type="pres">
      <dgm:prSet presAssocID="{C2E8BE46-298E-8040-96E2-D102B335365E}" presName="tx1" presStyleLbl="revTx" presStyleIdx="0" presStyleCnt="4"/>
      <dgm:spPr/>
    </dgm:pt>
    <dgm:pt modelId="{C4AF325B-D0D5-7541-A07C-71B78555B705}" type="pres">
      <dgm:prSet presAssocID="{C2E8BE46-298E-8040-96E2-D102B335365E}" presName="vert1" presStyleCnt="0"/>
      <dgm:spPr/>
    </dgm:pt>
    <dgm:pt modelId="{5DBEA2F1-A584-F44D-888D-2A23A47CD30C}" type="pres">
      <dgm:prSet presAssocID="{D1940228-F8D2-9D4E-977F-A0F5452235D8}" presName="vertSpace2a" presStyleCnt="0"/>
      <dgm:spPr/>
    </dgm:pt>
    <dgm:pt modelId="{2A91F126-7D8A-B94C-A78F-B0D28AA58E86}" type="pres">
      <dgm:prSet presAssocID="{D1940228-F8D2-9D4E-977F-A0F5452235D8}" presName="horz2" presStyleCnt="0"/>
      <dgm:spPr/>
    </dgm:pt>
    <dgm:pt modelId="{1C3C40F8-C1A3-2540-B501-CF1E3938C513}" type="pres">
      <dgm:prSet presAssocID="{D1940228-F8D2-9D4E-977F-A0F5452235D8}" presName="horzSpace2" presStyleCnt="0"/>
      <dgm:spPr/>
    </dgm:pt>
    <dgm:pt modelId="{1BDC6CF5-A617-BA47-8AFF-FDBDDF0DE130}" type="pres">
      <dgm:prSet presAssocID="{D1940228-F8D2-9D4E-977F-A0F5452235D8}" presName="tx2" presStyleLbl="revTx" presStyleIdx="1" presStyleCnt="4"/>
      <dgm:spPr/>
    </dgm:pt>
    <dgm:pt modelId="{9E71BC45-63CF-1540-BF14-7A45AABB232C}" type="pres">
      <dgm:prSet presAssocID="{D1940228-F8D2-9D4E-977F-A0F5452235D8}" presName="vert2" presStyleCnt="0"/>
      <dgm:spPr/>
    </dgm:pt>
    <dgm:pt modelId="{C2C28A8B-827D-0B45-A9C0-E8198B53364F}" type="pres">
      <dgm:prSet presAssocID="{D1940228-F8D2-9D4E-977F-A0F5452235D8}" presName="thinLine2b" presStyleLbl="callout" presStyleIdx="0" presStyleCnt="3"/>
      <dgm:spPr/>
    </dgm:pt>
    <dgm:pt modelId="{36EC0F58-3756-1748-A28A-B0A0CB044384}" type="pres">
      <dgm:prSet presAssocID="{D1940228-F8D2-9D4E-977F-A0F5452235D8}" presName="vertSpace2b" presStyleCnt="0"/>
      <dgm:spPr/>
    </dgm:pt>
    <dgm:pt modelId="{49F7330A-20D3-5D4D-BD18-85E734E6DE3B}" type="pres">
      <dgm:prSet presAssocID="{615CFB18-C323-C64F-B920-CFC0FB31557B}" presName="horz2" presStyleCnt="0"/>
      <dgm:spPr/>
    </dgm:pt>
    <dgm:pt modelId="{24AB8A9D-101F-E74B-8646-42FE32F0E0A5}" type="pres">
      <dgm:prSet presAssocID="{615CFB18-C323-C64F-B920-CFC0FB31557B}" presName="horzSpace2" presStyleCnt="0"/>
      <dgm:spPr/>
    </dgm:pt>
    <dgm:pt modelId="{437C1666-F1D1-F245-A873-25D234D14455}" type="pres">
      <dgm:prSet presAssocID="{615CFB18-C323-C64F-B920-CFC0FB31557B}" presName="tx2" presStyleLbl="revTx" presStyleIdx="2" presStyleCnt="4"/>
      <dgm:spPr/>
    </dgm:pt>
    <dgm:pt modelId="{90C33308-EBF2-164C-AE73-AD9EE1A1DC15}" type="pres">
      <dgm:prSet presAssocID="{615CFB18-C323-C64F-B920-CFC0FB31557B}" presName="vert2" presStyleCnt="0"/>
      <dgm:spPr/>
    </dgm:pt>
    <dgm:pt modelId="{69DCAF09-F206-364D-86BF-CB610074ED0C}" type="pres">
      <dgm:prSet presAssocID="{615CFB18-C323-C64F-B920-CFC0FB31557B}" presName="thinLine2b" presStyleLbl="callout" presStyleIdx="1" presStyleCnt="3"/>
      <dgm:spPr/>
    </dgm:pt>
    <dgm:pt modelId="{58D845CB-30B9-7F47-9A4D-9472DEFE5ECA}" type="pres">
      <dgm:prSet presAssocID="{615CFB18-C323-C64F-B920-CFC0FB31557B}" presName="vertSpace2b" presStyleCnt="0"/>
      <dgm:spPr/>
    </dgm:pt>
    <dgm:pt modelId="{06E6A777-114C-E042-B5D0-66B63460D934}" type="pres">
      <dgm:prSet presAssocID="{ECEB73B4-0D98-EA40-8775-28490247E747}" presName="horz2" presStyleCnt="0"/>
      <dgm:spPr/>
    </dgm:pt>
    <dgm:pt modelId="{E99CEB1B-184F-5240-B06D-12DC41EA335A}" type="pres">
      <dgm:prSet presAssocID="{ECEB73B4-0D98-EA40-8775-28490247E747}" presName="horzSpace2" presStyleCnt="0"/>
      <dgm:spPr/>
    </dgm:pt>
    <dgm:pt modelId="{7888E0AC-A9D6-5A41-959D-103D69845310}" type="pres">
      <dgm:prSet presAssocID="{ECEB73B4-0D98-EA40-8775-28490247E747}" presName="tx2" presStyleLbl="revTx" presStyleIdx="3" presStyleCnt="4"/>
      <dgm:spPr/>
    </dgm:pt>
    <dgm:pt modelId="{68DA059F-9AE2-714D-9401-E9757454D344}" type="pres">
      <dgm:prSet presAssocID="{ECEB73B4-0D98-EA40-8775-28490247E747}" presName="vert2" presStyleCnt="0"/>
      <dgm:spPr/>
    </dgm:pt>
    <dgm:pt modelId="{5723FAF1-128E-4345-A41E-E63617CF300F}" type="pres">
      <dgm:prSet presAssocID="{ECEB73B4-0D98-EA40-8775-28490247E747}" presName="thinLine2b" presStyleLbl="callout" presStyleIdx="2" presStyleCnt="3"/>
      <dgm:spPr/>
    </dgm:pt>
    <dgm:pt modelId="{28E8BF0E-CB3B-ED47-B437-AF728E05EADA}" type="pres">
      <dgm:prSet presAssocID="{ECEB73B4-0D98-EA40-8775-28490247E747}" presName="vertSpace2b" presStyleCnt="0"/>
      <dgm:spPr/>
    </dgm:pt>
  </dgm:ptLst>
  <dgm:cxnLst>
    <dgm:cxn modelId="{BE93BA09-60EB-6144-B387-25D441B61086}" type="presOf" srcId="{D1940228-F8D2-9D4E-977F-A0F5452235D8}" destId="{1BDC6CF5-A617-BA47-8AFF-FDBDDF0DE130}" srcOrd="0" destOrd="0" presId="urn:microsoft.com/office/officeart/2008/layout/LinedList"/>
    <dgm:cxn modelId="{80A25732-FEC6-B741-922B-C173D6697C1E}" srcId="{C2E8BE46-298E-8040-96E2-D102B335365E}" destId="{ECEB73B4-0D98-EA40-8775-28490247E747}" srcOrd="2" destOrd="0" parTransId="{941B5C0A-D3FD-8D43-956F-7C94BCE48021}" sibTransId="{351EE867-FD27-9049-AEE2-A6D3464D1F4C}"/>
    <dgm:cxn modelId="{1DA6CD59-EDE7-7C43-8409-B79225B044B4}" type="presOf" srcId="{ECEB73B4-0D98-EA40-8775-28490247E747}" destId="{7888E0AC-A9D6-5A41-959D-103D69845310}" srcOrd="0" destOrd="0" presId="urn:microsoft.com/office/officeart/2008/layout/LinedList"/>
    <dgm:cxn modelId="{69AA267C-A37C-6748-9F76-F4AC01948272}" srcId="{C2E8BE46-298E-8040-96E2-D102B335365E}" destId="{D1940228-F8D2-9D4E-977F-A0F5452235D8}" srcOrd="0" destOrd="0" parTransId="{063A6FCA-9D31-B741-A08F-A4778EE12441}" sibTransId="{A5A9DCB9-89C4-434E-BE6E-2DD3B3B4D132}"/>
    <dgm:cxn modelId="{37867181-4342-FD4C-B9C5-CAFA0E1EDD76}" srcId="{5AB28D73-DC53-BF40-9AF7-5946BD517F92}" destId="{C2E8BE46-298E-8040-96E2-D102B335365E}" srcOrd="0" destOrd="0" parTransId="{95AF14DD-B4A5-3741-9906-E5B2978298A6}" sibTransId="{0BEBD394-0A20-3041-BC88-F0CBCAFA98C5}"/>
    <dgm:cxn modelId="{63BB8FB3-3020-8B4B-B5B7-F5ECF08D3C40}" type="presOf" srcId="{C2E8BE46-298E-8040-96E2-D102B335365E}" destId="{F280A712-E7F9-754A-8187-3F41D58179D0}" srcOrd="0" destOrd="0" presId="urn:microsoft.com/office/officeart/2008/layout/LinedList"/>
    <dgm:cxn modelId="{DE2412BD-EA09-B64C-B431-754053F9D5AB}" srcId="{C2E8BE46-298E-8040-96E2-D102B335365E}" destId="{615CFB18-C323-C64F-B920-CFC0FB31557B}" srcOrd="1" destOrd="0" parTransId="{7EF61E4D-6EE6-604D-A401-62CE430A15F9}" sibTransId="{ED44D935-CDFD-AD45-B283-15301D669E82}"/>
    <dgm:cxn modelId="{49414FC9-8AF3-C147-923D-FF0A9C1B060A}" type="presOf" srcId="{5AB28D73-DC53-BF40-9AF7-5946BD517F92}" destId="{9F3C24B4-6643-1F4F-99C8-FD36E410CE21}" srcOrd="0" destOrd="0" presId="urn:microsoft.com/office/officeart/2008/layout/LinedList"/>
    <dgm:cxn modelId="{00E800EC-571B-F147-ACC7-C80A9B73E992}" type="presOf" srcId="{615CFB18-C323-C64F-B920-CFC0FB31557B}" destId="{437C1666-F1D1-F245-A873-25D234D14455}" srcOrd="0" destOrd="0" presId="urn:microsoft.com/office/officeart/2008/layout/LinedList"/>
    <dgm:cxn modelId="{ED1E3D09-35B0-D544-9882-B06FB2F6FAA6}" type="presParOf" srcId="{9F3C24B4-6643-1F4F-99C8-FD36E410CE21}" destId="{F0F31B12-E84F-6243-97B8-951848D32989}" srcOrd="0" destOrd="0" presId="urn:microsoft.com/office/officeart/2008/layout/LinedList"/>
    <dgm:cxn modelId="{8C5689C2-A771-334C-B183-D2F3B43192FA}" type="presParOf" srcId="{9F3C24B4-6643-1F4F-99C8-FD36E410CE21}" destId="{0D64CC20-AB7F-D440-A44F-0D1C7F9488F2}" srcOrd="1" destOrd="0" presId="urn:microsoft.com/office/officeart/2008/layout/LinedList"/>
    <dgm:cxn modelId="{9A51A271-607F-8349-A16E-446D6F6490F8}" type="presParOf" srcId="{0D64CC20-AB7F-D440-A44F-0D1C7F9488F2}" destId="{F280A712-E7F9-754A-8187-3F41D58179D0}" srcOrd="0" destOrd="0" presId="urn:microsoft.com/office/officeart/2008/layout/LinedList"/>
    <dgm:cxn modelId="{5CF0BBA5-0C51-F14E-8145-959ABC6B9B54}" type="presParOf" srcId="{0D64CC20-AB7F-D440-A44F-0D1C7F9488F2}" destId="{C4AF325B-D0D5-7541-A07C-71B78555B705}" srcOrd="1" destOrd="0" presId="urn:microsoft.com/office/officeart/2008/layout/LinedList"/>
    <dgm:cxn modelId="{BBBC7B38-2D40-744A-82C9-2D8B4E96CF54}" type="presParOf" srcId="{C4AF325B-D0D5-7541-A07C-71B78555B705}" destId="{5DBEA2F1-A584-F44D-888D-2A23A47CD30C}" srcOrd="0" destOrd="0" presId="urn:microsoft.com/office/officeart/2008/layout/LinedList"/>
    <dgm:cxn modelId="{548B8A4F-19DD-E142-838D-7BA727BAF101}" type="presParOf" srcId="{C4AF325B-D0D5-7541-A07C-71B78555B705}" destId="{2A91F126-7D8A-B94C-A78F-B0D28AA58E86}" srcOrd="1" destOrd="0" presId="urn:microsoft.com/office/officeart/2008/layout/LinedList"/>
    <dgm:cxn modelId="{43551741-1212-0342-BAB6-5F961C76538E}" type="presParOf" srcId="{2A91F126-7D8A-B94C-A78F-B0D28AA58E86}" destId="{1C3C40F8-C1A3-2540-B501-CF1E3938C513}" srcOrd="0" destOrd="0" presId="urn:microsoft.com/office/officeart/2008/layout/LinedList"/>
    <dgm:cxn modelId="{22ECBAC4-FA3B-6347-928C-D8BAEA15B14A}" type="presParOf" srcId="{2A91F126-7D8A-B94C-A78F-B0D28AA58E86}" destId="{1BDC6CF5-A617-BA47-8AFF-FDBDDF0DE130}" srcOrd="1" destOrd="0" presId="urn:microsoft.com/office/officeart/2008/layout/LinedList"/>
    <dgm:cxn modelId="{087B8483-2E5B-0F4C-A951-B0C39FE0A198}" type="presParOf" srcId="{2A91F126-7D8A-B94C-A78F-B0D28AA58E86}" destId="{9E71BC45-63CF-1540-BF14-7A45AABB232C}" srcOrd="2" destOrd="0" presId="urn:microsoft.com/office/officeart/2008/layout/LinedList"/>
    <dgm:cxn modelId="{66DA095C-35D9-2E47-AD29-DDF885FEFD2D}" type="presParOf" srcId="{C4AF325B-D0D5-7541-A07C-71B78555B705}" destId="{C2C28A8B-827D-0B45-A9C0-E8198B53364F}" srcOrd="2" destOrd="0" presId="urn:microsoft.com/office/officeart/2008/layout/LinedList"/>
    <dgm:cxn modelId="{99AFE1B8-28F1-994C-A45E-A6F2B8D7A5AC}" type="presParOf" srcId="{C4AF325B-D0D5-7541-A07C-71B78555B705}" destId="{36EC0F58-3756-1748-A28A-B0A0CB044384}" srcOrd="3" destOrd="0" presId="urn:microsoft.com/office/officeart/2008/layout/LinedList"/>
    <dgm:cxn modelId="{68DBB029-FCA3-5B42-ADAA-AEEBCB8D586E}" type="presParOf" srcId="{C4AF325B-D0D5-7541-A07C-71B78555B705}" destId="{49F7330A-20D3-5D4D-BD18-85E734E6DE3B}" srcOrd="4" destOrd="0" presId="urn:microsoft.com/office/officeart/2008/layout/LinedList"/>
    <dgm:cxn modelId="{9BE9905D-3774-7E45-8FFB-58E75A0DFC7F}" type="presParOf" srcId="{49F7330A-20D3-5D4D-BD18-85E734E6DE3B}" destId="{24AB8A9D-101F-E74B-8646-42FE32F0E0A5}" srcOrd="0" destOrd="0" presId="urn:microsoft.com/office/officeart/2008/layout/LinedList"/>
    <dgm:cxn modelId="{9191A1DA-5A6D-9749-9332-2FA641B9FF0D}" type="presParOf" srcId="{49F7330A-20D3-5D4D-BD18-85E734E6DE3B}" destId="{437C1666-F1D1-F245-A873-25D234D14455}" srcOrd="1" destOrd="0" presId="urn:microsoft.com/office/officeart/2008/layout/LinedList"/>
    <dgm:cxn modelId="{D0C50130-FCD3-5246-BD4E-6346062856E1}" type="presParOf" srcId="{49F7330A-20D3-5D4D-BD18-85E734E6DE3B}" destId="{90C33308-EBF2-164C-AE73-AD9EE1A1DC15}" srcOrd="2" destOrd="0" presId="urn:microsoft.com/office/officeart/2008/layout/LinedList"/>
    <dgm:cxn modelId="{9816E92C-8BBB-B74D-B463-DA6BE61D4BC5}" type="presParOf" srcId="{C4AF325B-D0D5-7541-A07C-71B78555B705}" destId="{69DCAF09-F206-364D-86BF-CB610074ED0C}" srcOrd="5" destOrd="0" presId="urn:microsoft.com/office/officeart/2008/layout/LinedList"/>
    <dgm:cxn modelId="{ADC168B1-BC02-6C47-9A72-A0FCF6F37272}" type="presParOf" srcId="{C4AF325B-D0D5-7541-A07C-71B78555B705}" destId="{58D845CB-30B9-7F47-9A4D-9472DEFE5ECA}" srcOrd="6" destOrd="0" presId="urn:microsoft.com/office/officeart/2008/layout/LinedList"/>
    <dgm:cxn modelId="{1D9D10AA-F81A-094B-A1CE-5A6A61251675}" type="presParOf" srcId="{C4AF325B-D0D5-7541-A07C-71B78555B705}" destId="{06E6A777-114C-E042-B5D0-66B63460D934}" srcOrd="7" destOrd="0" presId="urn:microsoft.com/office/officeart/2008/layout/LinedList"/>
    <dgm:cxn modelId="{65F66B7B-FC28-F14C-A816-2B526D354825}" type="presParOf" srcId="{06E6A777-114C-E042-B5D0-66B63460D934}" destId="{E99CEB1B-184F-5240-B06D-12DC41EA335A}" srcOrd="0" destOrd="0" presId="urn:microsoft.com/office/officeart/2008/layout/LinedList"/>
    <dgm:cxn modelId="{923E2E4D-5DD4-5C4E-A35A-C636A1061FA4}" type="presParOf" srcId="{06E6A777-114C-E042-B5D0-66B63460D934}" destId="{7888E0AC-A9D6-5A41-959D-103D69845310}" srcOrd="1" destOrd="0" presId="urn:microsoft.com/office/officeart/2008/layout/LinedList"/>
    <dgm:cxn modelId="{1AF9EB42-42C3-E344-88C0-9A6113C3515A}" type="presParOf" srcId="{06E6A777-114C-E042-B5D0-66B63460D934}" destId="{68DA059F-9AE2-714D-9401-E9757454D344}" srcOrd="2" destOrd="0" presId="urn:microsoft.com/office/officeart/2008/layout/LinedList"/>
    <dgm:cxn modelId="{90C94552-3A06-5C4E-BD8A-3DE7961EDAFF}" type="presParOf" srcId="{C4AF325B-D0D5-7541-A07C-71B78555B705}" destId="{5723FAF1-128E-4345-A41E-E63617CF300F}" srcOrd="8" destOrd="0" presId="urn:microsoft.com/office/officeart/2008/layout/LinedList"/>
    <dgm:cxn modelId="{1343EF17-61C6-8C4C-80C1-675770CAE7BF}" type="presParOf" srcId="{C4AF325B-D0D5-7541-A07C-71B78555B705}" destId="{28E8BF0E-CB3B-ED47-B437-AF728E05EAD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52C4C8-94D5-2D4D-AC8C-21F720E5D872}" type="doc">
      <dgm:prSet loTypeId="urn:microsoft.com/office/officeart/2005/8/layout/hProcess4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FF60B9B8-46AB-F340-987D-97DBD4EBBDAA}">
      <dgm:prSet phldrT="[Texte]"/>
      <dgm:spPr/>
      <dgm:t>
        <a:bodyPr/>
        <a:lstStyle/>
        <a:p>
          <a:r>
            <a:rPr lang="fr-FR" dirty="0"/>
            <a:t>Soutenance orale</a:t>
          </a:r>
        </a:p>
      </dgm:t>
    </dgm:pt>
    <dgm:pt modelId="{8F115FEA-FD9F-794C-B423-4765467C5394}" type="parTrans" cxnId="{02E966EC-6B8E-6B47-9A14-4A7A6D3EA288}">
      <dgm:prSet/>
      <dgm:spPr/>
      <dgm:t>
        <a:bodyPr/>
        <a:lstStyle/>
        <a:p>
          <a:endParaRPr lang="fr-FR"/>
        </a:p>
      </dgm:t>
    </dgm:pt>
    <dgm:pt modelId="{B9E73D45-3172-E244-82ED-7B6261D7E578}" type="sibTrans" cxnId="{02E966EC-6B8E-6B47-9A14-4A7A6D3EA288}">
      <dgm:prSet/>
      <dgm:spPr/>
      <dgm:t>
        <a:bodyPr/>
        <a:lstStyle/>
        <a:p>
          <a:endParaRPr lang="fr-FR"/>
        </a:p>
      </dgm:t>
    </dgm:pt>
    <dgm:pt modelId="{2281980D-E51E-D644-8E09-D1633294888C}">
      <dgm:prSet phldrT="[Texte]"/>
      <dgm:spPr/>
      <dgm:t>
        <a:bodyPr/>
        <a:lstStyle/>
        <a:p>
          <a:r>
            <a:rPr lang="fr-FR" dirty="0"/>
            <a:t>5min de présentation</a:t>
          </a:r>
        </a:p>
      </dgm:t>
    </dgm:pt>
    <dgm:pt modelId="{F3AED033-79A6-DC4C-B231-1104277C8C6F}" type="parTrans" cxnId="{F8977EFC-16CB-A945-B9E5-3B26426498A3}">
      <dgm:prSet/>
      <dgm:spPr/>
      <dgm:t>
        <a:bodyPr/>
        <a:lstStyle/>
        <a:p>
          <a:endParaRPr lang="fr-FR"/>
        </a:p>
      </dgm:t>
    </dgm:pt>
    <dgm:pt modelId="{76DF2099-D693-6D42-BAAE-141F928116DF}" type="sibTrans" cxnId="{F8977EFC-16CB-A945-B9E5-3B26426498A3}">
      <dgm:prSet/>
      <dgm:spPr/>
      <dgm:t>
        <a:bodyPr/>
        <a:lstStyle/>
        <a:p>
          <a:endParaRPr lang="fr-FR"/>
        </a:p>
      </dgm:t>
    </dgm:pt>
    <dgm:pt modelId="{19F142B4-91A2-9346-BE4D-DF016CD8719A}">
      <dgm:prSet phldrT="[Texte]"/>
      <dgm:spPr/>
      <dgm:t>
        <a:bodyPr/>
        <a:lstStyle/>
        <a:p>
          <a:r>
            <a:rPr lang="fr-FR" dirty="0"/>
            <a:t>5min de réponses aux questions</a:t>
          </a:r>
        </a:p>
      </dgm:t>
    </dgm:pt>
    <dgm:pt modelId="{A7D0356A-851D-3D40-A21D-7A811D8614FA}" type="parTrans" cxnId="{80A5E04D-DA16-AE41-8900-9ADD9F23D8FC}">
      <dgm:prSet/>
      <dgm:spPr/>
      <dgm:t>
        <a:bodyPr/>
        <a:lstStyle/>
        <a:p>
          <a:endParaRPr lang="fr-FR"/>
        </a:p>
      </dgm:t>
    </dgm:pt>
    <dgm:pt modelId="{3A1FE7BB-6267-D144-A43E-111799E120E3}" type="sibTrans" cxnId="{80A5E04D-DA16-AE41-8900-9ADD9F23D8FC}">
      <dgm:prSet/>
      <dgm:spPr/>
      <dgm:t>
        <a:bodyPr/>
        <a:lstStyle/>
        <a:p>
          <a:endParaRPr lang="fr-FR"/>
        </a:p>
      </dgm:t>
    </dgm:pt>
    <dgm:pt modelId="{F2F92DBA-6F39-E042-AC68-0E4B55C47B0A}">
      <dgm:prSet phldrT="[Texte]"/>
      <dgm:spPr/>
      <dgm:t>
        <a:bodyPr/>
        <a:lstStyle/>
        <a:p>
          <a:r>
            <a:rPr lang="fr-FR" dirty="0"/>
            <a:t>Jury </a:t>
          </a:r>
        </a:p>
      </dgm:t>
    </dgm:pt>
    <dgm:pt modelId="{8F5084CA-66AA-D642-9755-F2CD602893C1}" type="parTrans" cxnId="{EA87C51E-0462-7040-ABD7-3FEE527279E6}">
      <dgm:prSet/>
      <dgm:spPr/>
      <dgm:t>
        <a:bodyPr/>
        <a:lstStyle/>
        <a:p>
          <a:endParaRPr lang="fr-FR"/>
        </a:p>
      </dgm:t>
    </dgm:pt>
    <dgm:pt modelId="{6C978EFA-A241-1043-939E-82E201FB995E}" type="sibTrans" cxnId="{EA87C51E-0462-7040-ABD7-3FEE527279E6}">
      <dgm:prSet/>
      <dgm:spPr/>
      <dgm:t>
        <a:bodyPr/>
        <a:lstStyle/>
        <a:p>
          <a:endParaRPr lang="fr-FR"/>
        </a:p>
      </dgm:t>
    </dgm:pt>
    <dgm:pt modelId="{D99CED4B-CCE6-E84F-9E7C-5D5B9FC48B0F}">
      <dgm:prSet phldrT="[Texte]"/>
      <dgm:spPr/>
      <dgm:t>
        <a:bodyPr/>
        <a:lstStyle/>
        <a:p>
          <a:r>
            <a:rPr lang="fr-FR" dirty="0"/>
            <a:t>Mme Bernay Mme Proust</a:t>
          </a:r>
        </a:p>
      </dgm:t>
    </dgm:pt>
    <dgm:pt modelId="{F0850C5D-0A46-E447-8CD6-5EF9C6B8AA07}" type="parTrans" cxnId="{83C7D335-531B-5D47-B04C-5F6A9782A39E}">
      <dgm:prSet/>
      <dgm:spPr/>
      <dgm:t>
        <a:bodyPr/>
        <a:lstStyle/>
        <a:p>
          <a:endParaRPr lang="fr-FR"/>
        </a:p>
      </dgm:t>
    </dgm:pt>
    <dgm:pt modelId="{3ADAB846-6B6F-8749-9D7C-2F794CFAB403}" type="sibTrans" cxnId="{83C7D335-531B-5D47-B04C-5F6A9782A39E}">
      <dgm:prSet/>
      <dgm:spPr/>
      <dgm:t>
        <a:bodyPr/>
        <a:lstStyle/>
        <a:p>
          <a:endParaRPr lang="fr-FR"/>
        </a:p>
      </dgm:t>
    </dgm:pt>
    <dgm:pt modelId="{8A5CC9BE-D44F-934F-9AD5-86BEED887A12}">
      <dgm:prSet phldrT="[Texte]"/>
      <dgm:spPr/>
      <dgm:t>
        <a:bodyPr/>
        <a:lstStyle/>
        <a:p>
          <a:r>
            <a:rPr lang="fr-FR" dirty="0"/>
            <a:t>Deux élèves tirés au sort</a:t>
          </a:r>
        </a:p>
      </dgm:t>
    </dgm:pt>
    <dgm:pt modelId="{55ED6AF0-4F1E-5746-83BA-25B5F5714870}" type="parTrans" cxnId="{7C628679-837A-D548-965D-B95E55A580FD}">
      <dgm:prSet/>
      <dgm:spPr/>
      <dgm:t>
        <a:bodyPr/>
        <a:lstStyle/>
        <a:p>
          <a:endParaRPr lang="fr-FR"/>
        </a:p>
      </dgm:t>
    </dgm:pt>
    <dgm:pt modelId="{6F4CD28E-2C24-A345-8A09-D3B3AE781629}" type="sibTrans" cxnId="{7C628679-837A-D548-965D-B95E55A580FD}">
      <dgm:prSet/>
      <dgm:spPr/>
      <dgm:t>
        <a:bodyPr/>
        <a:lstStyle/>
        <a:p>
          <a:endParaRPr lang="fr-FR"/>
        </a:p>
      </dgm:t>
    </dgm:pt>
    <dgm:pt modelId="{93519DB4-BCA1-F24C-A101-2807969F3BB0}">
      <dgm:prSet phldrT="[Texte]"/>
      <dgm:spPr/>
      <dgm:t>
        <a:bodyPr/>
        <a:lstStyle/>
        <a:p>
          <a:r>
            <a:rPr lang="fr-FR" dirty="0"/>
            <a:t>Critères d’évaluation</a:t>
          </a:r>
        </a:p>
      </dgm:t>
    </dgm:pt>
    <dgm:pt modelId="{AF2199DF-D84D-4446-85F8-962138A9A81B}" type="parTrans" cxnId="{9553E108-A1DA-9E41-90C2-75744E44D22C}">
      <dgm:prSet/>
      <dgm:spPr/>
      <dgm:t>
        <a:bodyPr/>
        <a:lstStyle/>
        <a:p>
          <a:endParaRPr lang="fr-FR"/>
        </a:p>
      </dgm:t>
    </dgm:pt>
    <dgm:pt modelId="{9BD21999-2672-6D46-8054-99F2F0BD39A6}" type="sibTrans" cxnId="{9553E108-A1DA-9E41-90C2-75744E44D22C}">
      <dgm:prSet/>
      <dgm:spPr/>
      <dgm:t>
        <a:bodyPr/>
        <a:lstStyle/>
        <a:p>
          <a:endParaRPr lang="fr-FR"/>
        </a:p>
      </dgm:t>
    </dgm:pt>
    <dgm:pt modelId="{E44005E0-1846-A345-B731-E502E039895F}">
      <dgm:prSet phldrT="[Texte]"/>
      <dgm:spPr/>
      <dgm:t>
        <a:bodyPr/>
        <a:lstStyle/>
        <a:p>
          <a:r>
            <a:rPr lang="fr-FR" dirty="0"/>
            <a:t>Contenu (fonds)</a:t>
          </a:r>
        </a:p>
      </dgm:t>
    </dgm:pt>
    <dgm:pt modelId="{08B443F0-A091-B34C-BAAE-A4A4D415F4CE}" type="parTrans" cxnId="{BFA62A95-620C-3C4A-8A1E-00DCE51760F4}">
      <dgm:prSet/>
      <dgm:spPr/>
      <dgm:t>
        <a:bodyPr/>
        <a:lstStyle/>
        <a:p>
          <a:endParaRPr lang="fr-FR"/>
        </a:p>
      </dgm:t>
    </dgm:pt>
    <dgm:pt modelId="{3FC76433-49C8-904B-A17A-7E1BFF56C012}" type="sibTrans" cxnId="{BFA62A95-620C-3C4A-8A1E-00DCE51760F4}">
      <dgm:prSet/>
      <dgm:spPr/>
      <dgm:t>
        <a:bodyPr/>
        <a:lstStyle/>
        <a:p>
          <a:endParaRPr lang="fr-FR"/>
        </a:p>
      </dgm:t>
    </dgm:pt>
    <dgm:pt modelId="{3F25798C-BDDC-B741-9768-C417DCDFE4C2}">
      <dgm:prSet phldrT="[Texte]"/>
      <dgm:spPr/>
      <dgm:t>
        <a:bodyPr/>
        <a:lstStyle/>
        <a:p>
          <a:r>
            <a:rPr lang="fr-FR" dirty="0"/>
            <a:t>Qualité de la présentation</a:t>
          </a:r>
        </a:p>
      </dgm:t>
    </dgm:pt>
    <dgm:pt modelId="{EBC0A8BD-2E6F-2D41-AE37-CDD2CE822000}" type="parTrans" cxnId="{3FD564A6-42A3-9349-A65E-11131D99E8ED}">
      <dgm:prSet/>
      <dgm:spPr/>
      <dgm:t>
        <a:bodyPr/>
        <a:lstStyle/>
        <a:p>
          <a:endParaRPr lang="fr-FR"/>
        </a:p>
      </dgm:t>
    </dgm:pt>
    <dgm:pt modelId="{CC65E821-5DB1-F44A-B174-9180648B0659}" type="sibTrans" cxnId="{3FD564A6-42A3-9349-A65E-11131D99E8ED}">
      <dgm:prSet/>
      <dgm:spPr/>
      <dgm:t>
        <a:bodyPr/>
        <a:lstStyle/>
        <a:p>
          <a:endParaRPr lang="fr-FR"/>
        </a:p>
      </dgm:t>
    </dgm:pt>
    <dgm:pt modelId="{F3EFA6A3-6606-7D43-9562-C3EBF4A846B6}">
      <dgm:prSet phldrT="[Texte]"/>
      <dgm:spPr/>
      <dgm:t>
        <a:bodyPr/>
        <a:lstStyle/>
        <a:p>
          <a:r>
            <a:rPr lang="fr-FR" dirty="0"/>
            <a:t>(forme)</a:t>
          </a:r>
        </a:p>
      </dgm:t>
    </dgm:pt>
    <dgm:pt modelId="{716B6FE6-2EA8-EF4A-B68E-45464DD25A4B}" type="parTrans" cxnId="{384BAABA-096A-5844-93A3-DD096A7217B3}">
      <dgm:prSet/>
      <dgm:spPr/>
      <dgm:t>
        <a:bodyPr/>
        <a:lstStyle/>
        <a:p>
          <a:endParaRPr lang="fr-FR"/>
        </a:p>
      </dgm:t>
    </dgm:pt>
    <dgm:pt modelId="{D114DE53-B315-FD41-9C3E-5678B1B34567}" type="sibTrans" cxnId="{384BAABA-096A-5844-93A3-DD096A7217B3}">
      <dgm:prSet/>
      <dgm:spPr/>
      <dgm:t>
        <a:bodyPr/>
        <a:lstStyle/>
        <a:p>
          <a:endParaRPr lang="fr-FR"/>
        </a:p>
      </dgm:t>
    </dgm:pt>
    <dgm:pt modelId="{980B0D7E-43D1-0441-9852-69CF04AC02BA}" type="pres">
      <dgm:prSet presAssocID="{8852C4C8-94D5-2D4D-AC8C-21F720E5D872}" presName="Name0" presStyleCnt="0">
        <dgm:presLayoutVars>
          <dgm:dir/>
          <dgm:animLvl val="lvl"/>
          <dgm:resizeHandles val="exact"/>
        </dgm:presLayoutVars>
      </dgm:prSet>
      <dgm:spPr/>
    </dgm:pt>
    <dgm:pt modelId="{56AF451E-847D-E443-9783-F2C068EC827E}" type="pres">
      <dgm:prSet presAssocID="{8852C4C8-94D5-2D4D-AC8C-21F720E5D872}" presName="tSp" presStyleCnt="0"/>
      <dgm:spPr/>
    </dgm:pt>
    <dgm:pt modelId="{F120B288-4E04-1049-9E0C-408015A0786F}" type="pres">
      <dgm:prSet presAssocID="{8852C4C8-94D5-2D4D-AC8C-21F720E5D872}" presName="bSp" presStyleCnt="0"/>
      <dgm:spPr/>
    </dgm:pt>
    <dgm:pt modelId="{A1962DA3-D6E7-A84D-A1B0-1A16B93A2691}" type="pres">
      <dgm:prSet presAssocID="{8852C4C8-94D5-2D4D-AC8C-21F720E5D872}" presName="process" presStyleCnt="0"/>
      <dgm:spPr/>
    </dgm:pt>
    <dgm:pt modelId="{8ADB39F0-2092-5D41-9829-CEB1890105E2}" type="pres">
      <dgm:prSet presAssocID="{FF60B9B8-46AB-F340-987D-97DBD4EBBDAA}" presName="composite1" presStyleCnt="0"/>
      <dgm:spPr/>
    </dgm:pt>
    <dgm:pt modelId="{7F7415F6-4652-6344-908F-F4620680546E}" type="pres">
      <dgm:prSet presAssocID="{FF60B9B8-46AB-F340-987D-97DBD4EBBDAA}" presName="dummyNode1" presStyleLbl="node1" presStyleIdx="0" presStyleCnt="3"/>
      <dgm:spPr/>
    </dgm:pt>
    <dgm:pt modelId="{C4A053E7-0442-6B4B-AAF3-A3B43AFB8DF5}" type="pres">
      <dgm:prSet presAssocID="{FF60B9B8-46AB-F340-987D-97DBD4EBBDAA}" presName="childNode1" presStyleLbl="bgAcc1" presStyleIdx="0" presStyleCnt="3">
        <dgm:presLayoutVars>
          <dgm:bulletEnabled val="1"/>
        </dgm:presLayoutVars>
      </dgm:prSet>
      <dgm:spPr/>
    </dgm:pt>
    <dgm:pt modelId="{CA275C5F-90DE-364C-8E1B-368BCC64BCCF}" type="pres">
      <dgm:prSet presAssocID="{FF60B9B8-46AB-F340-987D-97DBD4EBBDAA}" presName="childNode1tx" presStyleLbl="bgAcc1" presStyleIdx="0" presStyleCnt="3">
        <dgm:presLayoutVars>
          <dgm:bulletEnabled val="1"/>
        </dgm:presLayoutVars>
      </dgm:prSet>
      <dgm:spPr/>
    </dgm:pt>
    <dgm:pt modelId="{A67D5A44-EB06-384F-A002-4AA1CA16CFE4}" type="pres">
      <dgm:prSet presAssocID="{FF60B9B8-46AB-F340-987D-97DBD4EBBDAA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8C8D5B21-2C3E-3843-869A-BFEEE9E78976}" type="pres">
      <dgm:prSet presAssocID="{FF60B9B8-46AB-F340-987D-97DBD4EBBDAA}" presName="connSite1" presStyleCnt="0"/>
      <dgm:spPr/>
    </dgm:pt>
    <dgm:pt modelId="{FB303199-A3D6-0741-8B9A-30257597EE2C}" type="pres">
      <dgm:prSet presAssocID="{B9E73D45-3172-E244-82ED-7B6261D7E578}" presName="Name9" presStyleLbl="sibTrans2D1" presStyleIdx="0" presStyleCnt="2"/>
      <dgm:spPr/>
    </dgm:pt>
    <dgm:pt modelId="{50F3C9C7-7CC6-6143-9FEC-36D01E3AE939}" type="pres">
      <dgm:prSet presAssocID="{F2F92DBA-6F39-E042-AC68-0E4B55C47B0A}" presName="composite2" presStyleCnt="0"/>
      <dgm:spPr/>
    </dgm:pt>
    <dgm:pt modelId="{F91C4FE3-E555-F949-89B7-C005053E768D}" type="pres">
      <dgm:prSet presAssocID="{F2F92DBA-6F39-E042-AC68-0E4B55C47B0A}" presName="dummyNode2" presStyleLbl="node1" presStyleIdx="0" presStyleCnt="3"/>
      <dgm:spPr/>
    </dgm:pt>
    <dgm:pt modelId="{2B14DB5E-03D8-CA49-B140-198A71C54034}" type="pres">
      <dgm:prSet presAssocID="{F2F92DBA-6F39-E042-AC68-0E4B55C47B0A}" presName="childNode2" presStyleLbl="bgAcc1" presStyleIdx="1" presStyleCnt="3">
        <dgm:presLayoutVars>
          <dgm:bulletEnabled val="1"/>
        </dgm:presLayoutVars>
      </dgm:prSet>
      <dgm:spPr/>
    </dgm:pt>
    <dgm:pt modelId="{6FAEC3A1-E594-BF44-AF51-3153D59B1C84}" type="pres">
      <dgm:prSet presAssocID="{F2F92DBA-6F39-E042-AC68-0E4B55C47B0A}" presName="childNode2tx" presStyleLbl="bgAcc1" presStyleIdx="1" presStyleCnt="3">
        <dgm:presLayoutVars>
          <dgm:bulletEnabled val="1"/>
        </dgm:presLayoutVars>
      </dgm:prSet>
      <dgm:spPr/>
    </dgm:pt>
    <dgm:pt modelId="{6B2F3AB5-5713-F241-9116-6118D2BA96FF}" type="pres">
      <dgm:prSet presAssocID="{F2F92DBA-6F39-E042-AC68-0E4B55C47B0A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B8DB6238-ECF1-F64E-B6D6-33593DD20661}" type="pres">
      <dgm:prSet presAssocID="{F2F92DBA-6F39-E042-AC68-0E4B55C47B0A}" presName="connSite2" presStyleCnt="0"/>
      <dgm:spPr/>
    </dgm:pt>
    <dgm:pt modelId="{B78DF725-017B-CC4B-A1D6-FC20C0ACE3A0}" type="pres">
      <dgm:prSet presAssocID="{6C978EFA-A241-1043-939E-82E201FB995E}" presName="Name18" presStyleLbl="sibTrans2D1" presStyleIdx="1" presStyleCnt="2"/>
      <dgm:spPr/>
    </dgm:pt>
    <dgm:pt modelId="{F871543E-0D14-2A48-8527-C612478951A7}" type="pres">
      <dgm:prSet presAssocID="{93519DB4-BCA1-F24C-A101-2807969F3BB0}" presName="composite1" presStyleCnt="0"/>
      <dgm:spPr/>
    </dgm:pt>
    <dgm:pt modelId="{FBE4BC64-216B-BF49-BC6A-7624490011A7}" type="pres">
      <dgm:prSet presAssocID="{93519DB4-BCA1-F24C-A101-2807969F3BB0}" presName="dummyNode1" presStyleLbl="node1" presStyleIdx="1" presStyleCnt="3"/>
      <dgm:spPr/>
    </dgm:pt>
    <dgm:pt modelId="{BF0AEC3D-6E75-DB45-8495-C180EE9F9ACC}" type="pres">
      <dgm:prSet presAssocID="{93519DB4-BCA1-F24C-A101-2807969F3BB0}" presName="childNode1" presStyleLbl="bgAcc1" presStyleIdx="2" presStyleCnt="3">
        <dgm:presLayoutVars>
          <dgm:bulletEnabled val="1"/>
        </dgm:presLayoutVars>
      </dgm:prSet>
      <dgm:spPr/>
    </dgm:pt>
    <dgm:pt modelId="{8083F254-A23F-7045-8BF6-56AA8D96687A}" type="pres">
      <dgm:prSet presAssocID="{93519DB4-BCA1-F24C-A101-2807969F3BB0}" presName="childNode1tx" presStyleLbl="bgAcc1" presStyleIdx="2" presStyleCnt="3">
        <dgm:presLayoutVars>
          <dgm:bulletEnabled val="1"/>
        </dgm:presLayoutVars>
      </dgm:prSet>
      <dgm:spPr/>
    </dgm:pt>
    <dgm:pt modelId="{2BA73DD8-B02A-9349-ADB9-042C06D59F81}" type="pres">
      <dgm:prSet presAssocID="{93519DB4-BCA1-F24C-A101-2807969F3BB0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277608F0-3ECE-1142-A004-33DC257D42D0}" type="pres">
      <dgm:prSet presAssocID="{93519DB4-BCA1-F24C-A101-2807969F3BB0}" presName="connSite1" presStyleCnt="0"/>
      <dgm:spPr/>
    </dgm:pt>
  </dgm:ptLst>
  <dgm:cxnLst>
    <dgm:cxn modelId="{9553E108-A1DA-9E41-90C2-75744E44D22C}" srcId="{8852C4C8-94D5-2D4D-AC8C-21F720E5D872}" destId="{93519DB4-BCA1-F24C-A101-2807969F3BB0}" srcOrd="2" destOrd="0" parTransId="{AF2199DF-D84D-4446-85F8-962138A9A81B}" sibTransId="{9BD21999-2672-6D46-8054-99F2F0BD39A6}"/>
    <dgm:cxn modelId="{CA010609-A5E6-DF4C-A7B0-4F300E8BB2F0}" type="presOf" srcId="{B9E73D45-3172-E244-82ED-7B6261D7E578}" destId="{FB303199-A3D6-0741-8B9A-30257597EE2C}" srcOrd="0" destOrd="0" presId="urn:microsoft.com/office/officeart/2005/8/layout/hProcess4"/>
    <dgm:cxn modelId="{F1B40F0C-57BA-014E-83FE-CAF60DE9780A}" type="presOf" srcId="{3F25798C-BDDC-B741-9768-C417DCDFE4C2}" destId="{BF0AEC3D-6E75-DB45-8495-C180EE9F9ACC}" srcOrd="0" destOrd="1" presId="urn:microsoft.com/office/officeart/2005/8/layout/hProcess4"/>
    <dgm:cxn modelId="{AB13211E-3F8E-2843-9C2A-ACFAC3D78FB9}" type="presOf" srcId="{F3EFA6A3-6606-7D43-9562-C3EBF4A846B6}" destId="{8083F254-A23F-7045-8BF6-56AA8D96687A}" srcOrd="1" destOrd="2" presId="urn:microsoft.com/office/officeart/2005/8/layout/hProcess4"/>
    <dgm:cxn modelId="{EA87C51E-0462-7040-ABD7-3FEE527279E6}" srcId="{8852C4C8-94D5-2D4D-AC8C-21F720E5D872}" destId="{F2F92DBA-6F39-E042-AC68-0E4B55C47B0A}" srcOrd="1" destOrd="0" parTransId="{8F5084CA-66AA-D642-9755-F2CD602893C1}" sibTransId="{6C978EFA-A241-1043-939E-82E201FB995E}"/>
    <dgm:cxn modelId="{8CE4ED25-5EA7-8548-86F6-C6FEDD8F2995}" type="presOf" srcId="{8A5CC9BE-D44F-934F-9AD5-86BEED887A12}" destId="{6FAEC3A1-E594-BF44-AF51-3153D59B1C84}" srcOrd="1" destOrd="1" presId="urn:microsoft.com/office/officeart/2005/8/layout/hProcess4"/>
    <dgm:cxn modelId="{83C7D335-531B-5D47-B04C-5F6A9782A39E}" srcId="{F2F92DBA-6F39-E042-AC68-0E4B55C47B0A}" destId="{D99CED4B-CCE6-E84F-9E7C-5D5B9FC48B0F}" srcOrd="0" destOrd="0" parTransId="{F0850C5D-0A46-E447-8CD6-5EF9C6B8AA07}" sibTransId="{3ADAB846-6B6F-8749-9D7C-2F794CFAB403}"/>
    <dgm:cxn modelId="{54B4313E-FF80-FD44-8902-FCA2D916CF2E}" type="presOf" srcId="{FF60B9B8-46AB-F340-987D-97DBD4EBBDAA}" destId="{A67D5A44-EB06-384F-A002-4AA1CA16CFE4}" srcOrd="0" destOrd="0" presId="urn:microsoft.com/office/officeart/2005/8/layout/hProcess4"/>
    <dgm:cxn modelId="{1C935E44-568D-A947-9CFB-86DB8A79C44C}" type="presOf" srcId="{6C978EFA-A241-1043-939E-82E201FB995E}" destId="{B78DF725-017B-CC4B-A1D6-FC20C0ACE3A0}" srcOrd="0" destOrd="0" presId="urn:microsoft.com/office/officeart/2005/8/layout/hProcess4"/>
    <dgm:cxn modelId="{6FB82748-397E-DE46-90FA-799A9E89CAFB}" type="presOf" srcId="{F3EFA6A3-6606-7D43-9562-C3EBF4A846B6}" destId="{BF0AEC3D-6E75-DB45-8495-C180EE9F9ACC}" srcOrd="0" destOrd="2" presId="urn:microsoft.com/office/officeart/2005/8/layout/hProcess4"/>
    <dgm:cxn modelId="{80A5E04D-DA16-AE41-8900-9ADD9F23D8FC}" srcId="{FF60B9B8-46AB-F340-987D-97DBD4EBBDAA}" destId="{19F142B4-91A2-9346-BE4D-DF016CD8719A}" srcOrd="1" destOrd="0" parTransId="{A7D0356A-851D-3D40-A21D-7A811D8614FA}" sibTransId="{3A1FE7BB-6267-D144-A43E-111799E120E3}"/>
    <dgm:cxn modelId="{80B0805B-A001-5948-B946-3DCB61108EBB}" type="presOf" srcId="{8852C4C8-94D5-2D4D-AC8C-21F720E5D872}" destId="{980B0D7E-43D1-0441-9852-69CF04AC02BA}" srcOrd="0" destOrd="0" presId="urn:microsoft.com/office/officeart/2005/8/layout/hProcess4"/>
    <dgm:cxn modelId="{2D2EE55F-EBF0-4F40-957A-1A9B497CBB6A}" type="presOf" srcId="{E44005E0-1846-A345-B731-E502E039895F}" destId="{8083F254-A23F-7045-8BF6-56AA8D96687A}" srcOrd="1" destOrd="0" presId="urn:microsoft.com/office/officeart/2005/8/layout/hProcess4"/>
    <dgm:cxn modelId="{7C628679-837A-D548-965D-B95E55A580FD}" srcId="{F2F92DBA-6F39-E042-AC68-0E4B55C47B0A}" destId="{8A5CC9BE-D44F-934F-9AD5-86BEED887A12}" srcOrd="1" destOrd="0" parTransId="{55ED6AF0-4F1E-5746-83BA-25B5F5714870}" sibTransId="{6F4CD28E-2C24-A345-8A09-D3B3AE781629}"/>
    <dgm:cxn modelId="{BC25C087-6678-8F4B-B017-B3773D6B3C60}" type="presOf" srcId="{93519DB4-BCA1-F24C-A101-2807969F3BB0}" destId="{2BA73DD8-B02A-9349-ADB9-042C06D59F81}" srcOrd="0" destOrd="0" presId="urn:microsoft.com/office/officeart/2005/8/layout/hProcess4"/>
    <dgm:cxn modelId="{D68D0191-0604-9D4D-9BF4-B32DDDC145B5}" type="presOf" srcId="{2281980D-E51E-D644-8E09-D1633294888C}" destId="{CA275C5F-90DE-364C-8E1B-368BCC64BCCF}" srcOrd="1" destOrd="0" presId="urn:microsoft.com/office/officeart/2005/8/layout/hProcess4"/>
    <dgm:cxn modelId="{BFA62A95-620C-3C4A-8A1E-00DCE51760F4}" srcId="{93519DB4-BCA1-F24C-A101-2807969F3BB0}" destId="{E44005E0-1846-A345-B731-E502E039895F}" srcOrd="0" destOrd="0" parTransId="{08B443F0-A091-B34C-BAAE-A4A4D415F4CE}" sibTransId="{3FC76433-49C8-904B-A17A-7E1BFF56C012}"/>
    <dgm:cxn modelId="{3FD564A6-42A3-9349-A65E-11131D99E8ED}" srcId="{93519DB4-BCA1-F24C-A101-2807969F3BB0}" destId="{3F25798C-BDDC-B741-9768-C417DCDFE4C2}" srcOrd="1" destOrd="0" parTransId="{EBC0A8BD-2E6F-2D41-AE37-CDD2CE822000}" sibTransId="{CC65E821-5DB1-F44A-B174-9180648B0659}"/>
    <dgm:cxn modelId="{197710AE-DC63-0346-AB7D-6ECE8C00B671}" type="presOf" srcId="{D99CED4B-CCE6-E84F-9E7C-5D5B9FC48B0F}" destId="{2B14DB5E-03D8-CA49-B140-198A71C54034}" srcOrd="0" destOrd="0" presId="urn:microsoft.com/office/officeart/2005/8/layout/hProcess4"/>
    <dgm:cxn modelId="{986321B2-4EF9-7D4C-AAE7-337B0E28D468}" type="presOf" srcId="{19F142B4-91A2-9346-BE4D-DF016CD8719A}" destId="{C4A053E7-0442-6B4B-AAF3-A3B43AFB8DF5}" srcOrd="0" destOrd="1" presId="urn:microsoft.com/office/officeart/2005/8/layout/hProcess4"/>
    <dgm:cxn modelId="{384BAABA-096A-5844-93A3-DD096A7217B3}" srcId="{93519DB4-BCA1-F24C-A101-2807969F3BB0}" destId="{F3EFA6A3-6606-7D43-9562-C3EBF4A846B6}" srcOrd="2" destOrd="0" parTransId="{716B6FE6-2EA8-EF4A-B68E-45464DD25A4B}" sibTransId="{D114DE53-B315-FD41-9C3E-5678B1B34567}"/>
    <dgm:cxn modelId="{AE286BBE-6701-D340-A2CD-12100FC1411B}" type="presOf" srcId="{E44005E0-1846-A345-B731-E502E039895F}" destId="{BF0AEC3D-6E75-DB45-8495-C180EE9F9ACC}" srcOrd="0" destOrd="0" presId="urn:microsoft.com/office/officeart/2005/8/layout/hProcess4"/>
    <dgm:cxn modelId="{DCFFF1CD-89D6-954A-A630-A7DD8B6D5E04}" type="presOf" srcId="{D99CED4B-CCE6-E84F-9E7C-5D5B9FC48B0F}" destId="{6FAEC3A1-E594-BF44-AF51-3153D59B1C84}" srcOrd="1" destOrd="0" presId="urn:microsoft.com/office/officeart/2005/8/layout/hProcess4"/>
    <dgm:cxn modelId="{A8D78ACE-6BBB-024A-90C5-FA851C3DDA19}" type="presOf" srcId="{2281980D-E51E-D644-8E09-D1633294888C}" destId="{C4A053E7-0442-6B4B-AAF3-A3B43AFB8DF5}" srcOrd="0" destOrd="0" presId="urn:microsoft.com/office/officeart/2005/8/layout/hProcess4"/>
    <dgm:cxn modelId="{3FD540D6-C9E8-6F45-B551-C9B568460024}" type="presOf" srcId="{F2F92DBA-6F39-E042-AC68-0E4B55C47B0A}" destId="{6B2F3AB5-5713-F241-9116-6118D2BA96FF}" srcOrd="0" destOrd="0" presId="urn:microsoft.com/office/officeart/2005/8/layout/hProcess4"/>
    <dgm:cxn modelId="{8CB434DA-25AA-114B-9727-9F56DDFF9FB5}" type="presOf" srcId="{3F25798C-BDDC-B741-9768-C417DCDFE4C2}" destId="{8083F254-A23F-7045-8BF6-56AA8D96687A}" srcOrd="1" destOrd="1" presId="urn:microsoft.com/office/officeart/2005/8/layout/hProcess4"/>
    <dgm:cxn modelId="{02E966EC-6B8E-6B47-9A14-4A7A6D3EA288}" srcId="{8852C4C8-94D5-2D4D-AC8C-21F720E5D872}" destId="{FF60B9B8-46AB-F340-987D-97DBD4EBBDAA}" srcOrd="0" destOrd="0" parTransId="{8F115FEA-FD9F-794C-B423-4765467C5394}" sibTransId="{B9E73D45-3172-E244-82ED-7B6261D7E578}"/>
    <dgm:cxn modelId="{4FB02BEE-9EAA-EB4E-BBC4-5F4DA4DB6A6E}" type="presOf" srcId="{19F142B4-91A2-9346-BE4D-DF016CD8719A}" destId="{CA275C5F-90DE-364C-8E1B-368BCC64BCCF}" srcOrd="1" destOrd="1" presId="urn:microsoft.com/office/officeart/2005/8/layout/hProcess4"/>
    <dgm:cxn modelId="{E8EE7EFB-7C3B-4644-A8E6-402A103FBAE3}" type="presOf" srcId="{8A5CC9BE-D44F-934F-9AD5-86BEED887A12}" destId="{2B14DB5E-03D8-CA49-B140-198A71C54034}" srcOrd="0" destOrd="1" presId="urn:microsoft.com/office/officeart/2005/8/layout/hProcess4"/>
    <dgm:cxn modelId="{F8977EFC-16CB-A945-B9E5-3B26426498A3}" srcId="{FF60B9B8-46AB-F340-987D-97DBD4EBBDAA}" destId="{2281980D-E51E-D644-8E09-D1633294888C}" srcOrd="0" destOrd="0" parTransId="{F3AED033-79A6-DC4C-B231-1104277C8C6F}" sibTransId="{76DF2099-D693-6D42-BAAE-141F928116DF}"/>
    <dgm:cxn modelId="{5046D137-F805-284D-A424-00BD98073F52}" type="presParOf" srcId="{980B0D7E-43D1-0441-9852-69CF04AC02BA}" destId="{56AF451E-847D-E443-9783-F2C068EC827E}" srcOrd="0" destOrd="0" presId="urn:microsoft.com/office/officeart/2005/8/layout/hProcess4"/>
    <dgm:cxn modelId="{A6DB35F3-D5E2-8E42-BC02-4C022730CFE6}" type="presParOf" srcId="{980B0D7E-43D1-0441-9852-69CF04AC02BA}" destId="{F120B288-4E04-1049-9E0C-408015A0786F}" srcOrd="1" destOrd="0" presId="urn:microsoft.com/office/officeart/2005/8/layout/hProcess4"/>
    <dgm:cxn modelId="{E8515C75-75BB-5745-8203-9CBC9CABD36E}" type="presParOf" srcId="{980B0D7E-43D1-0441-9852-69CF04AC02BA}" destId="{A1962DA3-D6E7-A84D-A1B0-1A16B93A2691}" srcOrd="2" destOrd="0" presId="urn:microsoft.com/office/officeart/2005/8/layout/hProcess4"/>
    <dgm:cxn modelId="{E573228C-5FC6-614E-80DE-C0B4C74A81E7}" type="presParOf" srcId="{A1962DA3-D6E7-A84D-A1B0-1A16B93A2691}" destId="{8ADB39F0-2092-5D41-9829-CEB1890105E2}" srcOrd="0" destOrd="0" presId="urn:microsoft.com/office/officeart/2005/8/layout/hProcess4"/>
    <dgm:cxn modelId="{A23EDFA6-B06B-3146-A60A-2A3BA01A0151}" type="presParOf" srcId="{8ADB39F0-2092-5D41-9829-CEB1890105E2}" destId="{7F7415F6-4652-6344-908F-F4620680546E}" srcOrd="0" destOrd="0" presId="urn:microsoft.com/office/officeart/2005/8/layout/hProcess4"/>
    <dgm:cxn modelId="{38A85CB5-EDB2-3541-BE8E-09646E76F581}" type="presParOf" srcId="{8ADB39F0-2092-5D41-9829-CEB1890105E2}" destId="{C4A053E7-0442-6B4B-AAF3-A3B43AFB8DF5}" srcOrd="1" destOrd="0" presId="urn:microsoft.com/office/officeart/2005/8/layout/hProcess4"/>
    <dgm:cxn modelId="{52E218B2-686D-7046-B162-78F03CEE1449}" type="presParOf" srcId="{8ADB39F0-2092-5D41-9829-CEB1890105E2}" destId="{CA275C5F-90DE-364C-8E1B-368BCC64BCCF}" srcOrd="2" destOrd="0" presId="urn:microsoft.com/office/officeart/2005/8/layout/hProcess4"/>
    <dgm:cxn modelId="{75394B66-F005-D749-89D2-08818DA12163}" type="presParOf" srcId="{8ADB39F0-2092-5D41-9829-CEB1890105E2}" destId="{A67D5A44-EB06-384F-A002-4AA1CA16CFE4}" srcOrd="3" destOrd="0" presId="urn:microsoft.com/office/officeart/2005/8/layout/hProcess4"/>
    <dgm:cxn modelId="{408E3F69-C74A-C84D-A85B-A20E8BB48EB9}" type="presParOf" srcId="{8ADB39F0-2092-5D41-9829-CEB1890105E2}" destId="{8C8D5B21-2C3E-3843-869A-BFEEE9E78976}" srcOrd="4" destOrd="0" presId="urn:microsoft.com/office/officeart/2005/8/layout/hProcess4"/>
    <dgm:cxn modelId="{F4D4E862-35EC-2944-9CBB-315D8D831171}" type="presParOf" srcId="{A1962DA3-D6E7-A84D-A1B0-1A16B93A2691}" destId="{FB303199-A3D6-0741-8B9A-30257597EE2C}" srcOrd="1" destOrd="0" presId="urn:microsoft.com/office/officeart/2005/8/layout/hProcess4"/>
    <dgm:cxn modelId="{4FFB9BB9-0270-0245-AA0A-7B8AC3972661}" type="presParOf" srcId="{A1962DA3-D6E7-A84D-A1B0-1A16B93A2691}" destId="{50F3C9C7-7CC6-6143-9FEC-36D01E3AE939}" srcOrd="2" destOrd="0" presId="urn:microsoft.com/office/officeart/2005/8/layout/hProcess4"/>
    <dgm:cxn modelId="{99D5A904-0F81-794A-877C-0C7AD0D8351F}" type="presParOf" srcId="{50F3C9C7-7CC6-6143-9FEC-36D01E3AE939}" destId="{F91C4FE3-E555-F949-89B7-C005053E768D}" srcOrd="0" destOrd="0" presId="urn:microsoft.com/office/officeart/2005/8/layout/hProcess4"/>
    <dgm:cxn modelId="{3BC1D5B4-33CF-E54C-921B-AC655E074CF7}" type="presParOf" srcId="{50F3C9C7-7CC6-6143-9FEC-36D01E3AE939}" destId="{2B14DB5E-03D8-CA49-B140-198A71C54034}" srcOrd="1" destOrd="0" presId="urn:microsoft.com/office/officeart/2005/8/layout/hProcess4"/>
    <dgm:cxn modelId="{7B91B43A-81A3-D845-9B7F-0475FC7DB235}" type="presParOf" srcId="{50F3C9C7-7CC6-6143-9FEC-36D01E3AE939}" destId="{6FAEC3A1-E594-BF44-AF51-3153D59B1C84}" srcOrd="2" destOrd="0" presId="urn:microsoft.com/office/officeart/2005/8/layout/hProcess4"/>
    <dgm:cxn modelId="{C281AFCB-2E2F-504D-AEDD-DA7522593199}" type="presParOf" srcId="{50F3C9C7-7CC6-6143-9FEC-36D01E3AE939}" destId="{6B2F3AB5-5713-F241-9116-6118D2BA96FF}" srcOrd="3" destOrd="0" presId="urn:microsoft.com/office/officeart/2005/8/layout/hProcess4"/>
    <dgm:cxn modelId="{071CA1DE-905E-AB4F-ABF2-91753EED6AC8}" type="presParOf" srcId="{50F3C9C7-7CC6-6143-9FEC-36D01E3AE939}" destId="{B8DB6238-ECF1-F64E-B6D6-33593DD20661}" srcOrd="4" destOrd="0" presId="urn:microsoft.com/office/officeart/2005/8/layout/hProcess4"/>
    <dgm:cxn modelId="{C500209A-0AC1-F74A-BE26-235D2B329D94}" type="presParOf" srcId="{A1962DA3-D6E7-A84D-A1B0-1A16B93A2691}" destId="{B78DF725-017B-CC4B-A1D6-FC20C0ACE3A0}" srcOrd="3" destOrd="0" presId="urn:microsoft.com/office/officeart/2005/8/layout/hProcess4"/>
    <dgm:cxn modelId="{E9F78B63-2084-4641-B62B-43E61297DD0B}" type="presParOf" srcId="{A1962DA3-D6E7-A84D-A1B0-1A16B93A2691}" destId="{F871543E-0D14-2A48-8527-C612478951A7}" srcOrd="4" destOrd="0" presId="urn:microsoft.com/office/officeart/2005/8/layout/hProcess4"/>
    <dgm:cxn modelId="{1DC6BE0B-A6B7-FF4D-AB08-C5E33786E963}" type="presParOf" srcId="{F871543E-0D14-2A48-8527-C612478951A7}" destId="{FBE4BC64-216B-BF49-BC6A-7624490011A7}" srcOrd="0" destOrd="0" presId="urn:microsoft.com/office/officeart/2005/8/layout/hProcess4"/>
    <dgm:cxn modelId="{89B19681-0227-E045-8D61-CB76DADB9786}" type="presParOf" srcId="{F871543E-0D14-2A48-8527-C612478951A7}" destId="{BF0AEC3D-6E75-DB45-8495-C180EE9F9ACC}" srcOrd="1" destOrd="0" presId="urn:microsoft.com/office/officeart/2005/8/layout/hProcess4"/>
    <dgm:cxn modelId="{719A221D-895E-C949-9EA2-77D0960EFFA4}" type="presParOf" srcId="{F871543E-0D14-2A48-8527-C612478951A7}" destId="{8083F254-A23F-7045-8BF6-56AA8D96687A}" srcOrd="2" destOrd="0" presId="urn:microsoft.com/office/officeart/2005/8/layout/hProcess4"/>
    <dgm:cxn modelId="{F9D67CDA-BC9C-8045-BDD5-88D8D4C06883}" type="presParOf" srcId="{F871543E-0D14-2A48-8527-C612478951A7}" destId="{2BA73DD8-B02A-9349-ADB9-042C06D59F81}" srcOrd="3" destOrd="0" presId="urn:microsoft.com/office/officeart/2005/8/layout/hProcess4"/>
    <dgm:cxn modelId="{7278EABE-89BE-AA4E-99B9-63F9BA3CBDA4}" type="presParOf" srcId="{F871543E-0D14-2A48-8527-C612478951A7}" destId="{277608F0-3ECE-1142-A004-33DC257D42D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37BB7-2ADD-6948-8256-9189D25178C9}">
      <dsp:nvSpPr>
        <dsp:cNvPr id="0" name=""/>
        <dsp:cNvSpPr/>
      </dsp:nvSpPr>
      <dsp:spPr>
        <a:xfrm>
          <a:off x="51" y="180703"/>
          <a:ext cx="4913783" cy="1680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/>
            <a:t>Axe 1 : fondements et expériences de la démocratie</a:t>
          </a:r>
        </a:p>
      </dsp:txBody>
      <dsp:txXfrm>
        <a:off x="51" y="180703"/>
        <a:ext cx="4913783" cy="1680012"/>
      </dsp:txXfrm>
    </dsp:sp>
    <dsp:sp modelId="{C1E814E3-773B-4F46-A7D7-55230FF70B97}">
      <dsp:nvSpPr>
        <dsp:cNvPr id="0" name=""/>
        <dsp:cNvSpPr/>
      </dsp:nvSpPr>
      <dsp:spPr>
        <a:xfrm>
          <a:off x="51" y="1860716"/>
          <a:ext cx="4913783" cy="23099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300" kern="1200" dirty="0"/>
            <a:t>Problématique : quels sont les fondements et les principes de la démocratie</a:t>
          </a:r>
        </a:p>
      </dsp:txBody>
      <dsp:txXfrm>
        <a:off x="51" y="1860716"/>
        <a:ext cx="4913783" cy="2309917"/>
      </dsp:txXfrm>
    </dsp:sp>
    <dsp:sp modelId="{B1B05CDC-F725-A34B-AA4E-96658453C6DA}">
      <dsp:nvSpPr>
        <dsp:cNvPr id="0" name=""/>
        <dsp:cNvSpPr/>
      </dsp:nvSpPr>
      <dsp:spPr>
        <a:xfrm>
          <a:off x="5601764" y="180703"/>
          <a:ext cx="4913783" cy="1680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/>
            <a:t>Axe 2 : Repenser et faire vivre la démocratie</a:t>
          </a:r>
        </a:p>
      </dsp:txBody>
      <dsp:txXfrm>
        <a:off x="5601764" y="180703"/>
        <a:ext cx="4913783" cy="1680012"/>
      </dsp:txXfrm>
    </dsp:sp>
    <dsp:sp modelId="{10E01E1D-D0BA-8646-A1C7-4F708A9F467D}">
      <dsp:nvSpPr>
        <dsp:cNvPr id="0" name=""/>
        <dsp:cNvSpPr/>
      </dsp:nvSpPr>
      <dsp:spPr>
        <a:xfrm>
          <a:off x="5601764" y="1860716"/>
          <a:ext cx="4913783" cy="23099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300" kern="1200" dirty="0"/>
            <a:t>Problématique : comment construire la démocratie dans un monde d’incertitudes ?</a:t>
          </a:r>
        </a:p>
      </dsp:txBody>
      <dsp:txXfrm>
        <a:off x="5601764" y="1860716"/>
        <a:ext cx="4913783" cy="2309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1F996-3573-D648-B8C3-8C2BCB7B6991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8B42E-B61E-224C-B450-B624F41C44F3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/>
            <a:t>Etape 1: formation du binôme et choix d’un thème</a:t>
          </a:r>
        </a:p>
      </dsp:txBody>
      <dsp:txXfrm>
        <a:off x="398656" y="1088253"/>
        <a:ext cx="2959127" cy="1837317"/>
      </dsp:txXfrm>
    </dsp:sp>
    <dsp:sp modelId="{7E190931-9E26-1442-AF17-2A24D8F0CB74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856A6-5DDA-444C-90CE-6D283731A323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/>
            <a:t>Etape 2 : recherche de deux articles d’opinion opposée </a:t>
          </a:r>
        </a:p>
      </dsp:txBody>
      <dsp:txXfrm>
        <a:off x="4155097" y="1088253"/>
        <a:ext cx="2959127" cy="1837317"/>
      </dsp:txXfrm>
    </dsp:sp>
    <dsp:sp modelId="{930309F0-0227-024F-AFBD-429B0D2C2C6B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EDBCED-616B-364B-BE4B-920396FF2550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/>
            <a:t>Etape 3 :  définir une problématique</a:t>
          </a:r>
        </a:p>
      </dsp:txBody>
      <dsp:txXfrm>
        <a:off x="7911539" y="1088253"/>
        <a:ext cx="2959127" cy="1837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31B12-E84F-6243-97B8-951848D32989}">
      <dsp:nvSpPr>
        <dsp:cNvPr id="0" name=""/>
        <dsp:cNvSpPr/>
      </dsp:nvSpPr>
      <dsp:spPr>
        <a:xfrm>
          <a:off x="0" y="0"/>
          <a:ext cx="772972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0A712-E7F9-754A-8187-3F41D58179D0}">
      <dsp:nvSpPr>
        <dsp:cNvPr id="0" name=""/>
        <dsp:cNvSpPr/>
      </dsp:nvSpPr>
      <dsp:spPr>
        <a:xfrm>
          <a:off x="0" y="0"/>
          <a:ext cx="1545945" cy="310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800" kern="1200" dirty="0"/>
            <a:t>Plan </a:t>
          </a:r>
        </a:p>
      </dsp:txBody>
      <dsp:txXfrm>
        <a:off x="0" y="0"/>
        <a:ext cx="1545945" cy="3101983"/>
      </dsp:txXfrm>
    </dsp:sp>
    <dsp:sp modelId="{1BDC6CF5-A617-BA47-8AFF-FDBDDF0DE130}">
      <dsp:nvSpPr>
        <dsp:cNvPr id="0" name=""/>
        <dsp:cNvSpPr/>
      </dsp:nvSpPr>
      <dsp:spPr>
        <a:xfrm>
          <a:off x="1661891" y="48468"/>
          <a:ext cx="6067836" cy="96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Problématique</a:t>
          </a:r>
        </a:p>
      </dsp:txBody>
      <dsp:txXfrm>
        <a:off x="1661891" y="48468"/>
        <a:ext cx="6067836" cy="969369"/>
      </dsp:txXfrm>
    </dsp:sp>
    <dsp:sp modelId="{C2C28A8B-827D-0B45-A9C0-E8198B53364F}">
      <dsp:nvSpPr>
        <dsp:cNvPr id="0" name=""/>
        <dsp:cNvSpPr/>
      </dsp:nvSpPr>
      <dsp:spPr>
        <a:xfrm>
          <a:off x="1545945" y="1017838"/>
          <a:ext cx="61837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C1666-F1D1-F245-A873-25D234D14455}">
      <dsp:nvSpPr>
        <dsp:cNvPr id="0" name=""/>
        <dsp:cNvSpPr/>
      </dsp:nvSpPr>
      <dsp:spPr>
        <a:xfrm>
          <a:off x="1661891" y="1066306"/>
          <a:ext cx="6067836" cy="96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Résumé des deux articles choisis </a:t>
          </a:r>
        </a:p>
      </dsp:txBody>
      <dsp:txXfrm>
        <a:off x="1661891" y="1066306"/>
        <a:ext cx="6067836" cy="969369"/>
      </dsp:txXfrm>
    </dsp:sp>
    <dsp:sp modelId="{69DCAF09-F206-364D-86BF-CB610074ED0C}">
      <dsp:nvSpPr>
        <dsp:cNvPr id="0" name=""/>
        <dsp:cNvSpPr/>
      </dsp:nvSpPr>
      <dsp:spPr>
        <a:xfrm>
          <a:off x="1545945" y="2035676"/>
          <a:ext cx="61837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88E0AC-A9D6-5A41-959D-103D69845310}">
      <dsp:nvSpPr>
        <dsp:cNvPr id="0" name=""/>
        <dsp:cNvSpPr/>
      </dsp:nvSpPr>
      <dsp:spPr>
        <a:xfrm>
          <a:off x="1661891" y="2084144"/>
          <a:ext cx="6067836" cy="96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Bibliographie</a:t>
          </a:r>
        </a:p>
      </dsp:txBody>
      <dsp:txXfrm>
        <a:off x="1661891" y="2084144"/>
        <a:ext cx="6067836" cy="969369"/>
      </dsp:txXfrm>
    </dsp:sp>
    <dsp:sp modelId="{5723FAF1-128E-4345-A41E-E63617CF300F}">
      <dsp:nvSpPr>
        <dsp:cNvPr id="0" name=""/>
        <dsp:cNvSpPr/>
      </dsp:nvSpPr>
      <dsp:spPr>
        <a:xfrm>
          <a:off x="1545945" y="3053514"/>
          <a:ext cx="61837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A053E7-0442-6B4B-AAF3-A3B43AFB8DF5}">
      <dsp:nvSpPr>
        <dsp:cNvPr id="0" name=""/>
        <dsp:cNvSpPr/>
      </dsp:nvSpPr>
      <dsp:spPr>
        <a:xfrm>
          <a:off x="422348" y="1109898"/>
          <a:ext cx="2585802" cy="2132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5min de présentation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5min de réponses aux questions</a:t>
          </a:r>
        </a:p>
      </dsp:txBody>
      <dsp:txXfrm>
        <a:off x="471428" y="1158978"/>
        <a:ext cx="2487642" cy="1577569"/>
      </dsp:txXfrm>
    </dsp:sp>
    <dsp:sp modelId="{FB303199-A3D6-0741-8B9A-30257597EE2C}">
      <dsp:nvSpPr>
        <dsp:cNvPr id="0" name=""/>
        <dsp:cNvSpPr/>
      </dsp:nvSpPr>
      <dsp:spPr>
        <a:xfrm>
          <a:off x="1846026" y="1511990"/>
          <a:ext cx="3008050" cy="3008050"/>
        </a:xfrm>
        <a:prstGeom prst="leftCircularArrow">
          <a:avLst>
            <a:gd name="adj1" fmla="val 3671"/>
            <a:gd name="adj2" fmla="val 457300"/>
            <a:gd name="adj3" fmla="val 2232811"/>
            <a:gd name="adj4" fmla="val 9024489"/>
            <a:gd name="adj5" fmla="val 428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D5A44-EB06-384F-A002-4AA1CA16CFE4}">
      <dsp:nvSpPr>
        <dsp:cNvPr id="0" name=""/>
        <dsp:cNvSpPr/>
      </dsp:nvSpPr>
      <dsp:spPr>
        <a:xfrm>
          <a:off x="996971" y="2785628"/>
          <a:ext cx="2298491" cy="9140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Soutenance orale</a:t>
          </a:r>
        </a:p>
      </dsp:txBody>
      <dsp:txXfrm>
        <a:off x="1023742" y="2812399"/>
        <a:ext cx="2244949" cy="860492"/>
      </dsp:txXfrm>
    </dsp:sp>
    <dsp:sp modelId="{2B14DB5E-03D8-CA49-B140-198A71C54034}">
      <dsp:nvSpPr>
        <dsp:cNvPr id="0" name=""/>
        <dsp:cNvSpPr/>
      </dsp:nvSpPr>
      <dsp:spPr>
        <a:xfrm>
          <a:off x="3821242" y="1109898"/>
          <a:ext cx="2585802" cy="2132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Mme Bernay Mme Proust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Deux élèves tirés au sort</a:t>
          </a:r>
        </a:p>
      </dsp:txBody>
      <dsp:txXfrm>
        <a:off x="3870322" y="1615995"/>
        <a:ext cx="2487642" cy="1577569"/>
      </dsp:txXfrm>
    </dsp:sp>
    <dsp:sp modelId="{B78DF725-017B-CC4B-A1D6-FC20C0ACE3A0}">
      <dsp:nvSpPr>
        <dsp:cNvPr id="0" name=""/>
        <dsp:cNvSpPr/>
      </dsp:nvSpPr>
      <dsp:spPr>
        <a:xfrm>
          <a:off x="5223372" y="-251120"/>
          <a:ext cx="3338458" cy="3338458"/>
        </a:xfrm>
        <a:prstGeom prst="circularArrow">
          <a:avLst>
            <a:gd name="adj1" fmla="val 3307"/>
            <a:gd name="adj2" fmla="val 408487"/>
            <a:gd name="adj3" fmla="val 19416003"/>
            <a:gd name="adj4" fmla="val 12575511"/>
            <a:gd name="adj5" fmla="val 3859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F3AB5-5713-F241-9116-6118D2BA96FF}">
      <dsp:nvSpPr>
        <dsp:cNvPr id="0" name=""/>
        <dsp:cNvSpPr/>
      </dsp:nvSpPr>
      <dsp:spPr>
        <a:xfrm>
          <a:off x="4395865" y="652881"/>
          <a:ext cx="2298491" cy="9140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Jury </a:t>
          </a:r>
        </a:p>
      </dsp:txBody>
      <dsp:txXfrm>
        <a:off x="4422636" y="679652"/>
        <a:ext cx="2244949" cy="860492"/>
      </dsp:txXfrm>
    </dsp:sp>
    <dsp:sp modelId="{BF0AEC3D-6E75-DB45-8495-C180EE9F9ACC}">
      <dsp:nvSpPr>
        <dsp:cNvPr id="0" name=""/>
        <dsp:cNvSpPr/>
      </dsp:nvSpPr>
      <dsp:spPr>
        <a:xfrm>
          <a:off x="7220137" y="1109898"/>
          <a:ext cx="2585802" cy="2132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Contenu (fonds)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Qualité de la présentation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(forme)</a:t>
          </a:r>
        </a:p>
      </dsp:txBody>
      <dsp:txXfrm>
        <a:off x="7269217" y="1158978"/>
        <a:ext cx="2487642" cy="1577569"/>
      </dsp:txXfrm>
    </dsp:sp>
    <dsp:sp modelId="{2BA73DD8-B02A-9349-ADB9-042C06D59F81}">
      <dsp:nvSpPr>
        <dsp:cNvPr id="0" name=""/>
        <dsp:cNvSpPr/>
      </dsp:nvSpPr>
      <dsp:spPr>
        <a:xfrm>
          <a:off x="7794760" y="2785628"/>
          <a:ext cx="2298491" cy="9140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Critères d’évaluation</a:t>
          </a:r>
        </a:p>
      </dsp:txBody>
      <dsp:txXfrm>
        <a:off x="7821531" y="2812399"/>
        <a:ext cx="2244949" cy="8604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B070C7-F324-A542-8949-7398C7F20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293258-1A21-6542-BF61-43CFB1474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68DCD9-15B5-7D47-313E-600F4D5F6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C6F9B8-A651-50C6-DDF9-DE53114C3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C5D81F-0524-ED6B-50A9-EB8109448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568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85416-E4C1-2DD2-0D46-50851128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6CA794-4F5A-BF74-F1AF-014E02CBC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26CC41-C50F-0453-269A-4F761F5A1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A9EA3C-B687-066A-3254-3A41F6C20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31B5D7-AD9F-BAB9-A94F-3A0AB623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5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B4169-D746-DD25-645E-BA946C0E5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384951-5551-298C-70F1-FF30FDD6E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B64D66-BF0E-3740-E964-19C917412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D66380-608C-075B-37A2-8F3743BD5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D85B6C-C200-BECD-FD4D-A414FD351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97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4490-AEF2-6636-AB0C-C92F6116A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654957-A099-BAB7-63D0-DC1DD5AEE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1EB9F3-C4B5-39ED-6541-C04CABE48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CFE13A5-1135-A786-8ABE-B394375D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F0A1AE-F9CC-93D5-72E5-BEA8FF64D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1349EE-C42F-5F4F-A930-643D0EB3B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42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B268BF-D4C6-6BDB-EC70-853685728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2557AE-FBAE-647D-7248-C72A3C11B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F7D831-D87E-E311-24F4-12F7129DE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613B625-80ED-2B88-4416-3A02F5C3AF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9A76727-63BF-19D7-247A-C8F63AF1E5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091B4D-538D-A514-DC69-890957C10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8202F6F-2C71-9885-A291-A5609096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5E84A42-7EED-56E5-04B1-7C826EAFC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66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DE9963-116A-A040-5B8E-94557E6E0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9893CD-7CBD-1F50-BBEC-E119FFDF2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647251-9BF9-6E7C-5A14-F7F05DAD3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B4B7F7-7937-F722-AB54-5D1E93C8E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62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178FC04-4813-26FC-CD03-E548C711C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5AD8093-41A7-27C3-AAB4-6080A3461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7A418-0CC7-6399-E52D-06351254B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27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313581-95C7-743A-8EB4-552C2B0C4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D23E73-EDD9-E245-4FE9-38398B16F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39798B-D060-94E8-E6AA-BEE423B61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188947-B299-02E9-6075-86BE88E75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89D69C-4E0D-31D6-FFF9-66C74E985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0BE4AE-E845-0DD8-3559-F10900B55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9C36D-293F-6424-F297-DDF40F6D6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77FDB2B-325D-3793-6C6C-71108EEE9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8A593B-4CC5-F410-6467-B1AD47A1D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AB1EDA-F561-C78E-DEC5-86C7FEDEA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2E822B-83F7-9827-AEE3-651243DFB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FEADC9-1774-9417-4341-1873DC45E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15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F6693B-555D-19F9-2BFE-D33C653DB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EB43E5-C004-D5D9-3F12-46D5C80F6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E16CBF-6CBA-AE53-BB22-8F1A4FD99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6E6AE9-7896-6E93-2382-5F68BD79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E0F737-1C7F-89A0-9152-7C0AA45B6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0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DCD199-F154-A7C0-57E6-C6735F6F3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56BB07-2106-AF0F-87B5-92D5680FD3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C7E3FC-526A-8FEC-F975-F9BE9C00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7C8987-EE71-3A8F-A8F4-79A9E65CC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13ADD1-83E9-DDC1-389A-F00B6F0DE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02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446DB2B-0602-DCD4-385C-528661E49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F11F07-A671-E46D-78D4-52ED12210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811E52-B700-6FE2-87D9-A23B0E4626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E45834-53BD-4C8F-B791-CD5378F4150E}" type="datetimeFigureOut">
              <a:rPr lang="en-US" smtClean="0"/>
              <a:t>9/6/24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11753A-9C8B-7BCA-C8E7-C46F11142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61934E-04E4-EA15-0B46-06D88597B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67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4E1994-D243-A438-6649-6FC09376A3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93" b="20977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9F39FB-A992-5A12-8EBA-306D7E32FB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5200">
                <a:solidFill>
                  <a:srgbClr val="FFFFFF"/>
                </a:solidFill>
              </a:rPr>
              <a:t>Projet d’année Éducation morale et civique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4237F45-5CE8-2099-4A19-9530092D3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Terminales D</a:t>
            </a:r>
          </a:p>
          <a:p>
            <a:r>
              <a:rPr lang="fr-FR">
                <a:solidFill>
                  <a:srgbClr val="FFFFFF"/>
                </a:solidFill>
              </a:rPr>
              <a:t>2024-2025</a:t>
            </a:r>
          </a:p>
        </p:txBody>
      </p:sp>
    </p:spTree>
    <p:extLst>
      <p:ext uri="{BB962C8B-B14F-4D97-AF65-F5344CB8AC3E}">
        <p14:creationId xmlns:p14="http://schemas.microsoft.com/office/powerpoint/2010/main" val="1061573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284DB8-1F34-BB75-7E96-D1809B3E7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Thème d’année : la démocratie /les démocraties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8B1DB7A2-04FB-0979-DBD6-3877645CF0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82665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059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337D9A3-4195-AFFF-4316-6612E7B2E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Thèmes d’étude de l’Axe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C86B27-B6FA-3DCC-537C-F8FEC2598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numCol="2"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Les origines historiques de la démocratie : modèles antiques (démocratie et </a:t>
            </a:r>
            <a:r>
              <a:rPr lang="fr-FR" sz="1600" i="1">
                <a:effectLst/>
                <a:latin typeface="Arial" panose="020B0604020202020204" pitchFamily="34" charset="0"/>
              </a:rPr>
              <a:t>res publica</a:t>
            </a:r>
            <a:r>
              <a:rPr lang="fr-FR" sz="1600">
                <a:effectLst/>
                <a:latin typeface="Arial" panose="020B0604020202020204" pitchFamily="34" charset="0"/>
              </a:rPr>
              <a:t>) ; république et monarchie parlementaire.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La souveraineté du peuple : droit de suffrage ; séparation des pouvoirs ; protection des libertés ; État de droit</a:t>
            </a:r>
            <a:r>
              <a:rPr lang="fr-FR" sz="1600" i="1">
                <a:effectLst/>
                <a:latin typeface="Arial" panose="020B0604020202020204" pitchFamily="34" charset="0"/>
              </a:rPr>
              <a:t>.</a:t>
            </a:r>
            <a:endParaRPr lang="fr-FR" sz="160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La démocratie et les élections : la participation, l’abstention et le vote blanc ; les campagnes électorales et l’information des citoyens ; les partis politiques.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La laïcité : la réduction du pouvoir de la religion sur l’État et la société ; l’autonomie du citoyen et la coexistence des libertés ; la protection de la liberté de croire ou de ne pas croire.</a:t>
            </a:r>
          </a:p>
          <a:p>
            <a:r>
              <a:rPr lang="fr-FR" sz="1600">
                <a:effectLst/>
                <a:latin typeface="Arial" panose="020B0604020202020204" pitchFamily="34" charset="0"/>
              </a:rPr>
              <a:t>La transformation des régimes politiques : les transitions démocratiques ; les basculements autoritaires et totalitaires ; les mises en question de la démocratie libérale.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La protection des démocraties : sécurité et défense nationales ; lutte contre le terrorisme ; état d’urgence et législation d’exception ; cybersécurité.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La construction européenne et la démocratie : principes et institutions politiques et judiciaires ; l’Europe comme espace de production du droit ; citoyenneté européenne.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1600">
              <a:effectLst/>
              <a:latin typeface="Arial" panose="020B0604020202020204" pitchFamily="34" charset="0"/>
            </a:endParaRPr>
          </a:p>
          <a:p>
            <a:endParaRPr lang="fr-FR" sz="1600"/>
          </a:p>
        </p:txBody>
      </p:sp>
    </p:spTree>
    <p:extLst>
      <p:ext uri="{BB962C8B-B14F-4D97-AF65-F5344CB8AC3E}">
        <p14:creationId xmlns:p14="http://schemas.microsoft.com/office/powerpoint/2010/main" val="1369574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291BD6-E528-72A4-EA2D-EEA9613F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Thèmes possibles de l’axe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A0F662-1D95-8F97-C633-80F185EB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 Les conditions du débat démocratique : médias, réseaux sociaux, information, éducation, éthique de vérité.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 Démocratie, exemplarité et transparence : les politiques de lutte contre la corruption ;les mesures concernant l’exigence de transparence financière des acteurs politiques et le financement des campagnes électorales ; les mesures visant la </a:t>
            </a:r>
            <a:r>
              <a:rPr lang="fr-FR" sz="2000">
                <a:effectLst/>
                <a:latin typeface="Arial" panose="020B0604020202020204" pitchFamily="34" charset="0"/>
              </a:rPr>
              <a:t>moralisation de la </a:t>
            </a:r>
            <a:r>
              <a:rPr lang="fr-FR" sz="2000" dirty="0">
                <a:effectLst/>
                <a:latin typeface="Arial" panose="020B0604020202020204" pitchFamily="34" charset="0"/>
              </a:rPr>
              <a:t>vie publique.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 Le citoyen et la politique sociale : le droit du travail, la représentation des salariés, le dialogue social.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Les formes et les domaines de l’engagement : politique, associatif et syndical ; social, écologique, humanitaire, culturel…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Les nouvelles aspirations démocratiques : démocraties délibérative et participative ;représentation et / ou démocratie directe ; les nouvelles formes de mouvements sociaux.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Conscience démocratique et relations internationales : la défense des droits del’Homme ; le développement du droit pénal international (le droit applicable aux génocides, aux crimes de masse et aux violences extrêmes).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702216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47D63BF-34A5-232B-D390-A26BA4E4A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 anchorCtr="1">
            <a:normAutofit/>
          </a:bodyPr>
          <a:lstStyle/>
          <a:p>
            <a:r>
              <a:rPr lang="en-US" sz="3400" kern="12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Evaluation 1 </a:t>
            </a:r>
            <a:br>
              <a:rPr lang="en-US" sz="3400" kern="12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avant les vacances de la toussaint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F7725-3079-A7E1-1A08-1AB07DD34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42" y="806824"/>
            <a:ext cx="2919738" cy="14941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NOTIONS DU COURS SOUS LA FORME D’UN QCM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98EF98-F1AF-AFA9-A737-89504F93C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422" y="467208"/>
            <a:ext cx="6581760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9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D9FA3E-3AF4-95F1-54D1-770A47A77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Notions du thème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FA69B0-29C4-588A-A953-19C7B0649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République et monarchie parlementaire</a:t>
            </a:r>
          </a:p>
          <a:p>
            <a:r>
              <a:rPr lang="fr-FR" dirty="0"/>
              <a:t>Autoritarisme – totalitarisme</a:t>
            </a:r>
          </a:p>
          <a:p>
            <a:r>
              <a:rPr lang="fr-FR" dirty="0"/>
              <a:t>Souveraineté du peuple – Etat de Droit – séparation des pouvoirs</a:t>
            </a:r>
          </a:p>
          <a:p>
            <a:r>
              <a:rPr lang="fr-FR" dirty="0"/>
              <a:t>Représentation parlementaire – pouvoir exécutif</a:t>
            </a:r>
          </a:p>
          <a:p>
            <a:r>
              <a:rPr lang="fr-FR" dirty="0"/>
              <a:t>Laïcité</a:t>
            </a:r>
          </a:p>
        </p:txBody>
      </p:sp>
    </p:spTree>
    <p:extLst>
      <p:ext uri="{BB962C8B-B14F-4D97-AF65-F5344CB8AC3E}">
        <p14:creationId xmlns:p14="http://schemas.microsoft.com/office/powerpoint/2010/main" val="575514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F847A4-F8A5-D42E-906B-3FAE4E0EA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Notions du thème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7F48E1-C4A9-5154-B1CF-813EB2FC5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Citoyen - citoyenneté </a:t>
            </a:r>
          </a:p>
          <a:p>
            <a:r>
              <a:rPr lang="fr-FR" dirty="0"/>
              <a:t>Corruption et crise de conscience</a:t>
            </a:r>
          </a:p>
          <a:p>
            <a:r>
              <a:rPr lang="fr-FR" dirty="0"/>
              <a:t>Sphère privée et sphère publique à l’ère du numérique</a:t>
            </a:r>
          </a:p>
          <a:p>
            <a:r>
              <a:rPr lang="fr-FR" dirty="0"/>
              <a:t>Représentation politique - débats – décision publique</a:t>
            </a:r>
          </a:p>
          <a:p>
            <a:r>
              <a:rPr lang="fr-FR" dirty="0"/>
              <a:t>Information et désinformation</a:t>
            </a:r>
          </a:p>
          <a:p>
            <a:r>
              <a:rPr lang="fr-FR" dirty="0"/>
              <a:t>Politiques publiques</a:t>
            </a:r>
          </a:p>
          <a:p>
            <a:r>
              <a:rPr lang="fr-FR" dirty="0"/>
              <a:t>Justice internationale</a:t>
            </a:r>
          </a:p>
        </p:txBody>
      </p:sp>
    </p:spTree>
    <p:extLst>
      <p:ext uri="{BB962C8B-B14F-4D97-AF65-F5344CB8AC3E}">
        <p14:creationId xmlns:p14="http://schemas.microsoft.com/office/powerpoint/2010/main" val="450152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6A00C98-20EC-92E7-1E44-7481E0A2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fr-FR" sz="3400">
                <a:solidFill>
                  <a:srgbClr val="FFFFFF"/>
                </a:solidFill>
              </a:rPr>
              <a:t>SECONDE étape JUSQU’AUX VACANCES DE NOËL</a:t>
            </a:r>
            <a:br>
              <a:rPr lang="fr-FR" sz="3400">
                <a:solidFill>
                  <a:srgbClr val="FFFFFF"/>
                </a:solidFill>
              </a:rPr>
            </a:br>
            <a:r>
              <a:rPr lang="fr-FR" sz="3400">
                <a:solidFill>
                  <a:srgbClr val="FFFFFF"/>
                </a:solidFill>
              </a:rPr>
              <a:t>FORMATION DES BINÔMES ET RECHERCHE AU CDI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8507D0C-84DE-6E3A-CBB1-320E26164E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597291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4615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911CC1-E7A6-8C75-57CE-B33E0B150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fr-FR">
                <a:solidFill>
                  <a:schemeClr val="tx1"/>
                </a:solidFill>
              </a:rPr>
              <a:t>EVALUATION 2</a:t>
            </a:r>
            <a:br>
              <a:rPr lang="fr-FR">
                <a:solidFill>
                  <a:schemeClr val="tx1"/>
                </a:solidFill>
              </a:rPr>
            </a:br>
            <a:r>
              <a:rPr lang="fr-FR">
                <a:solidFill>
                  <a:schemeClr val="tx1"/>
                </a:solidFill>
              </a:rPr>
              <a:t>début janvier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6E84252-C82A-EA5F-742F-F34A14FEAEC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136" y="2638044"/>
          <a:ext cx="7729728" cy="3101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2787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4820C8D-2816-486E-C7A0-C203EAA92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fr-FR" sz="5200"/>
              <a:t>Troisième étape : soutenance orale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A5666B6-538F-60B7-830A-BD64A72FF6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919484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3469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681C32C-7AFC-4BB3-9088-65CBDFC5D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101DE55-3149-3A08-0F1A-74BC57BC8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75" y="4583953"/>
            <a:ext cx="4685857" cy="1465973"/>
          </a:xfrm>
        </p:spPr>
        <p:txBody>
          <a:bodyPr anchor="t">
            <a:normAutofit/>
          </a:bodyPr>
          <a:lstStyle/>
          <a:p>
            <a:r>
              <a:rPr lang="fr-FR" sz="4000"/>
              <a:t>EVALUATION </a:t>
            </a:r>
            <a:br>
              <a:rPr lang="fr-FR" sz="4000"/>
            </a:br>
            <a:r>
              <a:rPr lang="fr-FR" sz="4000"/>
              <a:t>SECOND SEMESTRE</a:t>
            </a:r>
          </a:p>
        </p:txBody>
      </p:sp>
      <p:pic>
        <p:nvPicPr>
          <p:cNvPr id="5" name="Picture 4" descr="Une page dans un planificateur">
            <a:extLst>
              <a:ext uri="{FF2B5EF4-FFF2-40B4-BE49-F238E27FC236}">
                <a16:creationId xmlns:a16="http://schemas.microsoft.com/office/drawing/2014/main" id="{3628C8D7-37CA-3287-37CE-D0E641BF8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593" b="29248"/>
          <a:stretch/>
        </p:blipFill>
        <p:spPr>
          <a:xfrm>
            <a:off x="20" y="432"/>
            <a:ext cx="12191980" cy="4244759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802898-C431-887A-7F27-7582629F1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83953"/>
            <a:ext cx="5638800" cy="1465973"/>
          </a:xfrm>
        </p:spPr>
        <p:txBody>
          <a:bodyPr>
            <a:normAutofit/>
          </a:bodyPr>
          <a:lstStyle/>
          <a:p>
            <a:r>
              <a:rPr lang="fr-FR" sz="2000"/>
              <a:t>DEUX NOTES : </a:t>
            </a:r>
          </a:p>
          <a:p>
            <a:r>
              <a:rPr lang="fr-FR" sz="2000"/>
              <a:t>NOTE DE SOUTENANCE ORALE</a:t>
            </a:r>
          </a:p>
          <a:p>
            <a:r>
              <a:rPr lang="fr-FR" sz="2000"/>
              <a:t>NOTE DE PARTICIPATION AU JURY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9C0ED0-69DE-4C31-A5CF-E2A46FD3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42B8BD-40AF-488E-8A79-D7256C917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054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507</Words>
  <Application>Microsoft Office PowerPoint</Application>
  <PresentationFormat>Grand écran</PresentationFormat>
  <Paragraphs>60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Projet d’année Éducation morale et civique</vt:lpstr>
      <vt:lpstr>Thème d’année : la démocratie /les démocraties</vt:lpstr>
      <vt:lpstr>Thèmes d’étude de l’Axe 1</vt:lpstr>
      <vt:lpstr>Thèmes possibles de l’axe 2</vt:lpstr>
      <vt:lpstr>Evaluation 1  avant les vacances de la toussaint</vt:lpstr>
      <vt:lpstr>Notions du thème 1</vt:lpstr>
      <vt:lpstr>Notions du thème 2</vt:lpstr>
      <vt:lpstr>SECONDE étape JUSQU’AUX VACANCES DE NOËL FORMATION DES BINÔMES ET RECHERCHE AU CDI</vt:lpstr>
      <vt:lpstr>EVALUATION 2 début janvier</vt:lpstr>
      <vt:lpstr>Troisième étape : soutenance orale</vt:lpstr>
      <vt:lpstr>EVALUATION  SECOND SEMESTRE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d’année Éducation morale et civique</dc:title>
  <dc:creator>sylvie Bernay</dc:creator>
  <cp:lastModifiedBy>sylvie Bernay</cp:lastModifiedBy>
  <cp:revision>3</cp:revision>
  <dcterms:created xsi:type="dcterms:W3CDTF">2024-09-04T12:03:41Z</dcterms:created>
  <dcterms:modified xsi:type="dcterms:W3CDTF">2024-09-06T07:14:23Z</dcterms:modified>
</cp:coreProperties>
</file>