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300" r:id="rId3"/>
    <p:sldId id="258" r:id="rId4"/>
    <p:sldId id="266" r:id="rId5"/>
    <p:sldId id="263" r:id="rId6"/>
    <p:sldId id="260" r:id="rId7"/>
    <p:sldId id="261" r:id="rId8"/>
    <p:sldId id="283" r:id="rId9"/>
    <p:sldId id="269" r:id="rId10"/>
    <p:sldId id="273" r:id="rId11"/>
    <p:sldId id="271" r:id="rId12"/>
    <p:sldId id="282" r:id="rId13"/>
    <p:sldId id="281" r:id="rId14"/>
    <p:sldId id="272" r:id="rId15"/>
    <p:sldId id="274" r:id="rId16"/>
    <p:sldId id="292" r:id="rId17"/>
    <p:sldId id="308" r:id="rId18"/>
    <p:sldId id="305" r:id="rId19"/>
    <p:sldId id="306" r:id="rId20"/>
    <p:sldId id="307" r:id="rId21"/>
    <p:sldId id="302" r:id="rId22"/>
    <p:sldId id="280" r:id="rId23"/>
    <p:sldId id="304" r:id="rId24"/>
    <p:sldId id="312" r:id="rId25"/>
    <p:sldId id="309" r:id="rId26"/>
    <p:sldId id="294" r:id="rId27"/>
    <p:sldId id="295" r:id="rId28"/>
    <p:sldId id="296" r:id="rId29"/>
    <p:sldId id="297" r:id="rId30"/>
    <p:sldId id="298" r:id="rId31"/>
    <p:sldId id="301" r:id="rId32"/>
    <p:sldId id="311" r:id="rId33"/>
    <p:sldId id="257" r:id="rId34"/>
    <p:sldId id="265" r:id="rId35"/>
    <p:sldId id="279" r:id="rId36"/>
    <p:sldId id="285" r:id="rId37"/>
    <p:sldId id="310" r:id="rId38"/>
    <p:sldId id="299" r:id="rId39"/>
    <p:sldId id="303" r:id="rId40"/>
    <p:sldId id="286" r:id="rId41"/>
    <p:sldId id="291" r:id="rId42"/>
    <p:sldId id="268" r:id="rId43"/>
    <p:sldId id="290" r:id="rId44"/>
    <p:sldId id="264"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702"/>
    <p:restoredTop sz="96327"/>
  </p:normalViewPr>
  <p:slideViewPr>
    <p:cSldViewPr snapToGrid="0" snapToObjects="1">
      <p:cViewPr varScale="1">
        <p:scale>
          <a:sx n="43" d="100"/>
          <a:sy n="43" d="100"/>
        </p:scale>
        <p:origin x="232" y="30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AC6113-B8CE-4228-9842-AAD80AC2C7B8}" type="doc">
      <dgm:prSet loTypeId="urn:microsoft.com/office/officeart/2017/3/layout/HorizontalLabelsTimeline" loCatId="process" qsTypeId="urn:microsoft.com/office/officeart/2005/8/quickstyle/simple2" qsCatId="simple" csTypeId="urn:microsoft.com/office/officeart/2005/8/colors/colorful1" csCatId="colorful" phldr="1"/>
      <dgm:spPr/>
      <dgm:t>
        <a:bodyPr/>
        <a:lstStyle/>
        <a:p>
          <a:endParaRPr lang="en-US"/>
        </a:p>
      </dgm:t>
    </dgm:pt>
    <dgm:pt modelId="{6D94894E-1C56-4C1D-9473-8F734A7D763F}">
      <dgm:prSet/>
      <dgm:spPr/>
      <dgm:t>
        <a:bodyPr/>
        <a:lstStyle/>
        <a:p>
          <a:pPr>
            <a:defRPr b="1"/>
          </a:pPr>
          <a:r>
            <a:rPr lang="en-US"/>
            <a:t>3 avr. 1948</a:t>
          </a:r>
        </a:p>
      </dgm:t>
    </dgm:pt>
    <dgm:pt modelId="{97BA0BC9-F53B-4B42-81ED-BF81C96D8220}" type="parTrans" cxnId="{222F0E99-C00C-4A6B-857A-A5160E97AD09}">
      <dgm:prSet/>
      <dgm:spPr/>
      <dgm:t>
        <a:bodyPr/>
        <a:lstStyle/>
        <a:p>
          <a:endParaRPr lang="en-US"/>
        </a:p>
      </dgm:t>
    </dgm:pt>
    <dgm:pt modelId="{0196D8C4-386E-4EB9-A263-B28D64F41DDB}" type="sibTrans" cxnId="{222F0E99-C00C-4A6B-857A-A5160E97AD09}">
      <dgm:prSet/>
      <dgm:spPr/>
      <dgm:t>
        <a:bodyPr/>
        <a:lstStyle/>
        <a:p>
          <a:endParaRPr lang="en-US"/>
        </a:p>
      </dgm:t>
    </dgm:pt>
    <dgm:pt modelId="{3B50B5C3-D05E-4ABB-80C9-158485567312}">
      <dgm:prSet/>
      <dgm:spPr/>
      <dgm:t>
        <a:bodyPr/>
        <a:lstStyle/>
        <a:p>
          <a:r>
            <a:rPr lang="en-US"/>
            <a:t>mise en place du plan Marshall en Europe</a:t>
          </a:r>
        </a:p>
      </dgm:t>
    </dgm:pt>
    <dgm:pt modelId="{6DE62F18-91F8-49AD-873B-40E2853B9795}" type="parTrans" cxnId="{062E4692-E738-4DD9-9CC1-90A23B2AF062}">
      <dgm:prSet/>
      <dgm:spPr/>
      <dgm:t>
        <a:bodyPr/>
        <a:lstStyle/>
        <a:p>
          <a:endParaRPr lang="en-US"/>
        </a:p>
      </dgm:t>
    </dgm:pt>
    <dgm:pt modelId="{EADFD5B2-1F90-4D57-B200-F8F09AD67A02}" type="sibTrans" cxnId="{062E4692-E738-4DD9-9CC1-90A23B2AF062}">
      <dgm:prSet/>
      <dgm:spPr/>
      <dgm:t>
        <a:bodyPr/>
        <a:lstStyle/>
        <a:p>
          <a:endParaRPr lang="en-US"/>
        </a:p>
      </dgm:t>
    </dgm:pt>
    <dgm:pt modelId="{9B36DAD3-F35E-4AED-BB38-D06A8B6621CE}">
      <dgm:prSet/>
      <dgm:spPr/>
      <dgm:t>
        <a:bodyPr/>
        <a:lstStyle/>
        <a:p>
          <a:pPr>
            <a:defRPr b="1"/>
          </a:pPr>
          <a:r>
            <a:rPr lang="en-US"/>
            <a:t>16 avr. 1948</a:t>
          </a:r>
        </a:p>
      </dgm:t>
    </dgm:pt>
    <dgm:pt modelId="{54B2D4CC-67F7-4CC6-90D2-270D10DB904E}" type="parTrans" cxnId="{C322BBC7-418C-4E36-91F5-DF4A539BCEC4}">
      <dgm:prSet/>
      <dgm:spPr/>
      <dgm:t>
        <a:bodyPr/>
        <a:lstStyle/>
        <a:p>
          <a:endParaRPr lang="en-US"/>
        </a:p>
      </dgm:t>
    </dgm:pt>
    <dgm:pt modelId="{1FD3DD53-5DEF-4105-806D-E17508C6BDE9}" type="sibTrans" cxnId="{C322BBC7-418C-4E36-91F5-DF4A539BCEC4}">
      <dgm:prSet/>
      <dgm:spPr/>
      <dgm:t>
        <a:bodyPr/>
        <a:lstStyle/>
        <a:p>
          <a:endParaRPr lang="en-US"/>
        </a:p>
      </dgm:t>
    </dgm:pt>
    <dgm:pt modelId="{D2EAF135-F336-49F6-A14E-F83432ACB31E}">
      <dgm:prSet/>
      <dgm:spPr/>
      <dgm:t>
        <a:bodyPr/>
        <a:lstStyle/>
        <a:p>
          <a:r>
            <a:rPr lang="en-US"/>
            <a:t>création de l’OECE</a:t>
          </a:r>
        </a:p>
      </dgm:t>
    </dgm:pt>
    <dgm:pt modelId="{1A23691C-C9A1-4FF0-9C65-2D80BE93A93D}" type="parTrans" cxnId="{B8C89A0B-A8DF-4047-B3E4-A2903746B359}">
      <dgm:prSet/>
      <dgm:spPr/>
      <dgm:t>
        <a:bodyPr/>
        <a:lstStyle/>
        <a:p>
          <a:endParaRPr lang="en-US"/>
        </a:p>
      </dgm:t>
    </dgm:pt>
    <dgm:pt modelId="{14C49F39-4811-4388-9437-8C171478578B}" type="sibTrans" cxnId="{B8C89A0B-A8DF-4047-B3E4-A2903746B359}">
      <dgm:prSet/>
      <dgm:spPr/>
      <dgm:t>
        <a:bodyPr/>
        <a:lstStyle/>
        <a:p>
          <a:endParaRPr lang="en-US"/>
        </a:p>
      </dgm:t>
    </dgm:pt>
    <dgm:pt modelId="{9FBD538C-44BE-4F38-A101-7B7D923CDDAB}">
      <dgm:prSet/>
      <dgm:spPr/>
      <dgm:t>
        <a:bodyPr/>
        <a:lstStyle/>
        <a:p>
          <a:pPr>
            <a:defRPr b="1"/>
          </a:pPr>
          <a:r>
            <a:rPr lang="en-US"/>
            <a:t>4 avr. 1949</a:t>
          </a:r>
        </a:p>
      </dgm:t>
    </dgm:pt>
    <dgm:pt modelId="{84B49C5C-4FFB-4015-BD64-A3019A201F10}" type="parTrans" cxnId="{9A7A2B74-A5E1-4B26-BB5B-A5C7A47D2915}">
      <dgm:prSet/>
      <dgm:spPr/>
      <dgm:t>
        <a:bodyPr/>
        <a:lstStyle/>
        <a:p>
          <a:endParaRPr lang="en-US"/>
        </a:p>
      </dgm:t>
    </dgm:pt>
    <dgm:pt modelId="{2BBE239F-0244-4933-972E-CFEEC464D21C}" type="sibTrans" cxnId="{9A7A2B74-A5E1-4B26-BB5B-A5C7A47D2915}">
      <dgm:prSet/>
      <dgm:spPr/>
      <dgm:t>
        <a:bodyPr/>
        <a:lstStyle/>
        <a:p>
          <a:endParaRPr lang="en-US"/>
        </a:p>
      </dgm:t>
    </dgm:pt>
    <dgm:pt modelId="{0E8915B7-0D95-4888-9F6F-A376A38D2B54}">
      <dgm:prSet/>
      <dgm:spPr/>
      <dgm:t>
        <a:bodyPr/>
        <a:lstStyle/>
        <a:p>
          <a:r>
            <a:rPr lang="en-US"/>
            <a:t>création de l’OTAN</a:t>
          </a:r>
        </a:p>
      </dgm:t>
    </dgm:pt>
    <dgm:pt modelId="{A6A3A5DC-9ED4-4B2F-9EFE-9D6A04746B6C}" type="parTrans" cxnId="{33EA86AD-63F7-4D12-8705-CA8390B5E282}">
      <dgm:prSet/>
      <dgm:spPr/>
      <dgm:t>
        <a:bodyPr/>
        <a:lstStyle/>
        <a:p>
          <a:endParaRPr lang="en-US"/>
        </a:p>
      </dgm:t>
    </dgm:pt>
    <dgm:pt modelId="{50022EFC-549B-4FC6-9C0E-B8B23CBBE8BF}" type="sibTrans" cxnId="{33EA86AD-63F7-4D12-8705-CA8390B5E282}">
      <dgm:prSet/>
      <dgm:spPr/>
      <dgm:t>
        <a:bodyPr/>
        <a:lstStyle/>
        <a:p>
          <a:endParaRPr lang="en-US"/>
        </a:p>
      </dgm:t>
    </dgm:pt>
    <dgm:pt modelId="{1C7AA36D-47E3-47C8-899F-7FA30F6D03E7}">
      <dgm:prSet/>
      <dgm:spPr/>
      <dgm:t>
        <a:bodyPr/>
        <a:lstStyle/>
        <a:p>
          <a:pPr>
            <a:defRPr b="1"/>
          </a:pPr>
          <a:r>
            <a:rPr lang="en-US"/>
            <a:t>18 avr. 1951</a:t>
          </a:r>
        </a:p>
      </dgm:t>
    </dgm:pt>
    <dgm:pt modelId="{1B9DBB94-4B46-46E3-8C5B-8D359347F0F0}" type="parTrans" cxnId="{8B81E367-B18D-4080-A85F-D9D9545AA4EC}">
      <dgm:prSet/>
      <dgm:spPr/>
      <dgm:t>
        <a:bodyPr/>
        <a:lstStyle/>
        <a:p>
          <a:endParaRPr lang="en-US"/>
        </a:p>
      </dgm:t>
    </dgm:pt>
    <dgm:pt modelId="{B9CB7103-8192-45B3-8899-ED1D5748BA4D}" type="sibTrans" cxnId="{8B81E367-B18D-4080-A85F-D9D9545AA4EC}">
      <dgm:prSet/>
      <dgm:spPr/>
      <dgm:t>
        <a:bodyPr/>
        <a:lstStyle/>
        <a:p>
          <a:endParaRPr lang="en-US"/>
        </a:p>
      </dgm:t>
    </dgm:pt>
    <dgm:pt modelId="{931A3B85-A139-4A0A-854B-113C1D5BF803}">
      <dgm:prSet/>
      <dgm:spPr/>
      <dgm:t>
        <a:bodyPr/>
        <a:lstStyle/>
        <a:p>
          <a:r>
            <a:rPr lang="en-US"/>
            <a:t>signature du traité de la CECA (pool charbon acier)</a:t>
          </a:r>
        </a:p>
      </dgm:t>
    </dgm:pt>
    <dgm:pt modelId="{B4442195-DE97-4D3A-9F65-DA580C5A1E21}" type="parTrans" cxnId="{336EFEE6-0952-4FAE-A41C-3060F40A7377}">
      <dgm:prSet/>
      <dgm:spPr/>
      <dgm:t>
        <a:bodyPr/>
        <a:lstStyle/>
        <a:p>
          <a:endParaRPr lang="en-US"/>
        </a:p>
      </dgm:t>
    </dgm:pt>
    <dgm:pt modelId="{08B86152-62E7-4DD4-BEBB-8AC24E32F3DC}" type="sibTrans" cxnId="{336EFEE6-0952-4FAE-A41C-3060F40A7377}">
      <dgm:prSet/>
      <dgm:spPr/>
      <dgm:t>
        <a:bodyPr/>
        <a:lstStyle/>
        <a:p>
          <a:endParaRPr lang="en-US"/>
        </a:p>
      </dgm:t>
    </dgm:pt>
    <dgm:pt modelId="{43EE97ED-4A28-4F8F-9251-9CC032F3279E}">
      <dgm:prSet/>
      <dgm:spPr/>
      <dgm:t>
        <a:bodyPr/>
        <a:lstStyle/>
        <a:p>
          <a:pPr>
            <a:defRPr b="1"/>
          </a:pPr>
          <a:r>
            <a:rPr lang="en-US"/>
            <a:t>25 mars 1957</a:t>
          </a:r>
        </a:p>
      </dgm:t>
    </dgm:pt>
    <dgm:pt modelId="{B7FD9EB2-FCFD-4353-A9C4-D422A618E90F}" type="parTrans" cxnId="{6AF311C6-BEE8-400A-8512-010A1774F87D}">
      <dgm:prSet/>
      <dgm:spPr/>
      <dgm:t>
        <a:bodyPr/>
        <a:lstStyle/>
        <a:p>
          <a:endParaRPr lang="en-US"/>
        </a:p>
      </dgm:t>
    </dgm:pt>
    <dgm:pt modelId="{433C81C4-72C7-49EC-92EB-C9E765E707D4}" type="sibTrans" cxnId="{6AF311C6-BEE8-400A-8512-010A1774F87D}">
      <dgm:prSet/>
      <dgm:spPr/>
      <dgm:t>
        <a:bodyPr/>
        <a:lstStyle/>
        <a:p>
          <a:endParaRPr lang="en-US"/>
        </a:p>
      </dgm:t>
    </dgm:pt>
    <dgm:pt modelId="{1C4B6670-E01D-4E74-BEBB-864005B6B603}">
      <dgm:prSet/>
      <dgm:spPr/>
      <dgm:t>
        <a:bodyPr/>
        <a:lstStyle/>
        <a:p>
          <a:r>
            <a:rPr lang="en-US"/>
            <a:t>traité de Rome établissant une Communauté Economique européenne</a:t>
          </a:r>
        </a:p>
      </dgm:t>
    </dgm:pt>
    <dgm:pt modelId="{94F02419-38F0-4171-A6B0-A190F91294D8}" type="parTrans" cxnId="{0956BA59-BBE5-4168-A204-178827A71C9F}">
      <dgm:prSet/>
      <dgm:spPr/>
      <dgm:t>
        <a:bodyPr/>
        <a:lstStyle/>
        <a:p>
          <a:endParaRPr lang="en-US"/>
        </a:p>
      </dgm:t>
    </dgm:pt>
    <dgm:pt modelId="{67F641A1-0CD5-4336-A488-781744EF7972}" type="sibTrans" cxnId="{0956BA59-BBE5-4168-A204-178827A71C9F}">
      <dgm:prSet/>
      <dgm:spPr/>
      <dgm:t>
        <a:bodyPr/>
        <a:lstStyle/>
        <a:p>
          <a:endParaRPr lang="en-US"/>
        </a:p>
      </dgm:t>
    </dgm:pt>
    <dgm:pt modelId="{53458E17-389C-FB45-9CAC-AB06A5CFAAE8}" type="pres">
      <dgm:prSet presAssocID="{CAAC6113-B8CE-4228-9842-AAD80AC2C7B8}" presName="root" presStyleCnt="0">
        <dgm:presLayoutVars>
          <dgm:chMax/>
          <dgm:chPref/>
          <dgm:animLvl val="lvl"/>
        </dgm:presLayoutVars>
      </dgm:prSet>
      <dgm:spPr/>
    </dgm:pt>
    <dgm:pt modelId="{6324A4BD-DDC8-FC41-8003-FBB965BB3CFA}" type="pres">
      <dgm:prSet presAssocID="{CAAC6113-B8CE-4228-9842-AAD80AC2C7B8}" presName="divider" presStyleLbl="fgAcc1" presStyleIdx="0" presStyleCnt="1"/>
      <dgm:spPr/>
    </dgm:pt>
    <dgm:pt modelId="{4C0B30D3-9186-674C-8EBC-452ED93D484C}" type="pres">
      <dgm:prSet presAssocID="{CAAC6113-B8CE-4228-9842-AAD80AC2C7B8}" presName="nodes" presStyleCnt="0">
        <dgm:presLayoutVars>
          <dgm:chMax/>
          <dgm:chPref/>
          <dgm:animLvl val="lvl"/>
        </dgm:presLayoutVars>
      </dgm:prSet>
      <dgm:spPr/>
    </dgm:pt>
    <dgm:pt modelId="{B2A6D94B-380E-7443-9372-3E6EC051F948}" type="pres">
      <dgm:prSet presAssocID="{6D94894E-1C56-4C1D-9473-8F734A7D763F}" presName="composite" presStyleCnt="0"/>
      <dgm:spPr/>
    </dgm:pt>
    <dgm:pt modelId="{065E7790-E94C-054E-80BC-168ADCA689E1}" type="pres">
      <dgm:prSet presAssocID="{6D94894E-1C56-4C1D-9473-8F734A7D763F}" presName="L1TextContainer" presStyleLbl="alignNode1" presStyleIdx="0" presStyleCnt="5">
        <dgm:presLayoutVars>
          <dgm:chMax val="1"/>
          <dgm:chPref val="1"/>
          <dgm:bulletEnabled val="1"/>
        </dgm:presLayoutVars>
      </dgm:prSet>
      <dgm:spPr/>
    </dgm:pt>
    <dgm:pt modelId="{30838176-416D-BE44-A1E2-29E35492092D}" type="pres">
      <dgm:prSet presAssocID="{6D94894E-1C56-4C1D-9473-8F734A7D763F}" presName="L2TextContainerWrapper" presStyleCnt="0">
        <dgm:presLayoutVars>
          <dgm:bulletEnabled val="1"/>
        </dgm:presLayoutVars>
      </dgm:prSet>
      <dgm:spPr/>
    </dgm:pt>
    <dgm:pt modelId="{942BB211-CDE6-D74F-8A12-AF12B1A8987F}" type="pres">
      <dgm:prSet presAssocID="{6D94894E-1C56-4C1D-9473-8F734A7D763F}" presName="L2TextContainer" presStyleLbl="bgAccFollowNode1" presStyleIdx="0" presStyleCnt="5"/>
      <dgm:spPr/>
    </dgm:pt>
    <dgm:pt modelId="{44F2D518-1D14-7045-86B1-038BE6EEC6F4}" type="pres">
      <dgm:prSet presAssocID="{6D94894E-1C56-4C1D-9473-8F734A7D763F}" presName="FlexibleEmptyPlaceHolder" presStyleCnt="0"/>
      <dgm:spPr/>
    </dgm:pt>
    <dgm:pt modelId="{84C9EA4C-C2C4-D14F-A0E2-E16A6D877E0B}" type="pres">
      <dgm:prSet presAssocID="{6D94894E-1C56-4C1D-9473-8F734A7D763F}" presName="ConnectLine" presStyleLbl="sibTrans1D1" presStyleIdx="0" presStyleCnt="5"/>
      <dgm:spPr/>
    </dgm:pt>
    <dgm:pt modelId="{54F6C2B6-E119-234E-A5BA-9263A3258FC3}" type="pres">
      <dgm:prSet presAssocID="{6D94894E-1C56-4C1D-9473-8F734A7D763F}" presName="ConnectorPoint" presStyleLbl="node1" presStyleIdx="0" presStyleCnt="5"/>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A9600786-50EC-004F-B98D-C9E91B2C41A6}" type="pres">
      <dgm:prSet presAssocID="{6D94894E-1C56-4C1D-9473-8F734A7D763F}" presName="EmptyPlaceHolder" presStyleCnt="0"/>
      <dgm:spPr/>
    </dgm:pt>
    <dgm:pt modelId="{F6A2F875-0D8A-A54F-BF48-16905FAF2913}" type="pres">
      <dgm:prSet presAssocID="{0196D8C4-386E-4EB9-A263-B28D64F41DDB}" presName="spaceBetweenRectangles" presStyleCnt="0"/>
      <dgm:spPr/>
    </dgm:pt>
    <dgm:pt modelId="{6EBDAD55-12BE-5A44-B25E-A3B76F3D8854}" type="pres">
      <dgm:prSet presAssocID="{9B36DAD3-F35E-4AED-BB38-D06A8B6621CE}" presName="composite" presStyleCnt="0"/>
      <dgm:spPr/>
    </dgm:pt>
    <dgm:pt modelId="{8A9C6786-58DD-B440-81B3-925354300B9A}" type="pres">
      <dgm:prSet presAssocID="{9B36DAD3-F35E-4AED-BB38-D06A8B6621CE}" presName="L1TextContainer" presStyleLbl="alignNode1" presStyleIdx="1" presStyleCnt="5">
        <dgm:presLayoutVars>
          <dgm:chMax val="1"/>
          <dgm:chPref val="1"/>
          <dgm:bulletEnabled val="1"/>
        </dgm:presLayoutVars>
      </dgm:prSet>
      <dgm:spPr/>
    </dgm:pt>
    <dgm:pt modelId="{B5EC817E-FEF4-D04A-9452-2AD6273F5A8A}" type="pres">
      <dgm:prSet presAssocID="{9B36DAD3-F35E-4AED-BB38-D06A8B6621CE}" presName="L2TextContainerWrapper" presStyleCnt="0">
        <dgm:presLayoutVars>
          <dgm:bulletEnabled val="1"/>
        </dgm:presLayoutVars>
      </dgm:prSet>
      <dgm:spPr/>
    </dgm:pt>
    <dgm:pt modelId="{F723F8A0-47AD-D149-91A5-0B191EAFBC7F}" type="pres">
      <dgm:prSet presAssocID="{9B36DAD3-F35E-4AED-BB38-D06A8B6621CE}" presName="L2TextContainer" presStyleLbl="bgAccFollowNode1" presStyleIdx="1" presStyleCnt="5"/>
      <dgm:spPr/>
    </dgm:pt>
    <dgm:pt modelId="{1AC61541-F7D2-334B-A9CA-9958F7323949}" type="pres">
      <dgm:prSet presAssocID="{9B36DAD3-F35E-4AED-BB38-D06A8B6621CE}" presName="FlexibleEmptyPlaceHolder" presStyleCnt="0"/>
      <dgm:spPr/>
    </dgm:pt>
    <dgm:pt modelId="{6BB9146B-C6AD-EF42-A337-B29A63134A32}" type="pres">
      <dgm:prSet presAssocID="{9B36DAD3-F35E-4AED-BB38-D06A8B6621CE}" presName="ConnectLine" presStyleLbl="sibTrans1D1" presStyleIdx="1" presStyleCnt="5"/>
      <dgm:spPr/>
    </dgm:pt>
    <dgm:pt modelId="{1A327E34-A049-0345-80C2-8672D9BF774A}" type="pres">
      <dgm:prSet presAssocID="{9B36DAD3-F35E-4AED-BB38-D06A8B6621CE}" presName="ConnectorPoint" presStyleLbl="node1" presStyleIdx="1" presStyleCnt="5"/>
      <dgm:spPr>
        <a:solidFill>
          <a:schemeClr val="accent3">
            <a:hueOff val="0"/>
            <a:satOff val="0"/>
            <a:lumOff val="0"/>
            <a:alphaOff val="0"/>
          </a:schemeClr>
        </a:solidFill>
        <a:ln w="6350" cap="flat" cmpd="sng" algn="ctr">
          <a:solidFill>
            <a:schemeClr val="lt1">
              <a:hueOff val="0"/>
              <a:satOff val="0"/>
              <a:lumOff val="0"/>
              <a:alphaOff val="0"/>
            </a:schemeClr>
          </a:solidFill>
          <a:prstDash val="solid"/>
        </a:ln>
        <a:effectLst/>
      </dgm:spPr>
    </dgm:pt>
    <dgm:pt modelId="{412DE74F-C789-5C45-9F03-53893D34BE98}" type="pres">
      <dgm:prSet presAssocID="{9B36DAD3-F35E-4AED-BB38-D06A8B6621CE}" presName="EmptyPlaceHolder" presStyleCnt="0"/>
      <dgm:spPr/>
    </dgm:pt>
    <dgm:pt modelId="{BE6FEE09-04A5-6C4F-847E-49F5D467A7CE}" type="pres">
      <dgm:prSet presAssocID="{1FD3DD53-5DEF-4105-806D-E17508C6BDE9}" presName="spaceBetweenRectangles" presStyleCnt="0"/>
      <dgm:spPr/>
    </dgm:pt>
    <dgm:pt modelId="{E206CC7F-F61F-994D-8874-E1700125821F}" type="pres">
      <dgm:prSet presAssocID="{9FBD538C-44BE-4F38-A101-7B7D923CDDAB}" presName="composite" presStyleCnt="0"/>
      <dgm:spPr/>
    </dgm:pt>
    <dgm:pt modelId="{1755B814-A802-DD41-9A02-4C7CF776F14F}" type="pres">
      <dgm:prSet presAssocID="{9FBD538C-44BE-4F38-A101-7B7D923CDDAB}" presName="L1TextContainer" presStyleLbl="alignNode1" presStyleIdx="2" presStyleCnt="5">
        <dgm:presLayoutVars>
          <dgm:chMax val="1"/>
          <dgm:chPref val="1"/>
          <dgm:bulletEnabled val="1"/>
        </dgm:presLayoutVars>
      </dgm:prSet>
      <dgm:spPr/>
    </dgm:pt>
    <dgm:pt modelId="{735B2117-8058-424C-A822-249E9F9240C2}" type="pres">
      <dgm:prSet presAssocID="{9FBD538C-44BE-4F38-A101-7B7D923CDDAB}" presName="L2TextContainerWrapper" presStyleCnt="0">
        <dgm:presLayoutVars>
          <dgm:bulletEnabled val="1"/>
        </dgm:presLayoutVars>
      </dgm:prSet>
      <dgm:spPr/>
    </dgm:pt>
    <dgm:pt modelId="{E17111E5-A28C-864B-BE79-1CFA848E593F}" type="pres">
      <dgm:prSet presAssocID="{9FBD538C-44BE-4F38-A101-7B7D923CDDAB}" presName="L2TextContainer" presStyleLbl="bgAccFollowNode1" presStyleIdx="2" presStyleCnt="5"/>
      <dgm:spPr/>
    </dgm:pt>
    <dgm:pt modelId="{8D03B350-B740-6B41-8F59-342AC04444B4}" type="pres">
      <dgm:prSet presAssocID="{9FBD538C-44BE-4F38-A101-7B7D923CDDAB}" presName="FlexibleEmptyPlaceHolder" presStyleCnt="0"/>
      <dgm:spPr/>
    </dgm:pt>
    <dgm:pt modelId="{C25185C9-59F1-1846-BD8F-5691243D0779}" type="pres">
      <dgm:prSet presAssocID="{9FBD538C-44BE-4F38-A101-7B7D923CDDAB}" presName="ConnectLine" presStyleLbl="sibTrans1D1" presStyleIdx="2" presStyleCnt="5"/>
      <dgm:spPr/>
    </dgm:pt>
    <dgm:pt modelId="{C0014951-3056-DB4A-8564-B2115E329C63}" type="pres">
      <dgm:prSet presAssocID="{9FBD538C-44BE-4F38-A101-7B7D923CDDAB}" presName="ConnectorPoint" presStyleLbl="node1" presStyleIdx="2" presStyleCnt="5"/>
      <dgm:spPr>
        <a:solidFill>
          <a:schemeClr val="accent4">
            <a:hueOff val="0"/>
            <a:satOff val="0"/>
            <a:lumOff val="0"/>
            <a:alphaOff val="0"/>
          </a:schemeClr>
        </a:solidFill>
        <a:ln w="6350" cap="flat" cmpd="sng" algn="ctr">
          <a:solidFill>
            <a:schemeClr val="lt1">
              <a:hueOff val="0"/>
              <a:satOff val="0"/>
              <a:lumOff val="0"/>
              <a:alphaOff val="0"/>
            </a:schemeClr>
          </a:solidFill>
          <a:prstDash val="solid"/>
        </a:ln>
        <a:effectLst/>
      </dgm:spPr>
    </dgm:pt>
    <dgm:pt modelId="{54E811A8-BF92-1940-AF0F-D141CFC43ACC}" type="pres">
      <dgm:prSet presAssocID="{9FBD538C-44BE-4F38-A101-7B7D923CDDAB}" presName="EmptyPlaceHolder" presStyleCnt="0"/>
      <dgm:spPr/>
    </dgm:pt>
    <dgm:pt modelId="{9131763D-603F-964C-AA39-CACB91F887ED}" type="pres">
      <dgm:prSet presAssocID="{2BBE239F-0244-4933-972E-CFEEC464D21C}" presName="spaceBetweenRectangles" presStyleCnt="0"/>
      <dgm:spPr/>
    </dgm:pt>
    <dgm:pt modelId="{4A7D81BA-4A62-0F41-8696-2CDF0D98E39A}" type="pres">
      <dgm:prSet presAssocID="{1C7AA36D-47E3-47C8-899F-7FA30F6D03E7}" presName="composite" presStyleCnt="0"/>
      <dgm:spPr/>
    </dgm:pt>
    <dgm:pt modelId="{71E59C18-C423-F042-B0CC-161FAD3B9746}" type="pres">
      <dgm:prSet presAssocID="{1C7AA36D-47E3-47C8-899F-7FA30F6D03E7}" presName="L1TextContainer" presStyleLbl="alignNode1" presStyleIdx="3" presStyleCnt="5">
        <dgm:presLayoutVars>
          <dgm:chMax val="1"/>
          <dgm:chPref val="1"/>
          <dgm:bulletEnabled val="1"/>
        </dgm:presLayoutVars>
      </dgm:prSet>
      <dgm:spPr/>
    </dgm:pt>
    <dgm:pt modelId="{7896430B-82A1-A24D-9E54-877D6181EC1E}" type="pres">
      <dgm:prSet presAssocID="{1C7AA36D-47E3-47C8-899F-7FA30F6D03E7}" presName="L2TextContainerWrapper" presStyleCnt="0">
        <dgm:presLayoutVars>
          <dgm:bulletEnabled val="1"/>
        </dgm:presLayoutVars>
      </dgm:prSet>
      <dgm:spPr/>
    </dgm:pt>
    <dgm:pt modelId="{0ACA3067-2186-2E45-B613-5F4631143766}" type="pres">
      <dgm:prSet presAssocID="{1C7AA36D-47E3-47C8-899F-7FA30F6D03E7}" presName="L2TextContainer" presStyleLbl="bgAccFollowNode1" presStyleIdx="3" presStyleCnt="5"/>
      <dgm:spPr/>
    </dgm:pt>
    <dgm:pt modelId="{C5C6698B-38DB-274D-9497-34F300AC7FD2}" type="pres">
      <dgm:prSet presAssocID="{1C7AA36D-47E3-47C8-899F-7FA30F6D03E7}" presName="FlexibleEmptyPlaceHolder" presStyleCnt="0"/>
      <dgm:spPr/>
    </dgm:pt>
    <dgm:pt modelId="{C47245EC-63C3-7341-8AA0-8B55CBE48C38}" type="pres">
      <dgm:prSet presAssocID="{1C7AA36D-47E3-47C8-899F-7FA30F6D03E7}" presName="ConnectLine" presStyleLbl="sibTrans1D1" presStyleIdx="3" presStyleCnt="5"/>
      <dgm:spPr/>
    </dgm:pt>
    <dgm:pt modelId="{8AD9AA5B-B20D-614D-80E6-EAA6CCFE315A}" type="pres">
      <dgm:prSet presAssocID="{1C7AA36D-47E3-47C8-899F-7FA30F6D03E7}" presName="ConnectorPoint" presStyleLbl="node1" presStyleIdx="3" presStyleCnt="5"/>
      <dgm:spPr>
        <a:solidFill>
          <a:schemeClr val="accent5">
            <a:hueOff val="0"/>
            <a:satOff val="0"/>
            <a:lumOff val="0"/>
            <a:alphaOff val="0"/>
          </a:schemeClr>
        </a:solidFill>
        <a:ln w="6350" cap="flat" cmpd="sng" algn="ctr">
          <a:solidFill>
            <a:schemeClr val="lt1">
              <a:hueOff val="0"/>
              <a:satOff val="0"/>
              <a:lumOff val="0"/>
              <a:alphaOff val="0"/>
            </a:schemeClr>
          </a:solidFill>
          <a:prstDash val="solid"/>
        </a:ln>
        <a:effectLst/>
      </dgm:spPr>
    </dgm:pt>
    <dgm:pt modelId="{7A907E18-8EEC-834E-84F5-3B6113E03D81}" type="pres">
      <dgm:prSet presAssocID="{1C7AA36D-47E3-47C8-899F-7FA30F6D03E7}" presName="EmptyPlaceHolder" presStyleCnt="0"/>
      <dgm:spPr/>
    </dgm:pt>
    <dgm:pt modelId="{893BF75C-0225-0940-AD24-86D5D198BB0C}" type="pres">
      <dgm:prSet presAssocID="{B9CB7103-8192-45B3-8899-ED1D5748BA4D}" presName="spaceBetweenRectangles" presStyleCnt="0"/>
      <dgm:spPr/>
    </dgm:pt>
    <dgm:pt modelId="{A53F6A05-5BE3-9541-B873-4CB3AB98308F}" type="pres">
      <dgm:prSet presAssocID="{43EE97ED-4A28-4F8F-9251-9CC032F3279E}" presName="composite" presStyleCnt="0"/>
      <dgm:spPr/>
    </dgm:pt>
    <dgm:pt modelId="{90407A9D-8DEB-0140-A522-C7047CA91FB7}" type="pres">
      <dgm:prSet presAssocID="{43EE97ED-4A28-4F8F-9251-9CC032F3279E}" presName="L1TextContainer" presStyleLbl="alignNode1" presStyleIdx="4" presStyleCnt="5">
        <dgm:presLayoutVars>
          <dgm:chMax val="1"/>
          <dgm:chPref val="1"/>
          <dgm:bulletEnabled val="1"/>
        </dgm:presLayoutVars>
      </dgm:prSet>
      <dgm:spPr/>
    </dgm:pt>
    <dgm:pt modelId="{85020C59-BAF9-ED43-B146-5759F28F8B6C}" type="pres">
      <dgm:prSet presAssocID="{43EE97ED-4A28-4F8F-9251-9CC032F3279E}" presName="L2TextContainerWrapper" presStyleCnt="0">
        <dgm:presLayoutVars>
          <dgm:bulletEnabled val="1"/>
        </dgm:presLayoutVars>
      </dgm:prSet>
      <dgm:spPr/>
    </dgm:pt>
    <dgm:pt modelId="{1A90BCA2-B4A7-B24B-BE2F-91EF90D046A8}" type="pres">
      <dgm:prSet presAssocID="{43EE97ED-4A28-4F8F-9251-9CC032F3279E}" presName="L2TextContainer" presStyleLbl="bgAccFollowNode1" presStyleIdx="4" presStyleCnt="5"/>
      <dgm:spPr/>
    </dgm:pt>
    <dgm:pt modelId="{E7414292-D586-A643-BE62-D2B27F3F10E9}" type="pres">
      <dgm:prSet presAssocID="{43EE97ED-4A28-4F8F-9251-9CC032F3279E}" presName="FlexibleEmptyPlaceHolder" presStyleCnt="0"/>
      <dgm:spPr/>
    </dgm:pt>
    <dgm:pt modelId="{3B764A53-016D-604C-8B07-00AF77412E9C}" type="pres">
      <dgm:prSet presAssocID="{43EE97ED-4A28-4F8F-9251-9CC032F3279E}" presName="ConnectLine" presStyleLbl="sibTrans1D1" presStyleIdx="4" presStyleCnt="5"/>
      <dgm:spPr/>
    </dgm:pt>
    <dgm:pt modelId="{A5032A8C-0040-1C42-A0F1-934A873B6404}" type="pres">
      <dgm:prSet presAssocID="{43EE97ED-4A28-4F8F-9251-9CC032F3279E}" presName="ConnectorPoint" presStyleLbl="node1" presStyleIdx="4" presStyleCnt="5"/>
      <dgm:spPr>
        <a:solidFill>
          <a:schemeClr val="accent6">
            <a:hueOff val="0"/>
            <a:satOff val="0"/>
            <a:lumOff val="0"/>
            <a:alphaOff val="0"/>
          </a:schemeClr>
        </a:solidFill>
        <a:ln w="6350" cap="flat" cmpd="sng" algn="ctr">
          <a:solidFill>
            <a:schemeClr val="lt1">
              <a:hueOff val="0"/>
              <a:satOff val="0"/>
              <a:lumOff val="0"/>
              <a:alphaOff val="0"/>
            </a:schemeClr>
          </a:solidFill>
          <a:prstDash val="solid"/>
        </a:ln>
        <a:effectLst/>
      </dgm:spPr>
    </dgm:pt>
    <dgm:pt modelId="{60211A97-39EB-154D-92B1-2A756EBC465F}" type="pres">
      <dgm:prSet presAssocID="{43EE97ED-4A28-4F8F-9251-9CC032F3279E}" presName="EmptyPlaceHolder" presStyleCnt="0"/>
      <dgm:spPr/>
    </dgm:pt>
  </dgm:ptLst>
  <dgm:cxnLst>
    <dgm:cxn modelId="{B8C89A0B-A8DF-4047-B3E4-A2903746B359}" srcId="{9B36DAD3-F35E-4AED-BB38-D06A8B6621CE}" destId="{D2EAF135-F336-49F6-A14E-F83432ACB31E}" srcOrd="0" destOrd="0" parTransId="{1A23691C-C9A1-4FF0-9C65-2D80BE93A93D}" sibTransId="{14C49F39-4811-4388-9437-8C171478578B}"/>
    <dgm:cxn modelId="{0CFDF511-E6C9-7147-A416-4978DD2B1324}" type="presOf" srcId="{0E8915B7-0D95-4888-9F6F-A376A38D2B54}" destId="{E17111E5-A28C-864B-BE79-1CFA848E593F}" srcOrd="0" destOrd="0" presId="urn:microsoft.com/office/officeart/2017/3/layout/HorizontalLabelsTimeline"/>
    <dgm:cxn modelId="{B9CF8B22-5124-564B-801E-5D3CFD83BFAE}" type="presOf" srcId="{3B50B5C3-D05E-4ABB-80C9-158485567312}" destId="{942BB211-CDE6-D74F-8A12-AF12B1A8987F}" srcOrd="0" destOrd="0" presId="urn:microsoft.com/office/officeart/2017/3/layout/HorizontalLabelsTimeline"/>
    <dgm:cxn modelId="{86381B55-E2F1-9E46-AF68-44F3A755BB5B}" type="presOf" srcId="{CAAC6113-B8CE-4228-9842-AAD80AC2C7B8}" destId="{53458E17-389C-FB45-9CAC-AB06A5CFAAE8}" srcOrd="0" destOrd="0" presId="urn:microsoft.com/office/officeart/2017/3/layout/HorizontalLabelsTimeline"/>
    <dgm:cxn modelId="{2CA1F358-CA46-F947-84D8-4DCF29718A19}" type="presOf" srcId="{1C4B6670-E01D-4E74-BEBB-864005B6B603}" destId="{1A90BCA2-B4A7-B24B-BE2F-91EF90D046A8}" srcOrd="0" destOrd="0" presId="urn:microsoft.com/office/officeart/2017/3/layout/HorizontalLabelsTimeline"/>
    <dgm:cxn modelId="{0956BA59-BBE5-4168-A204-178827A71C9F}" srcId="{43EE97ED-4A28-4F8F-9251-9CC032F3279E}" destId="{1C4B6670-E01D-4E74-BEBB-864005B6B603}" srcOrd="0" destOrd="0" parTransId="{94F02419-38F0-4171-A6B0-A190F91294D8}" sibTransId="{67F641A1-0CD5-4336-A488-781744EF7972}"/>
    <dgm:cxn modelId="{4CABF863-6A41-8F48-85AF-15C3C35E8DD3}" type="presOf" srcId="{1C7AA36D-47E3-47C8-899F-7FA30F6D03E7}" destId="{71E59C18-C423-F042-B0CC-161FAD3B9746}" srcOrd="0" destOrd="0" presId="urn:microsoft.com/office/officeart/2017/3/layout/HorizontalLabelsTimeline"/>
    <dgm:cxn modelId="{8B81E367-B18D-4080-A85F-D9D9545AA4EC}" srcId="{CAAC6113-B8CE-4228-9842-AAD80AC2C7B8}" destId="{1C7AA36D-47E3-47C8-899F-7FA30F6D03E7}" srcOrd="3" destOrd="0" parTransId="{1B9DBB94-4B46-46E3-8C5B-8D359347F0F0}" sibTransId="{B9CB7103-8192-45B3-8899-ED1D5748BA4D}"/>
    <dgm:cxn modelId="{9A7A2B74-A5E1-4B26-BB5B-A5C7A47D2915}" srcId="{CAAC6113-B8CE-4228-9842-AAD80AC2C7B8}" destId="{9FBD538C-44BE-4F38-A101-7B7D923CDDAB}" srcOrd="2" destOrd="0" parTransId="{84B49C5C-4FFB-4015-BD64-A3019A201F10}" sibTransId="{2BBE239F-0244-4933-972E-CFEEC464D21C}"/>
    <dgm:cxn modelId="{9FCDF678-F54B-8940-8460-66B0E4E4F5E1}" type="presOf" srcId="{931A3B85-A139-4A0A-854B-113C1D5BF803}" destId="{0ACA3067-2186-2E45-B613-5F4631143766}" srcOrd="0" destOrd="0" presId="urn:microsoft.com/office/officeart/2017/3/layout/HorizontalLabelsTimeline"/>
    <dgm:cxn modelId="{E5039C79-0DA0-9446-B78D-C0C6DEFE18D9}" type="presOf" srcId="{9B36DAD3-F35E-4AED-BB38-D06A8B6621CE}" destId="{8A9C6786-58DD-B440-81B3-925354300B9A}" srcOrd="0" destOrd="0" presId="urn:microsoft.com/office/officeart/2017/3/layout/HorizontalLabelsTimeline"/>
    <dgm:cxn modelId="{3C04527F-C912-8345-8CCD-79723ADF124A}" type="presOf" srcId="{D2EAF135-F336-49F6-A14E-F83432ACB31E}" destId="{F723F8A0-47AD-D149-91A5-0B191EAFBC7F}" srcOrd="0" destOrd="0" presId="urn:microsoft.com/office/officeart/2017/3/layout/HorizontalLabelsTimeline"/>
    <dgm:cxn modelId="{062E4692-E738-4DD9-9CC1-90A23B2AF062}" srcId="{6D94894E-1C56-4C1D-9473-8F734A7D763F}" destId="{3B50B5C3-D05E-4ABB-80C9-158485567312}" srcOrd="0" destOrd="0" parTransId="{6DE62F18-91F8-49AD-873B-40E2853B9795}" sibTransId="{EADFD5B2-1F90-4D57-B200-F8F09AD67A02}"/>
    <dgm:cxn modelId="{222F0E99-C00C-4A6B-857A-A5160E97AD09}" srcId="{CAAC6113-B8CE-4228-9842-AAD80AC2C7B8}" destId="{6D94894E-1C56-4C1D-9473-8F734A7D763F}" srcOrd="0" destOrd="0" parTransId="{97BA0BC9-F53B-4B42-81ED-BF81C96D8220}" sibTransId="{0196D8C4-386E-4EB9-A263-B28D64F41DDB}"/>
    <dgm:cxn modelId="{33EA86AD-63F7-4D12-8705-CA8390B5E282}" srcId="{9FBD538C-44BE-4F38-A101-7B7D923CDDAB}" destId="{0E8915B7-0D95-4888-9F6F-A376A38D2B54}" srcOrd="0" destOrd="0" parTransId="{A6A3A5DC-9ED4-4B2F-9EFE-9D6A04746B6C}" sibTransId="{50022EFC-549B-4FC6-9C0E-B8B23CBBE8BF}"/>
    <dgm:cxn modelId="{1A5E8EB7-0FF2-2044-B922-4A7934D48B35}" type="presOf" srcId="{9FBD538C-44BE-4F38-A101-7B7D923CDDAB}" destId="{1755B814-A802-DD41-9A02-4C7CF776F14F}" srcOrd="0" destOrd="0" presId="urn:microsoft.com/office/officeart/2017/3/layout/HorizontalLabelsTimeline"/>
    <dgm:cxn modelId="{6AF311C6-BEE8-400A-8512-010A1774F87D}" srcId="{CAAC6113-B8CE-4228-9842-AAD80AC2C7B8}" destId="{43EE97ED-4A28-4F8F-9251-9CC032F3279E}" srcOrd="4" destOrd="0" parTransId="{B7FD9EB2-FCFD-4353-A9C4-D422A618E90F}" sibTransId="{433C81C4-72C7-49EC-92EB-C9E765E707D4}"/>
    <dgm:cxn modelId="{C322BBC7-418C-4E36-91F5-DF4A539BCEC4}" srcId="{CAAC6113-B8CE-4228-9842-AAD80AC2C7B8}" destId="{9B36DAD3-F35E-4AED-BB38-D06A8B6621CE}" srcOrd="1" destOrd="0" parTransId="{54B2D4CC-67F7-4CC6-90D2-270D10DB904E}" sibTransId="{1FD3DD53-5DEF-4105-806D-E17508C6BDE9}"/>
    <dgm:cxn modelId="{1571C3D5-96E2-3240-B11C-B663E9E93B7A}" type="presOf" srcId="{6D94894E-1C56-4C1D-9473-8F734A7D763F}" destId="{065E7790-E94C-054E-80BC-168ADCA689E1}" srcOrd="0" destOrd="0" presId="urn:microsoft.com/office/officeart/2017/3/layout/HorizontalLabelsTimeline"/>
    <dgm:cxn modelId="{336EFEE6-0952-4FAE-A41C-3060F40A7377}" srcId="{1C7AA36D-47E3-47C8-899F-7FA30F6D03E7}" destId="{931A3B85-A139-4A0A-854B-113C1D5BF803}" srcOrd="0" destOrd="0" parTransId="{B4442195-DE97-4D3A-9F65-DA580C5A1E21}" sibTransId="{08B86152-62E7-4DD4-BEBB-8AC24E32F3DC}"/>
    <dgm:cxn modelId="{2B4C66EB-7FE0-034B-9005-A27FA3230961}" type="presOf" srcId="{43EE97ED-4A28-4F8F-9251-9CC032F3279E}" destId="{90407A9D-8DEB-0140-A522-C7047CA91FB7}" srcOrd="0" destOrd="0" presId="urn:microsoft.com/office/officeart/2017/3/layout/HorizontalLabelsTimeline"/>
    <dgm:cxn modelId="{9D640546-E2F6-F54B-83F5-A5B45F2DD878}" type="presParOf" srcId="{53458E17-389C-FB45-9CAC-AB06A5CFAAE8}" destId="{6324A4BD-DDC8-FC41-8003-FBB965BB3CFA}" srcOrd="0" destOrd="0" presId="urn:microsoft.com/office/officeart/2017/3/layout/HorizontalLabelsTimeline"/>
    <dgm:cxn modelId="{7418D998-9990-734C-8162-22A34B455F94}" type="presParOf" srcId="{53458E17-389C-FB45-9CAC-AB06A5CFAAE8}" destId="{4C0B30D3-9186-674C-8EBC-452ED93D484C}" srcOrd="1" destOrd="0" presId="urn:microsoft.com/office/officeart/2017/3/layout/HorizontalLabelsTimeline"/>
    <dgm:cxn modelId="{05178D98-9193-F54D-A101-E7F313629282}" type="presParOf" srcId="{4C0B30D3-9186-674C-8EBC-452ED93D484C}" destId="{B2A6D94B-380E-7443-9372-3E6EC051F948}" srcOrd="0" destOrd="0" presId="urn:microsoft.com/office/officeart/2017/3/layout/HorizontalLabelsTimeline"/>
    <dgm:cxn modelId="{5548C48D-C3F4-4F41-9764-F658FCDCEC31}" type="presParOf" srcId="{B2A6D94B-380E-7443-9372-3E6EC051F948}" destId="{065E7790-E94C-054E-80BC-168ADCA689E1}" srcOrd="0" destOrd="0" presId="urn:microsoft.com/office/officeart/2017/3/layout/HorizontalLabelsTimeline"/>
    <dgm:cxn modelId="{7C559D83-0696-2A4C-BC64-7F556D6206BD}" type="presParOf" srcId="{B2A6D94B-380E-7443-9372-3E6EC051F948}" destId="{30838176-416D-BE44-A1E2-29E35492092D}" srcOrd="1" destOrd="0" presId="urn:microsoft.com/office/officeart/2017/3/layout/HorizontalLabelsTimeline"/>
    <dgm:cxn modelId="{F8BA7FD9-5E40-8440-8785-2D61E899D00F}" type="presParOf" srcId="{30838176-416D-BE44-A1E2-29E35492092D}" destId="{942BB211-CDE6-D74F-8A12-AF12B1A8987F}" srcOrd="0" destOrd="0" presId="urn:microsoft.com/office/officeart/2017/3/layout/HorizontalLabelsTimeline"/>
    <dgm:cxn modelId="{5E4F1987-1220-FC41-B031-3A3CF34FFCA4}" type="presParOf" srcId="{30838176-416D-BE44-A1E2-29E35492092D}" destId="{44F2D518-1D14-7045-86B1-038BE6EEC6F4}" srcOrd="1" destOrd="0" presId="urn:microsoft.com/office/officeart/2017/3/layout/HorizontalLabelsTimeline"/>
    <dgm:cxn modelId="{D3175C98-D528-FB4E-8D04-C99506945C02}" type="presParOf" srcId="{B2A6D94B-380E-7443-9372-3E6EC051F948}" destId="{84C9EA4C-C2C4-D14F-A0E2-E16A6D877E0B}" srcOrd="2" destOrd="0" presId="urn:microsoft.com/office/officeart/2017/3/layout/HorizontalLabelsTimeline"/>
    <dgm:cxn modelId="{C5A70F35-DC09-4344-8C4D-6C25A31A8B83}" type="presParOf" srcId="{B2A6D94B-380E-7443-9372-3E6EC051F948}" destId="{54F6C2B6-E119-234E-A5BA-9263A3258FC3}" srcOrd="3" destOrd="0" presId="urn:microsoft.com/office/officeart/2017/3/layout/HorizontalLabelsTimeline"/>
    <dgm:cxn modelId="{422F6BEB-7CCA-A449-A572-93482B71662F}" type="presParOf" srcId="{B2A6D94B-380E-7443-9372-3E6EC051F948}" destId="{A9600786-50EC-004F-B98D-C9E91B2C41A6}" srcOrd="4" destOrd="0" presId="urn:microsoft.com/office/officeart/2017/3/layout/HorizontalLabelsTimeline"/>
    <dgm:cxn modelId="{A9DAADA2-8DCC-3E4B-80D6-06BFC92815E8}" type="presParOf" srcId="{4C0B30D3-9186-674C-8EBC-452ED93D484C}" destId="{F6A2F875-0D8A-A54F-BF48-16905FAF2913}" srcOrd="1" destOrd="0" presId="urn:microsoft.com/office/officeart/2017/3/layout/HorizontalLabelsTimeline"/>
    <dgm:cxn modelId="{D8BE6FB6-8AA3-454F-8B30-8388F111C1D0}" type="presParOf" srcId="{4C0B30D3-9186-674C-8EBC-452ED93D484C}" destId="{6EBDAD55-12BE-5A44-B25E-A3B76F3D8854}" srcOrd="2" destOrd="0" presId="urn:microsoft.com/office/officeart/2017/3/layout/HorizontalLabelsTimeline"/>
    <dgm:cxn modelId="{7A67E317-3B38-7D4A-A07F-6164DEB54017}" type="presParOf" srcId="{6EBDAD55-12BE-5A44-B25E-A3B76F3D8854}" destId="{8A9C6786-58DD-B440-81B3-925354300B9A}" srcOrd="0" destOrd="0" presId="urn:microsoft.com/office/officeart/2017/3/layout/HorizontalLabelsTimeline"/>
    <dgm:cxn modelId="{7CB64298-EF69-DD46-8707-1C449CFA3281}" type="presParOf" srcId="{6EBDAD55-12BE-5A44-B25E-A3B76F3D8854}" destId="{B5EC817E-FEF4-D04A-9452-2AD6273F5A8A}" srcOrd="1" destOrd="0" presId="urn:microsoft.com/office/officeart/2017/3/layout/HorizontalLabelsTimeline"/>
    <dgm:cxn modelId="{8A51E444-26CB-7A4D-B7B0-6DA369803257}" type="presParOf" srcId="{B5EC817E-FEF4-D04A-9452-2AD6273F5A8A}" destId="{F723F8A0-47AD-D149-91A5-0B191EAFBC7F}" srcOrd="0" destOrd="0" presId="urn:microsoft.com/office/officeart/2017/3/layout/HorizontalLabelsTimeline"/>
    <dgm:cxn modelId="{A836A6BB-DB8E-E14F-ADC5-AC6349DA6760}" type="presParOf" srcId="{B5EC817E-FEF4-D04A-9452-2AD6273F5A8A}" destId="{1AC61541-F7D2-334B-A9CA-9958F7323949}" srcOrd="1" destOrd="0" presId="urn:microsoft.com/office/officeart/2017/3/layout/HorizontalLabelsTimeline"/>
    <dgm:cxn modelId="{1298FB7C-1550-C748-B2D6-3AF3393375DE}" type="presParOf" srcId="{6EBDAD55-12BE-5A44-B25E-A3B76F3D8854}" destId="{6BB9146B-C6AD-EF42-A337-B29A63134A32}" srcOrd="2" destOrd="0" presId="urn:microsoft.com/office/officeart/2017/3/layout/HorizontalLabelsTimeline"/>
    <dgm:cxn modelId="{AFFD54F2-4332-8341-A9AE-DAE5ABCF5778}" type="presParOf" srcId="{6EBDAD55-12BE-5A44-B25E-A3B76F3D8854}" destId="{1A327E34-A049-0345-80C2-8672D9BF774A}" srcOrd="3" destOrd="0" presId="urn:microsoft.com/office/officeart/2017/3/layout/HorizontalLabelsTimeline"/>
    <dgm:cxn modelId="{4EF3294D-79AF-7744-9499-56083136CDA6}" type="presParOf" srcId="{6EBDAD55-12BE-5A44-B25E-A3B76F3D8854}" destId="{412DE74F-C789-5C45-9F03-53893D34BE98}" srcOrd="4" destOrd="0" presId="urn:microsoft.com/office/officeart/2017/3/layout/HorizontalLabelsTimeline"/>
    <dgm:cxn modelId="{CB81CD17-94DB-5946-A46B-4736798BFFFC}" type="presParOf" srcId="{4C0B30D3-9186-674C-8EBC-452ED93D484C}" destId="{BE6FEE09-04A5-6C4F-847E-49F5D467A7CE}" srcOrd="3" destOrd="0" presId="urn:microsoft.com/office/officeart/2017/3/layout/HorizontalLabelsTimeline"/>
    <dgm:cxn modelId="{A246AE4F-5EE2-2649-943E-C8B7A1CA9A1E}" type="presParOf" srcId="{4C0B30D3-9186-674C-8EBC-452ED93D484C}" destId="{E206CC7F-F61F-994D-8874-E1700125821F}" srcOrd="4" destOrd="0" presId="urn:microsoft.com/office/officeart/2017/3/layout/HorizontalLabelsTimeline"/>
    <dgm:cxn modelId="{3227295F-8001-BC41-9EA0-67468DF42CB0}" type="presParOf" srcId="{E206CC7F-F61F-994D-8874-E1700125821F}" destId="{1755B814-A802-DD41-9A02-4C7CF776F14F}" srcOrd="0" destOrd="0" presId="urn:microsoft.com/office/officeart/2017/3/layout/HorizontalLabelsTimeline"/>
    <dgm:cxn modelId="{B878FB94-A673-7A41-B62D-BD76A221CE90}" type="presParOf" srcId="{E206CC7F-F61F-994D-8874-E1700125821F}" destId="{735B2117-8058-424C-A822-249E9F9240C2}" srcOrd="1" destOrd="0" presId="urn:microsoft.com/office/officeart/2017/3/layout/HorizontalLabelsTimeline"/>
    <dgm:cxn modelId="{5355E9B8-26E9-4E49-A07F-F72CBEEBE7AF}" type="presParOf" srcId="{735B2117-8058-424C-A822-249E9F9240C2}" destId="{E17111E5-A28C-864B-BE79-1CFA848E593F}" srcOrd="0" destOrd="0" presId="urn:microsoft.com/office/officeart/2017/3/layout/HorizontalLabelsTimeline"/>
    <dgm:cxn modelId="{BEA07C4D-369D-2545-B9E1-6027D536566D}" type="presParOf" srcId="{735B2117-8058-424C-A822-249E9F9240C2}" destId="{8D03B350-B740-6B41-8F59-342AC04444B4}" srcOrd="1" destOrd="0" presId="urn:microsoft.com/office/officeart/2017/3/layout/HorizontalLabelsTimeline"/>
    <dgm:cxn modelId="{95AB854B-95F2-5447-8DB7-F6E8BE70F26C}" type="presParOf" srcId="{E206CC7F-F61F-994D-8874-E1700125821F}" destId="{C25185C9-59F1-1846-BD8F-5691243D0779}" srcOrd="2" destOrd="0" presId="urn:microsoft.com/office/officeart/2017/3/layout/HorizontalLabelsTimeline"/>
    <dgm:cxn modelId="{7563405E-A349-E541-8FBD-D4DA4DE859A3}" type="presParOf" srcId="{E206CC7F-F61F-994D-8874-E1700125821F}" destId="{C0014951-3056-DB4A-8564-B2115E329C63}" srcOrd="3" destOrd="0" presId="urn:microsoft.com/office/officeart/2017/3/layout/HorizontalLabelsTimeline"/>
    <dgm:cxn modelId="{FA2CBF94-9780-1C4F-BF02-13ED87974F0F}" type="presParOf" srcId="{E206CC7F-F61F-994D-8874-E1700125821F}" destId="{54E811A8-BF92-1940-AF0F-D141CFC43ACC}" srcOrd="4" destOrd="0" presId="urn:microsoft.com/office/officeart/2017/3/layout/HorizontalLabelsTimeline"/>
    <dgm:cxn modelId="{E50F4157-B3BC-5B4F-9B4E-DF7160CB679F}" type="presParOf" srcId="{4C0B30D3-9186-674C-8EBC-452ED93D484C}" destId="{9131763D-603F-964C-AA39-CACB91F887ED}" srcOrd="5" destOrd="0" presId="urn:microsoft.com/office/officeart/2017/3/layout/HorizontalLabelsTimeline"/>
    <dgm:cxn modelId="{4B828840-FA3E-A646-918F-5213A561B3A5}" type="presParOf" srcId="{4C0B30D3-9186-674C-8EBC-452ED93D484C}" destId="{4A7D81BA-4A62-0F41-8696-2CDF0D98E39A}" srcOrd="6" destOrd="0" presId="urn:microsoft.com/office/officeart/2017/3/layout/HorizontalLabelsTimeline"/>
    <dgm:cxn modelId="{3C041603-F922-2242-A925-9F706756A249}" type="presParOf" srcId="{4A7D81BA-4A62-0F41-8696-2CDF0D98E39A}" destId="{71E59C18-C423-F042-B0CC-161FAD3B9746}" srcOrd="0" destOrd="0" presId="urn:microsoft.com/office/officeart/2017/3/layout/HorizontalLabelsTimeline"/>
    <dgm:cxn modelId="{4DDF303C-E177-6848-90AB-858AA16881D3}" type="presParOf" srcId="{4A7D81BA-4A62-0F41-8696-2CDF0D98E39A}" destId="{7896430B-82A1-A24D-9E54-877D6181EC1E}" srcOrd="1" destOrd="0" presId="urn:microsoft.com/office/officeart/2017/3/layout/HorizontalLabelsTimeline"/>
    <dgm:cxn modelId="{F2146277-7D5C-F844-A335-D59436298D06}" type="presParOf" srcId="{7896430B-82A1-A24D-9E54-877D6181EC1E}" destId="{0ACA3067-2186-2E45-B613-5F4631143766}" srcOrd="0" destOrd="0" presId="urn:microsoft.com/office/officeart/2017/3/layout/HorizontalLabelsTimeline"/>
    <dgm:cxn modelId="{C7D80BBD-A1B7-4D4D-B9B4-AE672CB6C4C6}" type="presParOf" srcId="{7896430B-82A1-A24D-9E54-877D6181EC1E}" destId="{C5C6698B-38DB-274D-9497-34F300AC7FD2}" srcOrd="1" destOrd="0" presId="urn:microsoft.com/office/officeart/2017/3/layout/HorizontalLabelsTimeline"/>
    <dgm:cxn modelId="{C4C1B5A2-B4DC-BB4B-9FD2-676FEE8648C8}" type="presParOf" srcId="{4A7D81BA-4A62-0F41-8696-2CDF0D98E39A}" destId="{C47245EC-63C3-7341-8AA0-8B55CBE48C38}" srcOrd="2" destOrd="0" presId="urn:microsoft.com/office/officeart/2017/3/layout/HorizontalLabelsTimeline"/>
    <dgm:cxn modelId="{1D676F33-BFA4-9F4F-AA4D-BBDB6A65A704}" type="presParOf" srcId="{4A7D81BA-4A62-0F41-8696-2CDF0D98E39A}" destId="{8AD9AA5B-B20D-614D-80E6-EAA6CCFE315A}" srcOrd="3" destOrd="0" presId="urn:microsoft.com/office/officeart/2017/3/layout/HorizontalLabelsTimeline"/>
    <dgm:cxn modelId="{E92C9F5F-B94C-A446-A77D-91245E5B8758}" type="presParOf" srcId="{4A7D81BA-4A62-0F41-8696-2CDF0D98E39A}" destId="{7A907E18-8EEC-834E-84F5-3B6113E03D81}" srcOrd="4" destOrd="0" presId="urn:microsoft.com/office/officeart/2017/3/layout/HorizontalLabelsTimeline"/>
    <dgm:cxn modelId="{7005A170-CCB0-7C45-8FE7-9AC090614FA2}" type="presParOf" srcId="{4C0B30D3-9186-674C-8EBC-452ED93D484C}" destId="{893BF75C-0225-0940-AD24-86D5D198BB0C}" srcOrd="7" destOrd="0" presId="urn:microsoft.com/office/officeart/2017/3/layout/HorizontalLabelsTimeline"/>
    <dgm:cxn modelId="{00D2CDD3-905D-6346-AE76-0E1296403CD3}" type="presParOf" srcId="{4C0B30D3-9186-674C-8EBC-452ED93D484C}" destId="{A53F6A05-5BE3-9541-B873-4CB3AB98308F}" srcOrd="8" destOrd="0" presId="urn:microsoft.com/office/officeart/2017/3/layout/HorizontalLabelsTimeline"/>
    <dgm:cxn modelId="{9B6E5AC9-5C97-D646-9A36-66C984683F45}" type="presParOf" srcId="{A53F6A05-5BE3-9541-B873-4CB3AB98308F}" destId="{90407A9D-8DEB-0140-A522-C7047CA91FB7}" srcOrd="0" destOrd="0" presId="urn:microsoft.com/office/officeart/2017/3/layout/HorizontalLabelsTimeline"/>
    <dgm:cxn modelId="{7AA8C774-B3C2-DE47-83C8-D55312156C7D}" type="presParOf" srcId="{A53F6A05-5BE3-9541-B873-4CB3AB98308F}" destId="{85020C59-BAF9-ED43-B146-5759F28F8B6C}" srcOrd="1" destOrd="0" presId="urn:microsoft.com/office/officeart/2017/3/layout/HorizontalLabelsTimeline"/>
    <dgm:cxn modelId="{A011051F-B8C8-DB4F-B480-76335A93BFD4}" type="presParOf" srcId="{85020C59-BAF9-ED43-B146-5759F28F8B6C}" destId="{1A90BCA2-B4A7-B24B-BE2F-91EF90D046A8}" srcOrd="0" destOrd="0" presId="urn:microsoft.com/office/officeart/2017/3/layout/HorizontalLabelsTimeline"/>
    <dgm:cxn modelId="{E354FAD1-E100-E947-A989-7C6ABA3923C8}" type="presParOf" srcId="{85020C59-BAF9-ED43-B146-5759F28F8B6C}" destId="{E7414292-D586-A643-BE62-D2B27F3F10E9}" srcOrd="1" destOrd="0" presId="urn:microsoft.com/office/officeart/2017/3/layout/HorizontalLabelsTimeline"/>
    <dgm:cxn modelId="{33ADAF6F-6987-794B-842C-D19F88980317}" type="presParOf" srcId="{A53F6A05-5BE3-9541-B873-4CB3AB98308F}" destId="{3B764A53-016D-604C-8B07-00AF77412E9C}" srcOrd="2" destOrd="0" presId="urn:microsoft.com/office/officeart/2017/3/layout/HorizontalLabelsTimeline"/>
    <dgm:cxn modelId="{3C1E0D52-0FFD-1348-BB81-11BE56090981}" type="presParOf" srcId="{A53F6A05-5BE3-9541-B873-4CB3AB98308F}" destId="{A5032A8C-0040-1C42-A0F1-934A873B6404}" srcOrd="3" destOrd="0" presId="urn:microsoft.com/office/officeart/2017/3/layout/HorizontalLabelsTimeline"/>
    <dgm:cxn modelId="{3B53E605-96C3-2544-929E-364D2F26B9E0}" type="presParOf" srcId="{A53F6A05-5BE3-9541-B873-4CB3AB98308F}" destId="{60211A97-39EB-154D-92B1-2A756EBC465F}" srcOrd="4" destOrd="0" presId="urn:microsoft.com/office/officeart/2017/3/layout/HorizontalLabels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160474-96D0-4A23-BCB5-16BC5A6C642A}" type="doc">
      <dgm:prSet loTypeId="urn:microsoft.com/office/officeart/2017/3/layout/HorizontalPathTimeline" loCatId="process" qsTypeId="urn:microsoft.com/office/officeart/2005/8/quickstyle/simple4" qsCatId="simple" csTypeId="urn:microsoft.com/office/officeart/2005/8/colors/colorful2" csCatId="colorful" phldr="1"/>
      <dgm:spPr/>
      <dgm:t>
        <a:bodyPr/>
        <a:lstStyle/>
        <a:p>
          <a:endParaRPr lang="en-US"/>
        </a:p>
      </dgm:t>
    </dgm:pt>
    <dgm:pt modelId="{77F2EE2E-74FD-44D3-B1CE-A82B5EEF3779}">
      <dgm:prSet/>
      <dgm:spPr/>
      <dgm:t>
        <a:bodyPr/>
        <a:lstStyle/>
        <a:p>
          <a:pPr>
            <a:defRPr b="1"/>
          </a:pPr>
          <a:r>
            <a:rPr lang="en-US"/>
            <a:t>7 mai 1954</a:t>
          </a:r>
        </a:p>
      </dgm:t>
    </dgm:pt>
    <dgm:pt modelId="{EC05734C-F47B-4FA0-AAA7-396673889A4F}" type="parTrans" cxnId="{17A944B4-2984-49D9-BD1E-14C76CA9CDCA}">
      <dgm:prSet/>
      <dgm:spPr/>
      <dgm:t>
        <a:bodyPr/>
        <a:lstStyle/>
        <a:p>
          <a:endParaRPr lang="en-US"/>
        </a:p>
      </dgm:t>
    </dgm:pt>
    <dgm:pt modelId="{1134D873-8648-4923-9BEA-6CB7D6F31E92}" type="sibTrans" cxnId="{17A944B4-2984-49D9-BD1E-14C76CA9CDCA}">
      <dgm:prSet/>
      <dgm:spPr/>
      <dgm:t>
        <a:bodyPr/>
        <a:lstStyle/>
        <a:p>
          <a:endParaRPr lang="en-US"/>
        </a:p>
      </dgm:t>
    </dgm:pt>
    <dgm:pt modelId="{D2BBA5CE-B4E5-4AED-AA65-552161C3D5B7}">
      <dgm:prSet/>
      <dgm:spPr/>
      <dgm:t>
        <a:bodyPr/>
        <a:lstStyle/>
        <a:p>
          <a:r>
            <a:rPr lang="en-US"/>
            <a:t>défaite de Dien Bien Phu et renversement du gouvernement Laniel</a:t>
          </a:r>
        </a:p>
      </dgm:t>
    </dgm:pt>
    <dgm:pt modelId="{FBE8FFE7-CDAC-47A0-B674-A15A17E450C6}" type="parTrans" cxnId="{B165271F-F1CE-4FC5-90AB-5B3ED17615A8}">
      <dgm:prSet/>
      <dgm:spPr/>
      <dgm:t>
        <a:bodyPr/>
        <a:lstStyle/>
        <a:p>
          <a:endParaRPr lang="en-US"/>
        </a:p>
      </dgm:t>
    </dgm:pt>
    <dgm:pt modelId="{A5878895-9D8F-4419-A767-A1083C0EFACD}" type="sibTrans" cxnId="{B165271F-F1CE-4FC5-90AB-5B3ED17615A8}">
      <dgm:prSet/>
      <dgm:spPr/>
      <dgm:t>
        <a:bodyPr/>
        <a:lstStyle/>
        <a:p>
          <a:endParaRPr lang="en-US"/>
        </a:p>
      </dgm:t>
    </dgm:pt>
    <dgm:pt modelId="{611A938E-8EB2-4002-80D1-B3D672B3A6D2}">
      <dgm:prSet/>
      <dgm:spPr/>
      <dgm:t>
        <a:bodyPr/>
        <a:lstStyle/>
        <a:p>
          <a:pPr>
            <a:defRPr b="1"/>
          </a:pPr>
          <a:r>
            <a:rPr lang="en-US"/>
            <a:t>21 juil. 1954</a:t>
          </a:r>
        </a:p>
      </dgm:t>
    </dgm:pt>
    <dgm:pt modelId="{A631AADF-7947-420A-A373-6D2708D3A0A7}" type="parTrans" cxnId="{6934DB6C-8D03-4BDD-AA48-226B95D5B73E}">
      <dgm:prSet/>
      <dgm:spPr/>
      <dgm:t>
        <a:bodyPr/>
        <a:lstStyle/>
        <a:p>
          <a:endParaRPr lang="en-US"/>
        </a:p>
      </dgm:t>
    </dgm:pt>
    <dgm:pt modelId="{72D79271-2D7E-4719-A304-31CC04D5AADE}" type="sibTrans" cxnId="{6934DB6C-8D03-4BDD-AA48-226B95D5B73E}">
      <dgm:prSet/>
      <dgm:spPr/>
      <dgm:t>
        <a:bodyPr/>
        <a:lstStyle/>
        <a:p>
          <a:endParaRPr lang="en-US"/>
        </a:p>
      </dgm:t>
    </dgm:pt>
    <dgm:pt modelId="{98C0D7BF-8A2A-41EB-9A36-42CA698EB1FF}">
      <dgm:prSet/>
      <dgm:spPr/>
      <dgm:t>
        <a:bodyPr/>
        <a:lstStyle/>
        <a:p>
          <a:r>
            <a:rPr lang="en-US"/>
            <a:t>accords de Genève règlent la guerre d’Indochine</a:t>
          </a:r>
        </a:p>
      </dgm:t>
    </dgm:pt>
    <dgm:pt modelId="{650A3356-ED42-49DB-B8BC-4E9FD5129654}" type="parTrans" cxnId="{BB55AAEC-414C-4944-9AB5-E424947C254D}">
      <dgm:prSet/>
      <dgm:spPr/>
      <dgm:t>
        <a:bodyPr/>
        <a:lstStyle/>
        <a:p>
          <a:endParaRPr lang="en-US"/>
        </a:p>
      </dgm:t>
    </dgm:pt>
    <dgm:pt modelId="{21EF7410-5B38-4530-821C-375CC26959B8}" type="sibTrans" cxnId="{BB55AAEC-414C-4944-9AB5-E424947C254D}">
      <dgm:prSet/>
      <dgm:spPr/>
      <dgm:t>
        <a:bodyPr/>
        <a:lstStyle/>
        <a:p>
          <a:endParaRPr lang="en-US"/>
        </a:p>
      </dgm:t>
    </dgm:pt>
    <dgm:pt modelId="{BAD81FDF-0D02-45A0-B9C7-3EE32E013B15}">
      <dgm:prSet/>
      <dgm:spPr/>
      <dgm:t>
        <a:bodyPr/>
        <a:lstStyle/>
        <a:p>
          <a:pPr>
            <a:defRPr b="1"/>
          </a:pPr>
          <a:r>
            <a:rPr lang="en-US"/>
            <a:t>10 août 1954</a:t>
          </a:r>
        </a:p>
      </dgm:t>
    </dgm:pt>
    <dgm:pt modelId="{8D7EF97A-BEF5-4292-9874-70E8457A40E1}" type="parTrans" cxnId="{2FAC6050-8BA5-4B70-AE71-67A2D2601F1E}">
      <dgm:prSet/>
      <dgm:spPr/>
      <dgm:t>
        <a:bodyPr/>
        <a:lstStyle/>
        <a:p>
          <a:endParaRPr lang="en-US"/>
        </a:p>
      </dgm:t>
    </dgm:pt>
    <dgm:pt modelId="{266227AA-3DC9-4DCA-9C63-DBB10A548EED}" type="sibTrans" cxnId="{2FAC6050-8BA5-4B70-AE71-67A2D2601F1E}">
      <dgm:prSet/>
      <dgm:spPr/>
      <dgm:t>
        <a:bodyPr/>
        <a:lstStyle/>
        <a:p>
          <a:endParaRPr lang="en-US"/>
        </a:p>
      </dgm:t>
    </dgm:pt>
    <dgm:pt modelId="{9C1CD06D-6E8E-4734-BB87-1EFA75AFDFA4}">
      <dgm:prSet/>
      <dgm:spPr/>
      <dgm:t>
        <a:bodyPr/>
        <a:lstStyle/>
        <a:p>
          <a:r>
            <a:rPr lang="en-US"/>
            <a:t>loi cadre Deferre qui ouvre l’autonomie du Maroc et de la Tunisie</a:t>
          </a:r>
        </a:p>
      </dgm:t>
    </dgm:pt>
    <dgm:pt modelId="{FEF13209-61E8-4BC3-A6DF-92D218CC89B3}" type="parTrans" cxnId="{E93B4A1F-A30F-4712-9E4B-E2CCE46AC93F}">
      <dgm:prSet/>
      <dgm:spPr/>
      <dgm:t>
        <a:bodyPr/>
        <a:lstStyle/>
        <a:p>
          <a:endParaRPr lang="en-US"/>
        </a:p>
      </dgm:t>
    </dgm:pt>
    <dgm:pt modelId="{595E76A7-7770-445C-8C7F-5F2F98D58E7F}" type="sibTrans" cxnId="{E93B4A1F-A30F-4712-9E4B-E2CCE46AC93F}">
      <dgm:prSet/>
      <dgm:spPr/>
      <dgm:t>
        <a:bodyPr/>
        <a:lstStyle/>
        <a:p>
          <a:endParaRPr lang="en-US"/>
        </a:p>
      </dgm:t>
    </dgm:pt>
    <dgm:pt modelId="{8919F0B4-D913-47ED-B03B-5969CF1CF723}">
      <dgm:prSet/>
      <dgm:spPr/>
      <dgm:t>
        <a:bodyPr/>
        <a:lstStyle/>
        <a:p>
          <a:pPr>
            <a:defRPr b="1"/>
          </a:pPr>
          <a:r>
            <a:rPr lang="en-US"/>
            <a:t>29–30 août 1954</a:t>
          </a:r>
        </a:p>
      </dgm:t>
    </dgm:pt>
    <dgm:pt modelId="{77926F74-169E-4DF4-8697-EE0A4FEEF9C9}" type="parTrans" cxnId="{74409CD1-1C01-409A-AA23-BB4CB49F8F47}">
      <dgm:prSet/>
      <dgm:spPr/>
      <dgm:t>
        <a:bodyPr/>
        <a:lstStyle/>
        <a:p>
          <a:endParaRPr lang="en-US"/>
        </a:p>
      </dgm:t>
    </dgm:pt>
    <dgm:pt modelId="{DDE103E0-7407-4583-9B77-EACF8223C460}" type="sibTrans" cxnId="{74409CD1-1C01-409A-AA23-BB4CB49F8F47}">
      <dgm:prSet/>
      <dgm:spPr/>
      <dgm:t>
        <a:bodyPr/>
        <a:lstStyle/>
        <a:p>
          <a:endParaRPr lang="en-US"/>
        </a:p>
      </dgm:t>
    </dgm:pt>
    <dgm:pt modelId="{9B7B4009-F79A-4745-BE92-78AAE114CCC7}">
      <dgm:prSet/>
      <dgm:spPr/>
      <dgm:t>
        <a:bodyPr/>
        <a:lstStyle/>
        <a:p>
          <a:r>
            <a:rPr lang="en-US"/>
            <a:t>rejet par l’Assemblée Nationale de la CED (Communauté européenne de Défense)</a:t>
          </a:r>
        </a:p>
      </dgm:t>
    </dgm:pt>
    <dgm:pt modelId="{AACCF413-0635-4668-AD5F-26ADF4354F5F}" type="parTrans" cxnId="{21E805A5-C16A-491C-AC4C-CD6CA7B92B43}">
      <dgm:prSet/>
      <dgm:spPr/>
      <dgm:t>
        <a:bodyPr/>
        <a:lstStyle/>
        <a:p>
          <a:endParaRPr lang="en-US"/>
        </a:p>
      </dgm:t>
    </dgm:pt>
    <dgm:pt modelId="{1EE05ABB-2DD4-4980-9844-9960B2FD3008}" type="sibTrans" cxnId="{21E805A5-C16A-491C-AC4C-CD6CA7B92B43}">
      <dgm:prSet/>
      <dgm:spPr/>
      <dgm:t>
        <a:bodyPr/>
        <a:lstStyle/>
        <a:p>
          <a:endParaRPr lang="en-US"/>
        </a:p>
      </dgm:t>
    </dgm:pt>
    <dgm:pt modelId="{258AA0EB-40E9-436C-86E3-5DED463B028D}">
      <dgm:prSet/>
      <dgm:spPr/>
      <dgm:t>
        <a:bodyPr/>
        <a:lstStyle/>
        <a:p>
          <a:pPr>
            <a:defRPr b="1"/>
          </a:pPr>
          <a:r>
            <a:rPr lang="en-US"/>
            <a:t>1 nov. 1954</a:t>
          </a:r>
        </a:p>
      </dgm:t>
    </dgm:pt>
    <dgm:pt modelId="{6F404602-0D8A-4407-809D-59A11BAA57BD}" type="parTrans" cxnId="{FDD7F0E2-3409-4721-A929-8F7551430107}">
      <dgm:prSet/>
      <dgm:spPr/>
      <dgm:t>
        <a:bodyPr/>
        <a:lstStyle/>
        <a:p>
          <a:endParaRPr lang="en-US"/>
        </a:p>
      </dgm:t>
    </dgm:pt>
    <dgm:pt modelId="{AFDD2BCF-EBD7-41BB-AB8D-DE61F85BE158}" type="sibTrans" cxnId="{FDD7F0E2-3409-4721-A929-8F7551430107}">
      <dgm:prSet/>
      <dgm:spPr/>
      <dgm:t>
        <a:bodyPr/>
        <a:lstStyle/>
        <a:p>
          <a:endParaRPr lang="en-US"/>
        </a:p>
      </dgm:t>
    </dgm:pt>
    <dgm:pt modelId="{264AD230-D110-4045-AFC7-0C3124700F4D}">
      <dgm:prSet/>
      <dgm:spPr/>
      <dgm:t>
        <a:bodyPr/>
        <a:lstStyle/>
        <a:p>
          <a:r>
            <a:rPr lang="en-US"/>
            <a:t>Toussaint Rouge marque le début de l’insurrection algérienne</a:t>
          </a:r>
        </a:p>
      </dgm:t>
    </dgm:pt>
    <dgm:pt modelId="{F185B8E5-DF58-4F0F-975A-503E80FD1501}" type="parTrans" cxnId="{C98EED87-8E5F-4CE5-A065-756BB0BEE411}">
      <dgm:prSet/>
      <dgm:spPr/>
      <dgm:t>
        <a:bodyPr/>
        <a:lstStyle/>
        <a:p>
          <a:endParaRPr lang="en-US"/>
        </a:p>
      </dgm:t>
    </dgm:pt>
    <dgm:pt modelId="{2F5F3590-BD94-4EAF-B6BB-705AD1ACE6E5}" type="sibTrans" cxnId="{C98EED87-8E5F-4CE5-A065-756BB0BEE411}">
      <dgm:prSet/>
      <dgm:spPr/>
      <dgm:t>
        <a:bodyPr/>
        <a:lstStyle/>
        <a:p>
          <a:endParaRPr lang="en-US"/>
        </a:p>
      </dgm:t>
    </dgm:pt>
    <dgm:pt modelId="{CAAE8078-9ED2-496E-83A0-8AF640448857}">
      <dgm:prSet/>
      <dgm:spPr/>
      <dgm:t>
        <a:bodyPr/>
        <a:lstStyle/>
        <a:p>
          <a:pPr>
            <a:defRPr b="1"/>
          </a:pPr>
          <a:r>
            <a:rPr lang="en-US"/>
            <a:t>5 févr. 1955</a:t>
          </a:r>
        </a:p>
      </dgm:t>
    </dgm:pt>
    <dgm:pt modelId="{BFB47E20-17C6-42A6-8E98-6A20BF474E8C}" type="parTrans" cxnId="{49CC9D88-EF65-49F8-AAE3-86B664BD8EDE}">
      <dgm:prSet/>
      <dgm:spPr/>
      <dgm:t>
        <a:bodyPr/>
        <a:lstStyle/>
        <a:p>
          <a:endParaRPr lang="en-US"/>
        </a:p>
      </dgm:t>
    </dgm:pt>
    <dgm:pt modelId="{B11978DF-086E-4B1D-B505-342AEEBE506E}" type="sibTrans" cxnId="{49CC9D88-EF65-49F8-AAE3-86B664BD8EDE}">
      <dgm:prSet/>
      <dgm:spPr/>
      <dgm:t>
        <a:bodyPr/>
        <a:lstStyle/>
        <a:p>
          <a:endParaRPr lang="en-US"/>
        </a:p>
      </dgm:t>
    </dgm:pt>
    <dgm:pt modelId="{5540BAF8-B669-4BA0-8B8D-A070F5546059}">
      <dgm:prSet/>
      <dgm:spPr/>
      <dgm:t>
        <a:bodyPr/>
        <a:lstStyle/>
        <a:p>
          <a:r>
            <a:rPr lang="en-US"/>
            <a:t>le gouvernement de Pierre Mendès-France est renversé par les partisans du maintien de l’empire colonial français</a:t>
          </a:r>
        </a:p>
      </dgm:t>
    </dgm:pt>
    <dgm:pt modelId="{EF16DE76-E29A-48BD-ACBF-1A3275E26FAD}" type="parTrans" cxnId="{B625E224-19E8-4AAD-B7A4-80A00EDA7557}">
      <dgm:prSet/>
      <dgm:spPr/>
      <dgm:t>
        <a:bodyPr/>
        <a:lstStyle/>
        <a:p>
          <a:endParaRPr lang="en-US"/>
        </a:p>
      </dgm:t>
    </dgm:pt>
    <dgm:pt modelId="{FE21D265-B584-4308-A6B5-DB0B33D3C652}" type="sibTrans" cxnId="{B625E224-19E8-4AAD-B7A4-80A00EDA7557}">
      <dgm:prSet/>
      <dgm:spPr/>
      <dgm:t>
        <a:bodyPr/>
        <a:lstStyle/>
        <a:p>
          <a:endParaRPr lang="en-US"/>
        </a:p>
      </dgm:t>
    </dgm:pt>
    <dgm:pt modelId="{D6D6ADC3-8F40-F84B-B532-D4BA255D9E4B}" type="pres">
      <dgm:prSet presAssocID="{CF160474-96D0-4A23-BCB5-16BC5A6C642A}" presName="root" presStyleCnt="0">
        <dgm:presLayoutVars>
          <dgm:chMax/>
          <dgm:chPref/>
          <dgm:animLvl val="lvl"/>
        </dgm:presLayoutVars>
      </dgm:prSet>
      <dgm:spPr/>
    </dgm:pt>
    <dgm:pt modelId="{11A8CB11-1312-0D46-BBEB-3571D4F82159}" type="pres">
      <dgm:prSet presAssocID="{CF160474-96D0-4A23-BCB5-16BC5A6C642A}" presName="divider" presStyleLbl="node1" presStyleIdx="0" presStyleCnt="1"/>
      <dgm:spPr/>
    </dgm:pt>
    <dgm:pt modelId="{F0493815-AC4C-9841-B35A-5C08F05F1CDB}" type="pres">
      <dgm:prSet presAssocID="{CF160474-96D0-4A23-BCB5-16BC5A6C642A}" presName="nodes" presStyleCnt="0">
        <dgm:presLayoutVars>
          <dgm:chMax/>
          <dgm:chPref/>
          <dgm:animLvl val="lvl"/>
        </dgm:presLayoutVars>
      </dgm:prSet>
      <dgm:spPr/>
    </dgm:pt>
    <dgm:pt modelId="{302666BA-4D29-A945-B817-0D274F6B7083}" type="pres">
      <dgm:prSet presAssocID="{77F2EE2E-74FD-44D3-B1CE-A82B5EEF3779}" presName="composite" presStyleCnt="0"/>
      <dgm:spPr/>
    </dgm:pt>
    <dgm:pt modelId="{091AE777-F18E-AB49-A7C8-39C5A6935826}" type="pres">
      <dgm:prSet presAssocID="{77F2EE2E-74FD-44D3-B1CE-A82B5EEF3779}" presName="L1TextContainer" presStyleLbl="revTx" presStyleIdx="0" presStyleCnt="6">
        <dgm:presLayoutVars>
          <dgm:chMax val="1"/>
          <dgm:chPref val="1"/>
          <dgm:bulletEnabled val="1"/>
        </dgm:presLayoutVars>
      </dgm:prSet>
      <dgm:spPr/>
    </dgm:pt>
    <dgm:pt modelId="{89F2818F-FCAE-7F4A-9076-1F08820C452C}" type="pres">
      <dgm:prSet presAssocID="{77F2EE2E-74FD-44D3-B1CE-A82B5EEF3779}" presName="L2TextContainerWrapper" presStyleCnt="0">
        <dgm:presLayoutVars>
          <dgm:chMax val="0"/>
          <dgm:chPref val="0"/>
          <dgm:bulletEnabled val="1"/>
        </dgm:presLayoutVars>
      </dgm:prSet>
      <dgm:spPr/>
    </dgm:pt>
    <dgm:pt modelId="{2D0054A7-ED20-7E4D-98C6-79BDA5CC6326}" type="pres">
      <dgm:prSet presAssocID="{77F2EE2E-74FD-44D3-B1CE-A82B5EEF3779}" presName="L2TextContainer" presStyleLbl="bgAccFollowNode1" presStyleIdx="0" presStyleCnt="6"/>
      <dgm:spPr/>
    </dgm:pt>
    <dgm:pt modelId="{7759C75E-6BAE-AC43-8373-D46DEE342315}" type="pres">
      <dgm:prSet presAssocID="{77F2EE2E-74FD-44D3-B1CE-A82B5EEF3779}" presName="FlexibleEmptyPlaceHolder" presStyleCnt="0"/>
      <dgm:spPr/>
    </dgm:pt>
    <dgm:pt modelId="{EB35E1CA-8EAD-AC4A-A30E-01ADA93DD79B}" type="pres">
      <dgm:prSet presAssocID="{77F2EE2E-74FD-44D3-B1CE-A82B5EEF3779}" presName="ConnectLine" presStyleLbl="alignNode1" presStyleIdx="0" presStyleCnt="6"/>
      <dgm:spPr>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0"/>
              <a:satOff val="0"/>
              <a:lumOff val="0"/>
              <a:alphaOff val="0"/>
            </a:schemeClr>
          </a:solidFill>
          <a:prstDash val="dash"/>
        </a:ln>
        <a:effectLst/>
      </dgm:spPr>
    </dgm:pt>
    <dgm:pt modelId="{33EB0FD6-2DF4-7C43-83D8-AB4461B95093}" type="pres">
      <dgm:prSet presAssocID="{77F2EE2E-74FD-44D3-B1CE-A82B5EEF3779}" presName="ConnectorPoint" presStyleLbl="fgAcc1" presStyleIdx="0" presStyleCnt="6"/>
      <dgm:spPr>
        <a:solidFill>
          <a:schemeClr val="lt1">
            <a:alpha val="90000"/>
            <a:hueOff val="0"/>
            <a:satOff val="0"/>
            <a:lumOff val="0"/>
            <a:alphaOff val="0"/>
          </a:schemeClr>
        </a:solidFill>
        <a:ln w="6350" cap="flat" cmpd="sng" algn="ctr">
          <a:noFill/>
          <a:prstDash val="solid"/>
        </a:ln>
        <a:effectLst/>
      </dgm:spPr>
    </dgm:pt>
    <dgm:pt modelId="{9A4BF3C3-A30A-5540-ADD4-B03EFDF3BF71}" type="pres">
      <dgm:prSet presAssocID="{77F2EE2E-74FD-44D3-B1CE-A82B5EEF3779}" presName="EmptyPlaceHolder" presStyleCnt="0"/>
      <dgm:spPr/>
    </dgm:pt>
    <dgm:pt modelId="{53A92040-B5B1-C44C-B0C8-7572A19F7B5F}" type="pres">
      <dgm:prSet presAssocID="{1134D873-8648-4923-9BEA-6CB7D6F31E92}" presName="spaceBetweenRectangles" presStyleCnt="0"/>
      <dgm:spPr/>
    </dgm:pt>
    <dgm:pt modelId="{D9877A0E-25CA-5245-B5BF-2EDD60952678}" type="pres">
      <dgm:prSet presAssocID="{611A938E-8EB2-4002-80D1-B3D672B3A6D2}" presName="composite" presStyleCnt="0"/>
      <dgm:spPr/>
    </dgm:pt>
    <dgm:pt modelId="{16102FFD-102F-CC41-BAE6-18A505CC7021}" type="pres">
      <dgm:prSet presAssocID="{611A938E-8EB2-4002-80D1-B3D672B3A6D2}" presName="L1TextContainer" presStyleLbl="revTx" presStyleIdx="1" presStyleCnt="6">
        <dgm:presLayoutVars>
          <dgm:chMax val="1"/>
          <dgm:chPref val="1"/>
          <dgm:bulletEnabled val="1"/>
        </dgm:presLayoutVars>
      </dgm:prSet>
      <dgm:spPr/>
    </dgm:pt>
    <dgm:pt modelId="{476F8DC5-D7F3-A045-80DC-7489CB65E963}" type="pres">
      <dgm:prSet presAssocID="{611A938E-8EB2-4002-80D1-B3D672B3A6D2}" presName="L2TextContainerWrapper" presStyleCnt="0">
        <dgm:presLayoutVars>
          <dgm:chMax val="0"/>
          <dgm:chPref val="0"/>
          <dgm:bulletEnabled val="1"/>
        </dgm:presLayoutVars>
      </dgm:prSet>
      <dgm:spPr/>
    </dgm:pt>
    <dgm:pt modelId="{0EFECE66-53BA-5A4B-B47E-C2AE04371969}" type="pres">
      <dgm:prSet presAssocID="{611A938E-8EB2-4002-80D1-B3D672B3A6D2}" presName="L2TextContainer" presStyleLbl="bgAccFollowNode1" presStyleIdx="1" presStyleCnt="6"/>
      <dgm:spPr/>
    </dgm:pt>
    <dgm:pt modelId="{2EEA8487-11E8-2D4A-8F33-CC1B703128C7}" type="pres">
      <dgm:prSet presAssocID="{611A938E-8EB2-4002-80D1-B3D672B3A6D2}" presName="FlexibleEmptyPlaceHolder" presStyleCnt="0"/>
      <dgm:spPr/>
    </dgm:pt>
    <dgm:pt modelId="{94A4A965-0619-F445-872A-505051FD7BF2}" type="pres">
      <dgm:prSet presAssocID="{611A938E-8EB2-4002-80D1-B3D672B3A6D2}" presName="ConnectLine" presStyleLbl="alignNode1" presStyleIdx="1" presStyleCnt="6"/>
      <dgm:spPr>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2070378"/>
              <a:satOff val="9172"/>
              <a:lumOff val="-3373"/>
              <a:alphaOff val="0"/>
            </a:schemeClr>
          </a:solidFill>
          <a:prstDash val="dash"/>
        </a:ln>
        <a:effectLst/>
      </dgm:spPr>
    </dgm:pt>
    <dgm:pt modelId="{8B986329-EA28-BD4E-94C3-7470F9C2850F}" type="pres">
      <dgm:prSet presAssocID="{611A938E-8EB2-4002-80D1-B3D672B3A6D2}" presName="ConnectorPoint" presStyleLbl="fgAcc1" presStyleIdx="1" presStyleCnt="6"/>
      <dgm:spPr>
        <a:solidFill>
          <a:schemeClr val="lt1">
            <a:alpha val="90000"/>
            <a:hueOff val="0"/>
            <a:satOff val="0"/>
            <a:lumOff val="0"/>
            <a:alphaOff val="0"/>
          </a:schemeClr>
        </a:solidFill>
        <a:ln w="6350" cap="flat" cmpd="sng" algn="ctr">
          <a:noFill/>
          <a:prstDash val="solid"/>
        </a:ln>
        <a:effectLst/>
      </dgm:spPr>
    </dgm:pt>
    <dgm:pt modelId="{E592A77F-4AC7-3549-AF41-E3ACCD2E641A}" type="pres">
      <dgm:prSet presAssocID="{611A938E-8EB2-4002-80D1-B3D672B3A6D2}" presName="EmptyPlaceHolder" presStyleCnt="0"/>
      <dgm:spPr/>
    </dgm:pt>
    <dgm:pt modelId="{26CC23BF-35F8-FA40-A52E-B13BAF02BD77}" type="pres">
      <dgm:prSet presAssocID="{72D79271-2D7E-4719-A304-31CC04D5AADE}" presName="spaceBetweenRectangles" presStyleCnt="0"/>
      <dgm:spPr/>
    </dgm:pt>
    <dgm:pt modelId="{27FA68D1-EB72-1547-AA33-80D01A086E53}" type="pres">
      <dgm:prSet presAssocID="{BAD81FDF-0D02-45A0-B9C7-3EE32E013B15}" presName="composite" presStyleCnt="0"/>
      <dgm:spPr/>
    </dgm:pt>
    <dgm:pt modelId="{71168A4C-DEF6-3948-A54F-36E0B9E792A6}" type="pres">
      <dgm:prSet presAssocID="{BAD81FDF-0D02-45A0-B9C7-3EE32E013B15}" presName="L1TextContainer" presStyleLbl="revTx" presStyleIdx="2" presStyleCnt="6">
        <dgm:presLayoutVars>
          <dgm:chMax val="1"/>
          <dgm:chPref val="1"/>
          <dgm:bulletEnabled val="1"/>
        </dgm:presLayoutVars>
      </dgm:prSet>
      <dgm:spPr/>
    </dgm:pt>
    <dgm:pt modelId="{83C2A740-DE02-1443-9EF1-8E5358037B95}" type="pres">
      <dgm:prSet presAssocID="{BAD81FDF-0D02-45A0-B9C7-3EE32E013B15}" presName="L2TextContainerWrapper" presStyleCnt="0">
        <dgm:presLayoutVars>
          <dgm:chMax val="0"/>
          <dgm:chPref val="0"/>
          <dgm:bulletEnabled val="1"/>
        </dgm:presLayoutVars>
      </dgm:prSet>
      <dgm:spPr/>
    </dgm:pt>
    <dgm:pt modelId="{366321AC-CEAA-CE44-8B02-42BCB7245790}" type="pres">
      <dgm:prSet presAssocID="{BAD81FDF-0D02-45A0-B9C7-3EE32E013B15}" presName="L2TextContainer" presStyleLbl="bgAccFollowNode1" presStyleIdx="2" presStyleCnt="6"/>
      <dgm:spPr/>
    </dgm:pt>
    <dgm:pt modelId="{70AE949B-FA82-E54E-815D-981351DE33C7}" type="pres">
      <dgm:prSet presAssocID="{BAD81FDF-0D02-45A0-B9C7-3EE32E013B15}" presName="FlexibleEmptyPlaceHolder" presStyleCnt="0"/>
      <dgm:spPr/>
    </dgm:pt>
    <dgm:pt modelId="{572A1E62-1BBD-154F-B9B7-CF7FBFCE5500}" type="pres">
      <dgm:prSet presAssocID="{BAD81FDF-0D02-45A0-B9C7-3EE32E013B15}" presName="ConnectLine" presStyleLbl="alignNode1" presStyleIdx="2" presStyleCnt="6"/>
      <dgm:spPr>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4140755"/>
              <a:satOff val="18344"/>
              <a:lumOff val="-6746"/>
              <a:alphaOff val="0"/>
            </a:schemeClr>
          </a:solidFill>
          <a:prstDash val="dash"/>
        </a:ln>
        <a:effectLst/>
      </dgm:spPr>
    </dgm:pt>
    <dgm:pt modelId="{D467ABBC-CDC1-9143-A7E9-1892B589D271}" type="pres">
      <dgm:prSet presAssocID="{BAD81FDF-0D02-45A0-B9C7-3EE32E013B15}" presName="ConnectorPoint" presStyleLbl="fgAcc1" presStyleIdx="2" presStyleCnt="6"/>
      <dgm:spPr>
        <a:solidFill>
          <a:schemeClr val="lt1">
            <a:alpha val="90000"/>
            <a:hueOff val="0"/>
            <a:satOff val="0"/>
            <a:lumOff val="0"/>
            <a:alphaOff val="0"/>
          </a:schemeClr>
        </a:solidFill>
        <a:ln w="6350" cap="flat" cmpd="sng" algn="ctr">
          <a:noFill/>
          <a:prstDash val="solid"/>
        </a:ln>
        <a:effectLst/>
      </dgm:spPr>
    </dgm:pt>
    <dgm:pt modelId="{7C3C784C-EE83-7144-BF64-570E3EE94339}" type="pres">
      <dgm:prSet presAssocID="{BAD81FDF-0D02-45A0-B9C7-3EE32E013B15}" presName="EmptyPlaceHolder" presStyleCnt="0"/>
      <dgm:spPr/>
    </dgm:pt>
    <dgm:pt modelId="{DBC33E2E-254E-E542-BD20-D0304AFAEE37}" type="pres">
      <dgm:prSet presAssocID="{266227AA-3DC9-4DCA-9C63-DBB10A548EED}" presName="spaceBetweenRectangles" presStyleCnt="0"/>
      <dgm:spPr/>
    </dgm:pt>
    <dgm:pt modelId="{0BA119ED-E919-0F43-AE49-F8BACF31F6F3}" type="pres">
      <dgm:prSet presAssocID="{8919F0B4-D913-47ED-B03B-5969CF1CF723}" presName="composite" presStyleCnt="0"/>
      <dgm:spPr/>
    </dgm:pt>
    <dgm:pt modelId="{4A54A4C3-45BF-2B46-BA88-4B49C2A45C0E}" type="pres">
      <dgm:prSet presAssocID="{8919F0B4-D913-47ED-B03B-5969CF1CF723}" presName="L1TextContainer" presStyleLbl="revTx" presStyleIdx="3" presStyleCnt="6">
        <dgm:presLayoutVars>
          <dgm:chMax val="1"/>
          <dgm:chPref val="1"/>
          <dgm:bulletEnabled val="1"/>
        </dgm:presLayoutVars>
      </dgm:prSet>
      <dgm:spPr/>
    </dgm:pt>
    <dgm:pt modelId="{E88402BF-C28D-9145-883D-E952E6105F00}" type="pres">
      <dgm:prSet presAssocID="{8919F0B4-D913-47ED-B03B-5969CF1CF723}" presName="L2TextContainerWrapper" presStyleCnt="0">
        <dgm:presLayoutVars>
          <dgm:chMax val="0"/>
          <dgm:chPref val="0"/>
          <dgm:bulletEnabled val="1"/>
        </dgm:presLayoutVars>
      </dgm:prSet>
      <dgm:spPr/>
    </dgm:pt>
    <dgm:pt modelId="{4D9CB6FF-BC9E-224C-AC84-C2A53B3E40ED}" type="pres">
      <dgm:prSet presAssocID="{8919F0B4-D913-47ED-B03B-5969CF1CF723}" presName="L2TextContainer" presStyleLbl="bgAccFollowNode1" presStyleIdx="3" presStyleCnt="6"/>
      <dgm:spPr/>
    </dgm:pt>
    <dgm:pt modelId="{A8DEEB6B-5116-AF45-82BA-DF73022B85DC}" type="pres">
      <dgm:prSet presAssocID="{8919F0B4-D913-47ED-B03B-5969CF1CF723}" presName="FlexibleEmptyPlaceHolder" presStyleCnt="0"/>
      <dgm:spPr/>
    </dgm:pt>
    <dgm:pt modelId="{37FDCB71-5A12-F544-8E1D-B05E961DF748}" type="pres">
      <dgm:prSet presAssocID="{8919F0B4-D913-47ED-B03B-5969CF1CF723}" presName="ConnectLine" presStyleLbl="alignNode1" presStyleIdx="3" presStyleCnt="6"/>
      <dgm:spPr>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6211133"/>
              <a:satOff val="27515"/>
              <a:lumOff val="-10118"/>
              <a:alphaOff val="0"/>
            </a:schemeClr>
          </a:solidFill>
          <a:prstDash val="dash"/>
        </a:ln>
        <a:effectLst/>
      </dgm:spPr>
    </dgm:pt>
    <dgm:pt modelId="{7A21B246-A66F-FC42-AF50-6409BC66E98C}" type="pres">
      <dgm:prSet presAssocID="{8919F0B4-D913-47ED-B03B-5969CF1CF723}" presName="ConnectorPoint" presStyleLbl="fgAcc1" presStyleIdx="3" presStyleCnt="6"/>
      <dgm:spPr>
        <a:solidFill>
          <a:schemeClr val="lt1">
            <a:alpha val="90000"/>
            <a:hueOff val="0"/>
            <a:satOff val="0"/>
            <a:lumOff val="0"/>
            <a:alphaOff val="0"/>
          </a:schemeClr>
        </a:solidFill>
        <a:ln w="6350" cap="flat" cmpd="sng" algn="ctr">
          <a:noFill/>
          <a:prstDash val="solid"/>
        </a:ln>
        <a:effectLst/>
      </dgm:spPr>
    </dgm:pt>
    <dgm:pt modelId="{49B55D6B-C6F3-7D4B-8D31-88BB913D7C86}" type="pres">
      <dgm:prSet presAssocID="{8919F0B4-D913-47ED-B03B-5969CF1CF723}" presName="EmptyPlaceHolder" presStyleCnt="0"/>
      <dgm:spPr/>
    </dgm:pt>
    <dgm:pt modelId="{7F079027-4981-BF4B-BE2C-275A6044B7E9}" type="pres">
      <dgm:prSet presAssocID="{DDE103E0-7407-4583-9B77-EACF8223C460}" presName="spaceBetweenRectangles" presStyleCnt="0"/>
      <dgm:spPr/>
    </dgm:pt>
    <dgm:pt modelId="{9EA1D919-DC9B-124B-85EF-79EDC25C8C7C}" type="pres">
      <dgm:prSet presAssocID="{258AA0EB-40E9-436C-86E3-5DED463B028D}" presName="composite" presStyleCnt="0"/>
      <dgm:spPr/>
    </dgm:pt>
    <dgm:pt modelId="{A614B187-6E6D-DF49-B63C-D4C3917A4BB6}" type="pres">
      <dgm:prSet presAssocID="{258AA0EB-40E9-436C-86E3-5DED463B028D}" presName="L1TextContainer" presStyleLbl="revTx" presStyleIdx="4" presStyleCnt="6">
        <dgm:presLayoutVars>
          <dgm:chMax val="1"/>
          <dgm:chPref val="1"/>
          <dgm:bulletEnabled val="1"/>
        </dgm:presLayoutVars>
      </dgm:prSet>
      <dgm:spPr/>
    </dgm:pt>
    <dgm:pt modelId="{D46E645F-C073-564A-9EAA-B77EA0F92583}" type="pres">
      <dgm:prSet presAssocID="{258AA0EB-40E9-436C-86E3-5DED463B028D}" presName="L2TextContainerWrapper" presStyleCnt="0">
        <dgm:presLayoutVars>
          <dgm:chMax val="0"/>
          <dgm:chPref val="0"/>
          <dgm:bulletEnabled val="1"/>
        </dgm:presLayoutVars>
      </dgm:prSet>
      <dgm:spPr/>
    </dgm:pt>
    <dgm:pt modelId="{0BB67A6F-DA60-D340-961B-68D1037480AB}" type="pres">
      <dgm:prSet presAssocID="{258AA0EB-40E9-436C-86E3-5DED463B028D}" presName="L2TextContainer" presStyleLbl="bgAccFollowNode1" presStyleIdx="4" presStyleCnt="6"/>
      <dgm:spPr/>
    </dgm:pt>
    <dgm:pt modelId="{8702BAB6-F339-3243-90B5-B595B0C7FB2F}" type="pres">
      <dgm:prSet presAssocID="{258AA0EB-40E9-436C-86E3-5DED463B028D}" presName="FlexibleEmptyPlaceHolder" presStyleCnt="0"/>
      <dgm:spPr/>
    </dgm:pt>
    <dgm:pt modelId="{3827B174-56B3-934C-9152-08FF03CDF280}" type="pres">
      <dgm:prSet presAssocID="{258AA0EB-40E9-436C-86E3-5DED463B028D}" presName="ConnectLine" presStyleLbl="alignNode1" presStyleIdx="4" presStyleCnt="6"/>
      <dgm:spPr>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8281511"/>
              <a:satOff val="36687"/>
              <a:lumOff val="-13491"/>
              <a:alphaOff val="0"/>
            </a:schemeClr>
          </a:solidFill>
          <a:prstDash val="dash"/>
        </a:ln>
        <a:effectLst/>
      </dgm:spPr>
    </dgm:pt>
    <dgm:pt modelId="{5B460FD5-1465-9E42-A254-D9582B242592}" type="pres">
      <dgm:prSet presAssocID="{258AA0EB-40E9-436C-86E3-5DED463B028D}" presName="ConnectorPoint" presStyleLbl="fgAcc1" presStyleIdx="4" presStyleCnt="6"/>
      <dgm:spPr>
        <a:solidFill>
          <a:schemeClr val="lt1">
            <a:alpha val="90000"/>
            <a:hueOff val="0"/>
            <a:satOff val="0"/>
            <a:lumOff val="0"/>
            <a:alphaOff val="0"/>
          </a:schemeClr>
        </a:solidFill>
        <a:ln w="6350" cap="flat" cmpd="sng" algn="ctr">
          <a:noFill/>
          <a:prstDash val="solid"/>
        </a:ln>
        <a:effectLst/>
      </dgm:spPr>
    </dgm:pt>
    <dgm:pt modelId="{CD459E3F-CFEA-0B49-9032-0E6FFD602068}" type="pres">
      <dgm:prSet presAssocID="{258AA0EB-40E9-436C-86E3-5DED463B028D}" presName="EmptyPlaceHolder" presStyleCnt="0"/>
      <dgm:spPr/>
    </dgm:pt>
    <dgm:pt modelId="{F413D40F-1C40-7E40-83A6-ECF83EFF9488}" type="pres">
      <dgm:prSet presAssocID="{AFDD2BCF-EBD7-41BB-AB8D-DE61F85BE158}" presName="spaceBetweenRectangles" presStyleCnt="0"/>
      <dgm:spPr/>
    </dgm:pt>
    <dgm:pt modelId="{0BEB4228-4668-A34B-BA9D-178A940D9F1D}" type="pres">
      <dgm:prSet presAssocID="{CAAE8078-9ED2-496E-83A0-8AF640448857}" presName="composite" presStyleCnt="0"/>
      <dgm:spPr/>
    </dgm:pt>
    <dgm:pt modelId="{667E19FC-387C-D347-9A8D-05A3780CBBF1}" type="pres">
      <dgm:prSet presAssocID="{CAAE8078-9ED2-496E-83A0-8AF640448857}" presName="L1TextContainer" presStyleLbl="revTx" presStyleIdx="5" presStyleCnt="6">
        <dgm:presLayoutVars>
          <dgm:chMax val="1"/>
          <dgm:chPref val="1"/>
          <dgm:bulletEnabled val="1"/>
        </dgm:presLayoutVars>
      </dgm:prSet>
      <dgm:spPr/>
    </dgm:pt>
    <dgm:pt modelId="{C6F8167F-A5BD-6C46-AEEC-328EA62BCD66}" type="pres">
      <dgm:prSet presAssocID="{CAAE8078-9ED2-496E-83A0-8AF640448857}" presName="L2TextContainerWrapper" presStyleCnt="0">
        <dgm:presLayoutVars>
          <dgm:chMax val="0"/>
          <dgm:chPref val="0"/>
          <dgm:bulletEnabled val="1"/>
        </dgm:presLayoutVars>
      </dgm:prSet>
      <dgm:spPr/>
    </dgm:pt>
    <dgm:pt modelId="{0FAAEB0E-96C4-EF4C-8D47-C58D3E014017}" type="pres">
      <dgm:prSet presAssocID="{CAAE8078-9ED2-496E-83A0-8AF640448857}" presName="L2TextContainer" presStyleLbl="bgAccFollowNode1" presStyleIdx="5" presStyleCnt="6"/>
      <dgm:spPr/>
    </dgm:pt>
    <dgm:pt modelId="{58F55B3B-A638-5045-B08E-151034D12833}" type="pres">
      <dgm:prSet presAssocID="{CAAE8078-9ED2-496E-83A0-8AF640448857}" presName="FlexibleEmptyPlaceHolder" presStyleCnt="0"/>
      <dgm:spPr/>
    </dgm:pt>
    <dgm:pt modelId="{992D0169-1EDE-124C-826D-8ED84B319242}" type="pres">
      <dgm:prSet presAssocID="{CAAE8078-9ED2-496E-83A0-8AF640448857}" presName="ConnectLine" presStyleLbl="alignNode1" presStyleIdx="5" presStyleCnt="6"/>
      <dgm:spPr>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10351888"/>
              <a:satOff val="45859"/>
              <a:lumOff val="-16864"/>
              <a:alphaOff val="0"/>
            </a:schemeClr>
          </a:solidFill>
          <a:prstDash val="dash"/>
        </a:ln>
        <a:effectLst/>
      </dgm:spPr>
    </dgm:pt>
    <dgm:pt modelId="{80377770-9388-AB47-BA8F-8200FABD4730}" type="pres">
      <dgm:prSet presAssocID="{CAAE8078-9ED2-496E-83A0-8AF640448857}" presName="ConnectorPoint" presStyleLbl="fgAcc1" presStyleIdx="5" presStyleCnt="6"/>
      <dgm:spPr>
        <a:solidFill>
          <a:schemeClr val="lt1">
            <a:alpha val="90000"/>
            <a:hueOff val="0"/>
            <a:satOff val="0"/>
            <a:lumOff val="0"/>
            <a:alphaOff val="0"/>
          </a:schemeClr>
        </a:solidFill>
        <a:ln w="6350" cap="flat" cmpd="sng" algn="ctr">
          <a:noFill/>
          <a:prstDash val="solid"/>
        </a:ln>
        <a:effectLst/>
      </dgm:spPr>
    </dgm:pt>
    <dgm:pt modelId="{AEE7A6CC-A8AD-3F4B-BC0E-82D17F5BEBFB}" type="pres">
      <dgm:prSet presAssocID="{CAAE8078-9ED2-496E-83A0-8AF640448857}" presName="EmptyPlaceHolder" presStyleCnt="0"/>
      <dgm:spPr/>
    </dgm:pt>
  </dgm:ptLst>
  <dgm:cxnLst>
    <dgm:cxn modelId="{3658610F-FDAE-C344-AD1B-F5333345A589}" type="presOf" srcId="{611A938E-8EB2-4002-80D1-B3D672B3A6D2}" destId="{16102FFD-102F-CC41-BAE6-18A505CC7021}" srcOrd="0" destOrd="0" presId="urn:microsoft.com/office/officeart/2017/3/layout/HorizontalPathTimeline"/>
    <dgm:cxn modelId="{27A32C12-925E-0044-8329-680662DC3C62}" type="presOf" srcId="{8919F0B4-D913-47ED-B03B-5969CF1CF723}" destId="{4A54A4C3-45BF-2B46-BA88-4B49C2A45C0E}" srcOrd="0" destOrd="0" presId="urn:microsoft.com/office/officeart/2017/3/layout/HorizontalPathTimeline"/>
    <dgm:cxn modelId="{B165271F-F1CE-4FC5-90AB-5B3ED17615A8}" srcId="{77F2EE2E-74FD-44D3-B1CE-A82B5EEF3779}" destId="{D2BBA5CE-B4E5-4AED-AA65-552161C3D5B7}" srcOrd="0" destOrd="0" parTransId="{FBE8FFE7-CDAC-47A0-B674-A15A17E450C6}" sibTransId="{A5878895-9D8F-4419-A767-A1083C0EFACD}"/>
    <dgm:cxn modelId="{E93B4A1F-A30F-4712-9E4B-E2CCE46AC93F}" srcId="{BAD81FDF-0D02-45A0-B9C7-3EE32E013B15}" destId="{9C1CD06D-6E8E-4734-BB87-1EFA75AFDFA4}" srcOrd="0" destOrd="0" parTransId="{FEF13209-61E8-4BC3-A6DF-92D218CC89B3}" sibTransId="{595E76A7-7770-445C-8C7F-5F2F98D58E7F}"/>
    <dgm:cxn modelId="{B625E224-19E8-4AAD-B7A4-80A00EDA7557}" srcId="{CAAE8078-9ED2-496E-83A0-8AF640448857}" destId="{5540BAF8-B669-4BA0-8B8D-A070F5546059}" srcOrd="0" destOrd="0" parTransId="{EF16DE76-E29A-48BD-ACBF-1A3275E26FAD}" sibTransId="{FE21D265-B584-4308-A6B5-DB0B33D3C652}"/>
    <dgm:cxn modelId="{A0383533-FE81-DC43-B346-39E139E80D3A}" type="presOf" srcId="{258AA0EB-40E9-436C-86E3-5DED463B028D}" destId="{A614B187-6E6D-DF49-B63C-D4C3917A4BB6}" srcOrd="0" destOrd="0" presId="urn:microsoft.com/office/officeart/2017/3/layout/HorizontalPathTimeline"/>
    <dgm:cxn modelId="{20B29E42-488E-CB41-99A4-39DB6E065208}" type="presOf" srcId="{264AD230-D110-4045-AFC7-0C3124700F4D}" destId="{0BB67A6F-DA60-D340-961B-68D1037480AB}" srcOrd="0" destOrd="0" presId="urn:microsoft.com/office/officeart/2017/3/layout/HorizontalPathTimeline"/>
    <dgm:cxn modelId="{2FAC6050-8BA5-4B70-AE71-67A2D2601F1E}" srcId="{CF160474-96D0-4A23-BCB5-16BC5A6C642A}" destId="{BAD81FDF-0D02-45A0-B9C7-3EE32E013B15}" srcOrd="2" destOrd="0" parTransId="{8D7EF97A-BEF5-4292-9874-70E8457A40E1}" sibTransId="{266227AA-3DC9-4DCA-9C63-DBB10A548EED}"/>
    <dgm:cxn modelId="{32430D6A-5181-4B43-8544-F7CB403ECC7B}" type="presOf" srcId="{D2BBA5CE-B4E5-4AED-AA65-552161C3D5B7}" destId="{2D0054A7-ED20-7E4D-98C6-79BDA5CC6326}" srcOrd="0" destOrd="0" presId="urn:microsoft.com/office/officeart/2017/3/layout/HorizontalPathTimeline"/>
    <dgm:cxn modelId="{6934DB6C-8D03-4BDD-AA48-226B95D5B73E}" srcId="{CF160474-96D0-4A23-BCB5-16BC5A6C642A}" destId="{611A938E-8EB2-4002-80D1-B3D672B3A6D2}" srcOrd="1" destOrd="0" parTransId="{A631AADF-7947-420A-A373-6D2708D3A0A7}" sibTransId="{72D79271-2D7E-4719-A304-31CC04D5AADE}"/>
    <dgm:cxn modelId="{B0DF7F85-F168-FF42-AD24-867FE7AA21CF}" type="presOf" srcId="{BAD81FDF-0D02-45A0-B9C7-3EE32E013B15}" destId="{71168A4C-DEF6-3948-A54F-36E0B9E792A6}" srcOrd="0" destOrd="0" presId="urn:microsoft.com/office/officeart/2017/3/layout/HorizontalPathTimeline"/>
    <dgm:cxn modelId="{C98EED87-8E5F-4CE5-A065-756BB0BEE411}" srcId="{258AA0EB-40E9-436C-86E3-5DED463B028D}" destId="{264AD230-D110-4045-AFC7-0C3124700F4D}" srcOrd="0" destOrd="0" parTransId="{F185B8E5-DF58-4F0F-975A-503E80FD1501}" sibTransId="{2F5F3590-BD94-4EAF-B6BB-705AD1ACE6E5}"/>
    <dgm:cxn modelId="{49CC9D88-EF65-49F8-AAE3-86B664BD8EDE}" srcId="{CF160474-96D0-4A23-BCB5-16BC5A6C642A}" destId="{CAAE8078-9ED2-496E-83A0-8AF640448857}" srcOrd="5" destOrd="0" parTransId="{BFB47E20-17C6-42A6-8E98-6A20BF474E8C}" sibTransId="{B11978DF-086E-4B1D-B505-342AEEBE506E}"/>
    <dgm:cxn modelId="{87AFB790-475E-3D4D-8FF7-8EE3E957A948}" type="presOf" srcId="{9B7B4009-F79A-4745-BE92-78AAE114CCC7}" destId="{4D9CB6FF-BC9E-224C-AC84-C2A53B3E40ED}" srcOrd="0" destOrd="0" presId="urn:microsoft.com/office/officeart/2017/3/layout/HorizontalPathTimeline"/>
    <dgm:cxn modelId="{21E805A5-C16A-491C-AC4C-CD6CA7B92B43}" srcId="{8919F0B4-D913-47ED-B03B-5969CF1CF723}" destId="{9B7B4009-F79A-4745-BE92-78AAE114CCC7}" srcOrd="0" destOrd="0" parTransId="{AACCF413-0635-4668-AD5F-26ADF4354F5F}" sibTransId="{1EE05ABB-2DD4-4980-9844-9960B2FD3008}"/>
    <dgm:cxn modelId="{246425A9-A823-E243-980D-17D18C781A3A}" type="presOf" srcId="{5540BAF8-B669-4BA0-8B8D-A070F5546059}" destId="{0FAAEB0E-96C4-EF4C-8D47-C58D3E014017}" srcOrd="0" destOrd="0" presId="urn:microsoft.com/office/officeart/2017/3/layout/HorizontalPathTimeline"/>
    <dgm:cxn modelId="{F0F1A5B0-C53F-3F4B-91E9-FE94BFC5948D}" type="presOf" srcId="{9C1CD06D-6E8E-4734-BB87-1EFA75AFDFA4}" destId="{366321AC-CEAA-CE44-8B02-42BCB7245790}" srcOrd="0" destOrd="0" presId="urn:microsoft.com/office/officeart/2017/3/layout/HorizontalPathTimeline"/>
    <dgm:cxn modelId="{17A944B4-2984-49D9-BD1E-14C76CA9CDCA}" srcId="{CF160474-96D0-4A23-BCB5-16BC5A6C642A}" destId="{77F2EE2E-74FD-44D3-B1CE-A82B5EEF3779}" srcOrd="0" destOrd="0" parTransId="{EC05734C-F47B-4FA0-AAA7-396673889A4F}" sibTransId="{1134D873-8648-4923-9BEA-6CB7D6F31E92}"/>
    <dgm:cxn modelId="{D49E80C0-491B-FD41-B5F5-24AC7D7593AF}" type="presOf" srcId="{CAAE8078-9ED2-496E-83A0-8AF640448857}" destId="{667E19FC-387C-D347-9A8D-05A3780CBBF1}" srcOrd="0" destOrd="0" presId="urn:microsoft.com/office/officeart/2017/3/layout/HorizontalPathTimeline"/>
    <dgm:cxn modelId="{83E084C8-661A-1545-899C-36C0D7450E1C}" type="presOf" srcId="{CF160474-96D0-4A23-BCB5-16BC5A6C642A}" destId="{D6D6ADC3-8F40-F84B-B532-D4BA255D9E4B}" srcOrd="0" destOrd="0" presId="urn:microsoft.com/office/officeart/2017/3/layout/HorizontalPathTimeline"/>
    <dgm:cxn modelId="{9B4EFFCD-18A6-F74C-85BA-51D482D1D61C}" type="presOf" srcId="{98C0D7BF-8A2A-41EB-9A36-42CA698EB1FF}" destId="{0EFECE66-53BA-5A4B-B47E-C2AE04371969}" srcOrd="0" destOrd="0" presId="urn:microsoft.com/office/officeart/2017/3/layout/HorizontalPathTimeline"/>
    <dgm:cxn modelId="{74409CD1-1C01-409A-AA23-BB4CB49F8F47}" srcId="{CF160474-96D0-4A23-BCB5-16BC5A6C642A}" destId="{8919F0B4-D913-47ED-B03B-5969CF1CF723}" srcOrd="3" destOrd="0" parTransId="{77926F74-169E-4DF4-8697-EE0A4FEEF9C9}" sibTransId="{DDE103E0-7407-4583-9B77-EACF8223C460}"/>
    <dgm:cxn modelId="{8394C0DF-90D1-6947-9138-6A4D22CB23DC}" type="presOf" srcId="{77F2EE2E-74FD-44D3-B1CE-A82B5EEF3779}" destId="{091AE777-F18E-AB49-A7C8-39C5A6935826}" srcOrd="0" destOrd="0" presId="urn:microsoft.com/office/officeart/2017/3/layout/HorizontalPathTimeline"/>
    <dgm:cxn modelId="{FDD7F0E2-3409-4721-A929-8F7551430107}" srcId="{CF160474-96D0-4A23-BCB5-16BC5A6C642A}" destId="{258AA0EB-40E9-436C-86E3-5DED463B028D}" srcOrd="4" destOrd="0" parTransId="{6F404602-0D8A-4407-809D-59A11BAA57BD}" sibTransId="{AFDD2BCF-EBD7-41BB-AB8D-DE61F85BE158}"/>
    <dgm:cxn modelId="{BB55AAEC-414C-4944-9AB5-E424947C254D}" srcId="{611A938E-8EB2-4002-80D1-B3D672B3A6D2}" destId="{98C0D7BF-8A2A-41EB-9A36-42CA698EB1FF}" srcOrd="0" destOrd="0" parTransId="{650A3356-ED42-49DB-B8BC-4E9FD5129654}" sibTransId="{21EF7410-5B38-4530-821C-375CC26959B8}"/>
    <dgm:cxn modelId="{5D4CF2D9-9A14-F64F-AB7D-2B17BEC262D6}" type="presParOf" srcId="{D6D6ADC3-8F40-F84B-B532-D4BA255D9E4B}" destId="{11A8CB11-1312-0D46-BBEB-3571D4F82159}" srcOrd="0" destOrd="0" presId="urn:microsoft.com/office/officeart/2017/3/layout/HorizontalPathTimeline"/>
    <dgm:cxn modelId="{6F8AFE88-4C11-E649-8A6A-C62458241883}" type="presParOf" srcId="{D6D6ADC3-8F40-F84B-B532-D4BA255D9E4B}" destId="{F0493815-AC4C-9841-B35A-5C08F05F1CDB}" srcOrd="1" destOrd="0" presId="urn:microsoft.com/office/officeart/2017/3/layout/HorizontalPathTimeline"/>
    <dgm:cxn modelId="{A25935C5-1F83-5244-843B-EFC45C2E35B2}" type="presParOf" srcId="{F0493815-AC4C-9841-B35A-5C08F05F1CDB}" destId="{302666BA-4D29-A945-B817-0D274F6B7083}" srcOrd="0" destOrd="0" presId="urn:microsoft.com/office/officeart/2017/3/layout/HorizontalPathTimeline"/>
    <dgm:cxn modelId="{4307A8D2-728B-DD4B-B322-7A2189CE3C2E}" type="presParOf" srcId="{302666BA-4D29-A945-B817-0D274F6B7083}" destId="{091AE777-F18E-AB49-A7C8-39C5A6935826}" srcOrd="0" destOrd="0" presId="urn:microsoft.com/office/officeart/2017/3/layout/HorizontalPathTimeline"/>
    <dgm:cxn modelId="{D9C830BD-0D4D-4C48-9AEE-D59D3FB08881}" type="presParOf" srcId="{302666BA-4D29-A945-B817-0D274F6B7083}" destId="{89F2818F-FCAE-7F4A-9076-1F08820C452C}" srcOrd="1" destOrd="0" presId="urn:microsoft.com/office/officeart/2017/3/layout/HorizontalPathTimeline"/>
    <dgm:cxn modelId="{361E2EC2-A67D-5D40-8E82-C27D718D7AAE}" type="presParOf" srcId="{89F2818F-FCAE-7F4A-9076-1F08820C452C}" destId="{2D0054A7-ED20-7E4D-98C6-79BDA5CC6326}" srcOrd="0" destOrd="0" presId="urn:microsoft.com/office/officeart/2017/3/layout/HorizontalPathTimeline"/>
    <dgm:cxn modelId="{44FACC6A-F8EA-9F4F-ABFC-73DCF1CB757E}" type="presParOf" srcId="{89F2818F-FCAE-7F4A-9076-1F08820C452C}" destId="{7759C75E-6BAE-AC43-8373-D46DEE342315}" srcOrd="1" destOrd="0" presId="urn:microsoft.com/office/officeart/2017/3/layout/HorizontalPathTimeline"/>
    <dgm:cxn modelId="{B8D1231D-C849-C843-AC30-6E46C8D2178B}" type="presParOf" srcId="{302666BA-4D29-A945-B817-0D274F6B7083}" destId="{EB35E1CA-8EAD-AC4A-A30E-01ADA93DD79B}" srcOrd="2" destOrd="0" presId="urn:microsoft.com/office/officeart/2017/3/layout/HorizontalPathTimeline"/>
    <dgm:cxn modelId="{F2C29915-83C3-234E-A851-D91A3D147D7D}" type="presParOf" srcId="{302666BA-4D29-A945-B817-0D274F6B7083}" destId="{33EB0FD6-2DF4-7C43-83D8-AB4461B95093}" srcOrd="3" destOrd="0" presId="urn:microsoft.com/office/officeart/2017/3/layout/HorizontalPathTimeline"/>
    <dgm:cxn modelId="{6EF23E55-FE2A-DD4B-8DEE-412F8E25B69E}" type="presParOf" srcId="{302666BA-4D29-A945-B817-0D274F6B7083}" destId="{9A4BF3C3-A30A-5540-ADD4-B03EFDF3BF71}" srcOrd="4" destOrd="0" presId="urn:microsoft.com/office/officeart/2017/3/layout/HorizontalPathTimeline"/>
    <dgm:cxn modelId="{8D9C1444-9BE0-8243-9357-B97487FA68BF}" type="presParOf" srcId="{F0493815-AC4C-9841-B35A-5C08F05F1CDB}" destId="{53A92040-B5B1-C44C-B0C8-7572A19F7B5F}" srcOrd="1" destOrd="0" presId="urn:microsoft.com/office/officeart/2017/3/layout/HorizontalPathTimeline"/>
    <dgm:cxn modelId="{319B4469-2A71-2B4C-8459-8DF927526EEB}" type="presParOf" srcId="{F0493815-AC4C-9841-B35A-5C08F05F1CDB}" destId="{D9877A0E-25CA-5245-B5BF-2EDD60952678}" srcOrd="2" destOrd="0" presId="urn:microsoft.com/office/officeart/2017/3/layout/HorizontalPathTimeline"/>
    <dgm:cxn modelId="{229A808D-5466-F94B-82D3-84D0C089FD96}" type="presParOf" srcId="{D9877A0E-25CA-5245-B5BF-2EDD60952678}" destId="{16102FFD-102F-CC41-BAE6-18A505CC7021}" srcOrd="0" destOrd="0" presId="urn:microsoft.com/office/officeart/2017/3/layout/HorizontalPathTimeline"/>
    <dgm:cxn modelId="{31667221-86B9-B841-AB0D-5651B0054139}" type="presParOf" srcId="{D9877A0E-25CA-5245-B5BF-2EDD60952678}" destId="{476F8DC5-D7F3-A045-80DC-7489CB65E963}" srcOrd="1" destOrd="0" presId="urn:microsoft.com/office/officeart/2017/3/layout/HorizontalPathTimeline"/>
    <dgm:cxn modelId="{66E12F65-B20F-4F45-A668-5012863F8C28}" type="presParOf" srcId="{476F8DC5-D7F3-A045-80DC-7489CB65E963}" destId="{0EFECE66-53BA-5A4B-B47E-C2AE04371969}" srcOrd="0" destOrd="0" presId="urn:microsoft.com/office/officeart/2017/3/layout/HorizontalPathTimeline"/>
    <dgm:cxn modelId="{E8A00EFC-2C6A-9F49-B5F8-8CEA230A270C}" type="presParOf" srcId="{476F8DC5-D7F3-A045-80DC-7489CB65E963}" destId="{2EEA8487-11E8-2D4A-8F33-CC1B703128C7}" srcOrd="1" destOrd="0" presId="urn:microsoft.com/office/officeart/2017/3/layout/HorizontalPathTimeline"/>
    <dgm:cxn modelId="{31F3A22F-F2DC-794A-96F9-097DF1F86A18}" type="presParOf" srcId="{D9877A0E-25CA-5245-B5BF-2EDD60952678}" destId="{94A4A965-0619-F445-872A-505051FD7BF2}" srcOrd="2" destOrd="0" presId="urn:microsoft.com/office/officeart/2017/3/layout/HorizontalPathTimeline"/>
    <dgm:cxn modelId="{7F3590AA-66C1-CF4B-9FA9-98619843D14A}" type="presParOf" srcId="{D9877A0E-25CA-5245-B5BF-2EDD60952678}" destId="{8B986329-EA28-BD4E-94C3-7470F9C2850F}" srcOrd="3" destOrd="0" presId="urn:microsoft.com/office/officeart/2017/3/layout/HorizontalPathTimeline"/>
    <dgm:cxn modelId="{D176AFD9-04E9-DB4A-B5DE-846231566D6B}" type="presParOf" srcId="{D9877A0E-25CA-5245-B5BF-2EDD60952678}" destId="{E592A77F-4AC7-3549-AF41-E3ACCD2E641A}" srcOrd="4" destOrd="0" presId="urn:microsoft.com/office/officeart/2017/3/layout/HorizontalPathTimeline"/>
    <dgm:cxn modelId="{B8739BA1-BECB-A448-B553-1184C359AC81}" type="presParOf" srcId="{F0493815-AC4C-9841-B35A-5C08F05F1CDB}" destId="{26CC23BF-35F8-FA40-A52E-B13BAF02BD77}" srcOrd="3" destOrd="0" presId="urn:microsoft.com/office/officeart/2017/3/layout/HorizontalPathTimeline"/>
    <dgm:cxn modelId="{12546CF7-B1C7-6E48-9F7C-D2D03B38D425}" type="presParOf" srcId="{F0493815-AC4C-9841-B35A-5C08F05F1CDB}" destId="{27FA68D1-EB72-1547-AA33-80D01A086E53}" srcOrd="4" destOrd="0" presId="urn:microsoft.com/office/officeart/2017/3/layout/HorizontalPathTimeline"/>
    <dgm:cxn modelId="{8CAC1F6D-D145-6D4D-8394-7929246CF18E}" type="presParOf" srcId="{27FA68D1-EB72-1547-AA33-80D01A086E53}" destId="{71168A4C-DEF6-3948-A54F-36E0B9E792A6}" srcOrd="0" destOrd="0" presId="urn:microsoft.com/office/officeart/2017/3/layout/HorizontalPathTimeline"/>
    <dgm:cxn modelId="{7F5777C4-5E80-414E-9FD2-CC6091BDA0D5}" type="presParOf" srcId="{27FA68D1-EB72-1547-AA33-80D01A086E53}" destId="{83C2A740-DE02-1443-9EF1-8E5358037B95}" srcOrd="1" destOrd="0" presId="urn:microsoft.com/office/officeart/2017/3/layout/HorizontalPathTimeline"/>
    <dgm:cxn modelId="{99F5AB12-DDA8-0D4F-8BC9-F2BAEBEC9DDB}" type="presParOf" srcId="{83C2A740-DE02-1443-9EF1-8E5358037B95}" destId="{366321AC-CEAA-CE44-8B02-42BCB7245790}" srcOrd="0" destOrd="0" presId="urn:microsoft.com/office/officeart/2017/3/layout/HorizontalPathTimeline"/>
    <dgm:cxn modelId="{1ACE0B4B-3BA5-2D41-B971-B301B14AD7C2}" type="presParOf" srcId="{83C2A740-DE02-1443-9EF1-8E5358037B95}" destId="{70AE949B-FA82-E54E-815D-981351DE33C7}" srcOrd="1" destOrd="0" presId="urn:microsoft.com/office/officeart/2017/3/layout/HorizontalPathTimeline"/>
    <dgm:cxn modelId="{0FC73747-C262-A441-B340-150DBC7CA751}" type="presParOf" srcId="{27FA68D1-EB72-1547-AA33-80D01A086E53}" destId="{572A1E62-1BBD-154F-B9B7-CF7FBFCE5500}" srcOrd="2" destOrd="0" presId="urn:microsoft.com/office/officeart/2017/3/layout/HorizontalPathTimeline"/>
    <dgm:cxn modelId="{6BE69303-F1DF-BE49-8AEE-1DC487E4E8B6}" type="presParOf" srcId="{27FA68D1-EB72-1547-AA33-80D01A086E53}" destId="{D467ABBC-CDC1-9143-A7E9-1892B589D271}" srcOrd="3" destOrd="0" presId="urn:microsoft.com/office/officeart/2017/3/layout/HorizontalPathTimeline"/>
    <dgm:cxn modelId="{5EAB2F3D-FE83-1B4F-B43C-CF26A0D20B13}" type="presParOf" srcId="{27FA68D1-EB72-1547-AA33-80D01A086E53}" destId="{7C3C784C-EE83-7144-BF64-570E3EE94339}" srcOrd="4" destOrd="0" presId="urn:microsoft.com/office/officeart/2017/3/layout/HorizontalPathTimeline"/>
    <dgm:cxn modelId="{5E06C63F-7574-6240-8E59-AA5F7F6BFA8F}" type="presParOf" srcId="{F0493815-AC4C-9841-B35A-5C08F05F1CDB}" destId="{DBC33E2E-254E-E542-BD20-D0304AFAEE37}" srcOrd="5" destOrd="0" presId="urn:microsoft.com/office/officeart/2017/3/layout/HorizontalPathTimeline"/>
    <dgm:cxn modelId="{D45884B6-91A0-1049-AE51-6ACE6AD199F6}" type="presParOf" srcId="{F0493815-AC4C-9841-B35A-5C08F05F1CDB}" destId="{0BA119ED-E919-0F43-AE49-F8BACF31F6F3}" srcOrd="6" destOrd="0" presId="urn:microsoft.com/office/officeart/2017/3/layout/HorizontalPathTimeline"/>
    <dgm:cxn modelId="{76CC5D38-B20F-A54D-9384-5E2F1F1E7F01}" type="presParOf" srcId="{0BA119ED-E919-0F43-AE49-F8BACF31F6F3}" destId="{4A54A4C3-45BF-2B46-BA88-4B49C2A45C0E}" srcOrd="0" destOrd="0" presId="urn:microsoft.com/office/officeart/2017/3/layout/HorizontalPathTimeline"/>
    <dgm:cxn modelId="{05236ACC-87A7-F440-A1B5-BBBF22ECE854}" type="presParOf" srcId="{0BA119ED-E919-0F43-AE49-F8BACF31F6F3}" destId="{E88402BF-C28D-9145-883D-E952E6105F00}" srcOrd="1" destOrd="0" presId="urn:microsoft.com/office/officeart/2017/3/layout/HorizontalPathTimeline"/>
    <dgm:cxn modelId="{31F59847-0CF5-1444-8002-AA2B572150E6}" type="presParOf" srcId="{E88402BF-C28D-9145-883D-E952E6105F00}" destId="{4D9CB6FF-BC9E-224C-AC84-C2A53B3E40ED}" srcOrd="0" destOrd="0" presId="urn:microsoft.com/office/officeart/2017/3/layout/HorizontalPathTimeline"/>
    <dgm:cxn modelId="{67EB45AB-631E-9B4E-B5CB-2064C62CA51F}" type="presParOf" srcId="{E88402BF-C28D-9145-883D-E952E6105F00}" destId="{A8DEEB6B-5116-AF45-82BA-DF73022B85DC}" srcOrd="1" destOrd="0" presId="urn:microsoft.com/office/officeart/2017/3/layout/HorizontalPathTimeline"/>
    <dgm:cxn modelId="{D14EF33E-4741-5A4B-B121-BE5E52BB040E}" type="presParOf" srcId="{0BA119ED-E919-0F43-AE49-F8BACF31F6F3}" destId="{37FDCB71-5A12-F544-8E1D-B05E961DF748}" srcOrd="2" destOrd="0" presId="urn:microsoft.com/office/officeart/2017/3/layout/HorizontalPathTimeline"/>
    <dgm:cxn modelId="{E74445CE-420A-5A40-A12B-00A321CC5435}" type="presParOf" srcId="{0BA119ED-E919-0F43-AE49-F8BACF31F6F3}" destId="{7A21B246-A66F-FC42-AF50-6409BC66E98C}" srcOrd="3" destOrd="0" presId="urn:microsoft.com/office/officeart/2017/3/layout/HorizontalPathTimeline"/>
    <dgm:cxn modelId="{65EABE4C-2014-DE4C-9A72-48E8BE137D4A}" type="presParOf" srcId="{0BA119ED-E919-0F43-AE49-F8BACF31F6F3}" destId="{49B55D6B-C6F3-7D4B-8D31-88BB913D7C86}" srcOrd="4" destOrd="0" presId="urn:microsoft.com/office/officeart/2017/3/layout/HorizontalPathTimeline"/>
    <dgm:cxn modelId="{36DEB882-400E-1A43-A9E6-7226E4A48865}" type="presParOf" srcId="{F0493815-AC4C-9841-B35A-5C08F05F1CDB}" destId="{7F079027-4981-BF4B-BE2C-275A6044B7E9}" srcOrd="7" destOrd="0" presId="urn:microsoft.com/office/officeart/2017/3/layout/HorizontalPathTimeline"/>
    <dgm:cxn modelId="{0344A824-2601-1B4B-B183-9CC048D6669C}" type="presParOf" srcId="{F0493815-AC4C-9841-B35A-5C08F05F1CDB}" destId="{9EA1D919-DC9B-124B-85EF-79EDC25C8C7C}" srcOrd="8" destOrd="0" presId="urn:microsoft.com/office/officeart/2017/3/layout/HorizontalPathTimeline"/>
    <dgm:cxn modelId="{541C8F08-8FF5-3743-AC45-FC577326F674}" type="presParOf" srcId="{9EA1D919-DC9B-124B-85EF-79EDC25C8C7C}" destId="{A614B187-6E6D-DF49-B63C-D4C3917A4BB6}" srcOrd="0" destOrd="0" presId="urn:microsoft.com/office/officeart/2017/3/layout/HorizontalPathTimeline"/>
    <dgm:cxn modelId="{65422BFD-A92F-D24E-B2DA-7A5A0AB48863}" type="presParOf" srcId="{9EA1D919-DC9B-124B-85EF-79EDC25C8C7C}" destId="{D46E645F-C073-564A-9EAA-B77EA0F92583}" srcOrd="1" destOrd="0" presId="urn:microsoft.com/office/officeart/2017/3/layout/HorizontalPathTimeline"/>
    <dgm:cxn modelId="{B37B7C0D-AAD3-264C-8F12-EFFC0E4599B1}" type="presParOf" srcId="{D46E645F-C073-564A-9EAA-B77EA0F92583}" destId="{0BB67A6F-DA60-D340-961B-68D1037480AB}" srcOrd="0" destOrd="0" presId="urn:microsoft.com/office/officeart/2017/3/layout/HorizontalPathTimeline"/>
    <dgm:cxn modelId="{EDB888CB-9D2A-1A49-8C85-9E645B6F28D4}" type="presParOf" srcId="{D46E645F-C073-564A-9EAA-B77EA0F92583}" destId="{8702BAB6-F339-3243-90B5-B595B0C7FB2F}" srcOrd="1" destOrd="0" presId="urn:microsoft.com/office/officeart/2017/3/layout/HorizontalPathTimeline"/>
    <dgm:cxn modelId="{6244662C-5D10-2641-A479-40390347CDE8}" type="presParOf" srcId="{9EA1D919-DC9B-124B-85EF-79EDC25C8C7C}" destId="{3827B174-56B3-934C-9152-08FF03CDF280}" srcOrd="2" destOrd="0" presId="urn:microsoft.com/office/officeart/2017/3/layout/HorizontalPathTimeline"/>
    <dgm:cxn modelId="{283FD474-0448-B842-9024-257BC32849FF}" type="presParOf" srcId="{9EA1D919-DC9B-124B-85EF-79EDC25C8C7C}" destId="{5B460FD5-1465-9E42-A254-D9582B242592}" srcOrd="3" destOrd="0" presId="urn:microsoft.com/office/officeart/2017/3/layout/HorizontalPathTimeline"/>
    <dgm:cxn modelId="{09A718AA-3951-F747-893A-36CF6BDA35FC}" type="presParOf" srcId="{9EA1D919-DC9B-124B-85EF-79EDC25C8C7C}" destId="{CD459E3F-CFEA-0B49-9032-0E6FFD602068}" srcOrd="4" destOrd="0" presId="urn:microsoft.com/office/officeart/2017/3/layout/HorizontalPathTimeline"/>
    <dgm:cxn modelId="{F786E667-C57F-F749-A5F7-17924F239795}" type="presParOf" srcId="{F0493815-AC4C-9841-B35A-5C08F05F1CDB}" destId="{F413D40F-1C40-7E40-83A6-ECF83EFF9488}" srcOrd="9" destOrd="0" presId="urn:microsoft.com/office/officeart/2017/3/layout/HorizontalPathTimeline"/>
    <dgm:cxn modelId="{9EDFD7F3-30C2-C14E-87D8-EEB049633E64}" type="presParOf" srcId="{F0493815-AC4C-9841-B35A-5C08F05F1CDB}" destId="{0BEB4228-4668-A34B-BA9D-178A940D9F1D}" srcOrd="10" destOrd="0" presId="urn:microsoft.com/office/officeart/2017/3/layout/HorizontalPathTimeline"/>
    <dgm:cxn modelId="{6318D9CC-4B74-EF44-9025-D8EF5C8CDB2B}" type="presParOf" srcId="{0BEB4228-4668-A34B-BA9D-178A940D9F1D}" destId="{667E19FC-387C-D347-9A8D-05A3780CBBF1}" srcOrd="0" destOrd="0" presId="urn:microsoft.com/office/officeart/2017/3/layout/HorizontalPathTimeline"/>
    <dgm:cxn modelId="{21EA048F-90A3-4D44-AFE0-14DB9EA83117}" type="presParOf" srcId="{0BEB4228-4668-A34B-BA9D-178A940D9F1D}" destId="{C6F8167F-A5BD-6C46-AEEC-328EA62BCD66}" srcOrd="1" destOrd="0" presId="urn:microsoft.com/office/officeart/2017/3/layout/HorizontalPathTimeline"/>
    <dgm:cxn modelId="{146D5ACC-5E25-2649-A4E7-10527B7D0C75}" type="presParOf" srcId="{C6F8167F-A5BD-6C46-AEEC-328EA62BCD66}" destId="{0FAAEB0E-96C4-EF4C-8D47-C58D3E014017}" srcOrd="0" destOrd="0" presId="urn:microsoft.com/office/officeart/2017/3/layout/HorizontalPathTimeline"/>
    <dgm:cxn modelId="{97DADD51-C418-B947-B1AD-4C977E7D3E08}" type="presParOf" srcId="{C6F8167F-A5BD-6C46-AEEC-328EA62BCD66}" destId="{58F55B3B-A638-5045-B08E-151034D12833}" srcOrd="1" destOrd="0" presId="urn:microsoft.com/office/officeart/2017/3/layout/HorizontalPathTimeline"/>
    <dgm:cxn modelId="{5F55DDE3-7B81-BC46-9E0E-607DE8C0B9FC}" type="presParOf" srcId="{0BEB4228-4668-A34B-BA9D-178A940D9F1D}" destId="{992D0169-1EDE-124C-826D-8ED84B319242}" srcOrd="2" destOrd="0" presId="urn:microsoft.com/office/officeart/2017/3/layout/HorizontalPathTimeline"/>
    <dgm:cxn modelId="{8DA8BF2B-52F7-2045-9313-6F7AA0550B45}" type="presParOf" srcId="{0BEB4228-4668-A34B-BA9D-178A940D9F1D}" destId="{80377770-9388-AB47-BA8F-8200FABD4730}" srcOrd="3" destOrd="0" presId="urn:microsoft.com/office/officeart/2017/3/layout/HorizontalPathTimeline"/>
    <dgm:cxn modelId="{C98360E0-370D-2648-8120-596236BC8B10}" type="presParOf" srcId="{0BEB4228-4668-A34B-BA9D-178A940D9F1D}" destId="{AEE7A6CC-A8AD-3F4B-BC0E-82D17F5BEBFB}"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19A8D4-6AEC-4CD6-93E6-D0C6BC3BE3FA}" type="doc">
      <dgm:prSet loTypeId="urn:microsoft.com/office/officeart/2017/3/layout/HorizontalPathTimeline" loCatId="process" qsTypeId="urn:microsoft.com/office/officeart/2005/8/quickstyle/simple2" qsCatId="simple" csTypeId="urn:microsoft.com/office/officeart/2005/8/colors/colorful2" csCatId="colorful" phldr="1"/>
      <dgm:spPr/>
      <dgm:t>
        <a:bodyPr/>
        <a:lstStyle/>
        <a:p>
          <a:endParaRPr lang="en-US"/>
        </a:p>
      </dgm:t>
    </dgm:pt>
    <dgm:pt modelId="{871358A2-3698-48ED-A9F8-0C51F3A5A9CF}">
      <dgm:prSet/>
      <dgm:spPr/>
      <dgm:t>
        <a:bodyPr/>
        <a:lstStyle/>
        <a:p>
          <a:pPr>
            <a:defRPr b="1"/>
          </a:pPr>
          <a:r>
            <a:rPr lang="en-US"/>
            <a:t>20 mai 1945</a:t>
          </a:r>
        </a:p>
      </dgm:t>
    </dgm:pt>
    <dgm:pt modelId="{471C8A87-1D1B-4ACF-A4EC-8ACD1F0F1A1F}" type="parTrans" cxnId="{D0733307-C330-4121-AB47-E8DC3D919B40}">
      <dgm:prSet/>
      <dgm:spPr/>
      <dgm:t>
        <a:bodyPr/>
        <a:lstStyle/>
        <a:p>
          <a:endParaRPr lang="en-US"/>
        </a:p>
      </dgm:t>
    </dgm:pt>
    <dgm:pt modelId="{B6D4D66C-9B9E-4354-A63C-F5CC5C4D63E6}" type="sibTrans" cxnId="{D0733307-C330-4121-AB47-E8DC3D919B40}">
      <dgm:prSet/>
      <dgm:spPr/>
      <dgm:t>
        <a:bodyPr/>
        <a:lstStyle/>
        <a:p>
          <a:endParaRPr lang="en-US"/>
        </a:p>
      </dgm:t>
    </dgm:pt>
    <dgm:pt modelId="{07AA4E8B-4F3D-4F5B-8587-995D3BA24EFA}">
      <dgm:prSet/>
      <dgm:spPr/>
      <dgm:t>
        <a:bodyPr/>
        <a:lstStyle/>
        <a:p>
          <a:r>
            <a:rPr lang="en-US"/>
            <a:t>1er au 20 mai 1945 : émeutes de Sétif</a:t>
          </a:r>
        </a:p>
      </dgm:t>
    </dgm:pt>
    <dgm:pt modelId="{9487E291-F448-4BDF-B832-2F4084785917}" type="parTrans" cxnId="{79A8FF3B-A516-4F55-973B-3E9829FF466C}">
      <dgm:prSet/>
      <dgm:spPr/>
      <dgm:t>
        <a:bodyPr/>
        <a:lstStyle/>
        <a:p>
          <a:endParaRPr lang="en-US"/>
        </a:p>
      </dgm:t>
    </dgm:pt>
    <dgm:pt modelId="{FD41BA63-F6FE-4D2C-9E0B-4F4F4A6860A7}" type="sibTrans" cxnId="{79A8FF3B-A516-4F55-973B-3E9829FF466C}">
      <dgm:prSet/>
      <dgm:spPr/>
      <dgm:t>
        <a:bodyPr/>
        <a:lstStyle/>
        <a:p>
          <a:endParaRPr lang="en-US"/>
        </a:p>
      </dgm:t>
    </dgm:pt>
    <dgm:pt modelId="{96ECD987-B77A-4BCB-94FE-8B59FC4B47BC}">
      <dgm:prSet/>
      <dgm:spPr/>
      <dgm:t>
        <a:bodyPr/>
        <a:lstStyle/>
        <a:p>
          <a:pPr>
            <a:defRPr b="1"/>
          </a:pPr>
          <a:r>
            <a:rPr lang="en-US"/>
            <a:t>mars 1954</a:t>
          </a:r>
        </a:p>
      </dgm:t>
    </dgm:pt>
    <dgm:pt modelId="{30CC3AE0-9179-42B5-9983-4F28D88823B9}" type="parTrans" cxnId="{164BAB94-D5AB-474F-A2AE-3B5B717911DB}">
      <dgm:prSet/>
      <dgm:spPr/>
      <dgm:t>
        <a:bodyPr/>
        <a:lstStyle/>
        <a:p>
          <a:endParaRPr lang="en-US"/>
        </a:p>
      </dgm:t>
    </dgm:pt>
    <dgm:pt modelId="{9AF37CBE-998F-4B23-9C22-2D1726A0E726}" type="sibTrans" cxnId="{164BAB94-D5AB-474F-A2AE-3B5B717911DB}">
      <dgm:prSet/>
      <dgm:spPr/>
      <dgm:t>
        <a:bodyPr/>
        <a:lstStyle/>
        <a:p>
          <a:endParaRPr lang="en-US"/>
        </a:p>
      </dgm:t>
    </dgm:pt>
    <dgm:pt modelId="{13C821AD-5D59-4F44-BC06-6B37EDB50FA9}">
      <dgm:prSet/>
      <dgm:spPr/>
      <dgm:t>
        <a:bodyPr/>
        <a:lstStyle/>
        <a:p>
          <a:r>
            <a:rPr lang="en-US"/>
            <a:t>fondation du CRUA qui devient le FLN en octobre 1954</a:t>
          </a:r>
        </a:p>
      </dgm:t>
    </dgm:pt>
    <dgm:pt modelId="{DF03A5E7-C8A5-44AB-AB75-DB7857970384}" type="parTrans" cxnId="{EA38B388-C254-4EC4-BF22-562D6AB6C634}">
      <dgm:prSet/>
      <dgm:spPr/>
      <dgm:t>
        <a:bodyPr/>
        <a:lstStyle/>
        <a:p>
          <a:endParaRPr lang="en-US"/>
        </a:p>
      </dgm:t>
    </dgm:pt>
    <dgm:pt modelId="{EE47D37B-0F0F-4BA1-98EB-5266D1EA7CFA}" type="sibTrans" cxnId="{EA38B388-C254-4EC4-BF22-562D6AB6C634}">
      <dgm:prSet/>
      <dgm:spPr/>
      <dgm:t>
        <a:bodyPr/>
        <a:lstStyle/>
        <a:p>
          <a:endParaRPr lang="en-US"/>
        </a:p>
      </dgm:t>
    </dgm:pt>
    <dgm:pt modelId="{14A34C60-9A24-4A80-B5D2-D2552D9204EC}">
      <dgm:prSet/>
      <dgm:spPr/>
      <dgm:t>
        <a:bodyPr/>
        <a:lstStyle/>
        <a:p>
          <a:pPr>
            <a:defRPr b="1"/>
          </a:pPr>
          <a:r>
            <a:rPr lang="en-US"/>
            <a:t>1 nov. 1954</a:t>
          </a:r>
        </a:p>
      </dgm:t>
    </dgm:pt>
    <dgm:pt modelId="{3B037B7B-517E-418B-B7A1-EC385C5E63CC}" type="parTrans" cxnId="{988C0384-F2A7-49C3-8568-1626C7D10D7F}">
      <dgm:prSet/>
      <dgm:spPr/>
      <dgm:t>
        <a:bodyPr/>
        <a:lstStyle/>
        <a:p>
          <a:endParaRPr lang="en-US"/>
        </a:p>
      </dgm:t>
    </dgm:pt>
    <dgm:pt modelId="{638624BA-106D-4020-BBCB-59483A9D0077}" type="sibTrans" cxnId="{988C0384-F2A7-49C3-8568-1626C7D10D7F}">
      <dgm:prSet/>
      <dgm:spPr/>
      <dgm:t>
        <a:bodyPr/>
        <a:lstStyle/>
        <a:p>
          <a:endParaRPr lang="en-US"/>
        </a:p>
      </dgm:t>
    </dgm:pt>
    <dgm:pt modelId="{AD7E91C9-D3E7-4DCC-9967-FE74B976DECE}">
      <dgm:prSet/>
      <dgm:spPr/>
      <dgm:t>
        <a:bodyPr/>
        <a:lstStyle/>
        <a:p>
          <a:r>
            <a:rPr lang="en-US"/>
            <a:t>Toussaint Rouge</a:t>
          </a:r>
        </a:p>
      </dgm:t>
    </dgm:pt>
    <dgm:pt modelId="{FD0D451B-BC57-40EF-A920-735A580AEF48}" type="parTrans" cxnId="{4457122F-0738-4325-903A-0D89C6F617CC}">
      <dgm:prSet/>
      <dgm:spPr/>
      <dgm:t>
        <a:bodyPr/>
        <a:lstStyle/>
        <a:p>
          <a:endParaRPr lang="en-US"/>
        </a:p>
      </dgm:t>
    </dgm:pt>
    <dgm:pt modelId="{53E46E75-1882-4B62-AEA7-92B04B1851FC}" type="sibTrans" cxnId="{4457122F-0738-4325-903A-0D89C6F617CC}">
      <dgm:prSet/>
      <dgm:spPr/>
      <dgm:t>
        <a:bodyPr/>
        <a:lstStyle/>
        <a:p>
          <a:endParaRPr lang="en-US"/>
        </a:p>
      </dgm:t>
    </dgm:pt>
    <dgm:pt modelId="{BF791B2E-C7D4-40CD-ABAA-BCD85B40EB37}">
      <dgm:prSet/>
      <dgm:spPr/>
      <dgm:t>
        <a:bodyPr/>
        <a:lstStyle/>
        <a:p>
          <a:pPr>
            <a:defRPr b="1"/>
          </a:pPr>
          <a:r>
            <a:rPr lang="en-US"/>
            <a:t>1955</a:t>
          </a:r>
        </a:p>
      </dgm:t>
    </dgm:pt>
    <dgm:pt modelId="{151FDD01-BFC8-4CB8-99AE-92E420D55976}" type="parTrans" cxnId="{17BDFFDD-3986-481A-BC4C-B41D91FD4DDE}">
      <dgm:prSet/>
      <dgm:spPr/>
      <dgm:t>
        <a:bodyPr/>
        <a:lstStyle/>
        <a:p>
          <a:endParaRPr lang="en-US"/>
        </a:p>
      </dgm:t>
    </dgm:pt>
    <dgm:pt modelId="{EA03E054-4032-4F83-AD02-5F1B95C66991}" type="sibTrans" cxnId="{17BDFFDD-3986-481A-BC4C-B41D91FD4DDE}">
      <dgm:prSet/>
      <dgm:spPr/>
      <dgm:t>
        <a:bodyPr/>
        <a:lstStyle/>
        <a:p>
          <a:endParaRPr lang="en-US"/>
        </a:p>
      </dgm:t>
    </dgm:pt>
    <dgm:pt modelId="{557082CD-88DD-4BA3-9F64-5235287A4794}">
      <dgm:prSet/>
      <dgm:spPr/>
      <dgm:t>
        <a:bodyPr/>
        <a:lstStyle/>
        <a:p>
          <a:r>
            <a:rPr lang="en-US"/>
            <a:t>Début de l’année 1955 : ratissage de l’Aurès </a:t>
          </a:r>
        </a:p>
      </dgm:t>
    </dgm:pt>
    <dgm:pt modelId="{7CD8E3AF-2C95-4FFC-98F6-0716ABDB64CF}" type="parTrans" cxnId="{CB0185D6-C6A6-4563-9AC9-6343B7BCE6FA}">
      <dgm:prSet/>
      <dgm:spPr/>
      <dgm:t>
        <a:bodyPr/>
        <a:lstStyle/>
        <a:p>
          <a:endParaRPr lang="en-US"/>
        </a:p>
      </dgm:t>
    </dgm:pt>
    <dgm:pt modelId="{01D2EE11-8B70-490B-8595-0602D129F525}" type="sibTrans" cxnId="{CB0185D6-C6A6-4563-9AC9-6343B7BCE6FA}">
      <dgm:prSet/>
      <dgm:spPr/>
      <dgm:t>
        <a:bodyPr/>
        <a:lstStyle/>
        <a:p>
          <a:endParaRPr lang="en-US"/>
        </a:p>
      </dgm:t>
    </dgm:pt>
    <dgm:pt modelId="{EEA76DFA-5205-467C-84BD-498C1D80F42B}">
      <dgm:prSet/>
      <dgm:spPr/>
      <dgm:t>
        <a:bodyPr/>
        <a:lstStyle/>
        <a:p>
          <a:pPr>
            <a:defRPr b="1"/>
          </a:pPr>
          <a:r>
            <a:rPr lang="en-US"/>
            <a:t>20–21 août 1955</a:t>
          </a:r>
        </a:p>
      </dgm:t>
    </dgm:pt>
    <dgm:pt modelId="{1A6F9C32-D6BC-4B89-BB5D-4C539E9A3266}" type="parTrans" cxnId="{BCCF95F6-4D5E-43A0-869B-762957436D70}">
      <dgm:prSet/>
      <dgm:spPr/>
      <dgm:t>
        <a:bodyPr/>
        <a:lstStyle/>
        <a:p>
          <a:endParaRPr lang="en-US"/>
        </a:p>
      </dgm:t>
    </dgm:pt>
    <dgm:pt modelId="{69C56C05-1D99-4F07-BDD2-9E226B287638}" type="sibTrans" cxnId="{BCCF95F6-4D5E-43A0-869B-762957436D70}">
      <dgm:prSet/>
      <dgm:spPr/>
      <dgm:t>
        <a:bodyPr/>
        <a:lstStyle/>
        <a:p>
          <a:endParaRPr lang="en-US"/>
        </a:p>
      </dgm:t>
    </dgm:pt>
    <dgm:pt modelId="{CF2BE3E9-E0BC-4B8E-858B-1021593D2EF7}">
      <dgm:prSet/>
      <dgm:spPr/>
      <dgm:t>
        <a:bodyPr/>
        <a:lstStyle/>
        <a:p>
          <a:r>
            <a:rPr lang="en-US"/>
            <a:t>massacres du Constantinois</a:t>
          </a:r>
        </a:p>
      </dgm:t>
    </dgm:pt>
    <dgm:pt modelId="{DB37EB0F-5C19-4393-9B8D-64EAB0C3134C}" type="parTrans" cxnId="{1351B600-4654-44EF-9938-23496E519B0B}">
      <dgm:prSet/>
      <dgm:spPr/>
      <dgm:t>
        <a:bodyPr/>
        <a:lstStyle/>
        <a:p>
          <a:endParaRPr lang="en-US"/>
        </a:p>
      </dgm:t>
    </dgm:pt>
    <dgm:pt modelId="{ECAF0DF7-D1D9-469B-BD9B-3992104A191E}" type="sibTrans" cxnId="{1351B600-4654-44EF-9938-23496E519B0B}">
      <dgm:prSet/>
      <dgm:spPr/>
      <dgm:t>
        <a:bodyPr/>
        <a:lstStyle/>
        <a:p>
          <a:endParaRPr lang="en-US"/>
        </a:p>
      </dgm:t>
    </dgm:pt>
    <dgm:pt modelId="{17C374AA-EF4C-45B8-BEF2-8B6A81481D5F}">
      <dgm:prSet/>
      <dgm:spPr/>
      <dgm:t>
        <a:bodyPr/>
        <a:lstStyle/>
        <a:p>
          <a:pPr>
            <a:defRPr b="1"/>
          </a:pPr>
          <a:r>
            <a:rPr lang="en-US"/>
            <a:t>6 févr. 1956</a:t>
          </a:r>
        </a:p>
      </dgm:t>
    </dgm:pt>
    <dgm:pt modelId="{3589AFCD-8763-4ACA-AEA7-82B63EADD3DD}" type="parTrans" cxnId="{69967708-F186-4D96-AF15-E6D60A5D1E44}">
      <dgm:prSet/>
      <dgm:spPr/>
      <dgm:t>
        <a:bodyPr/>
        <a:lstStyle/>
        <a:p>
          <a:endParaRPr lang="en-US"/>
        </a:p>
      </dgm:t>
    </dgm:pt>
    <dgm:pt modelId="{9CD7FCB4-E5A8-454A-89E6-5D3CEC3C6FAC}" type="sibTrans" cxnId="{69967708-F186-4D96-AF15-E6D60A5D1E44}">
      <dgm:prSet/>
      <dgm:spPr/>
      <dgm:t>
        <a:bodyPr/>
        <a:lstStyle/>
        <a:p>
          <a:endParaRPr lang="en-US"/>
        </a:p>
      </dgm:t>
    </dgm:pt>
    <dgm:pt modelId="{6D2C71F4-46AF-423E-AAA9-17F1873A7E4B}">
      <dgm:prSet/>
      <dgm:spPr/>
      <dgm:t>
        <a:bodyPr/>
        <a:lstStyle/>
        <a:p>
          <a:r>
            <a:rPr lang="en-US"/>
            <a:t>journée des Tomates</a:t>
          </a:r>
        </a:p>
      </dgm:t>
    </dgm:pt>
    <dgm:pt modelId="{31ECC622-BF1A-43A3-8D25-FBC177A5BB88}" type="parTrans" cxnId="{DD79ADF8-B0ED-4437-AAC5-135EA2A404E8}">
      <dgm:prSet/>
      <dgm:spPr/>
      <dgm:t>
        <a:bodyPr/>
        <a:lstStyle/>
        <a:p>
          <a:endParaRPr lang="en-US"/>
        </a:p>
      </dgm:t>
    </dgm:pt>
    <dgm:pt modelId="{AE3DB9BF-623A-4CE1-8654-486888C0F25C}" type="sibTrans" cxnId="{DD79ADF8-B0ED-4437-AAC5-135EA2A404E8}">
      <dgm:prSet/>
      <dgm:spPr/>
      <dgm:t>
        <a:bodyPr/>
        <a:lstStyle/>
        <a:p>
          <a:endParaRPr lang="en-US"/>
        </a:p>
      </dgm:t>
    </dgm:pt>
    <dgm:pt modelId="{13D89C82-11DE-4B1E-85DA-919D8A2C412A}">
      <dgm:prSet/>
      <dgm:spPr/>
      <dgm:t>
        <a:bodyPr/>
        <a:lstStyle/>
        <a:p>
          <a:pPr>
            <a:defRPr b="1"/>
          </a:pPr>
          <a:r>
            <a:rPr lang="en-US"/>
            <a:t>16 mars 1956</a:t>
          </a:r>
        </a:p>
      </dgm:t>
    </dgm:pt>
    <dgm:pt modelId="{7EDA4EB5-10D1-4D0D-A757-E10021939B23}" type="parTrans" cxnId="{66A1ACEC-96EE-4C94-8A3C-DEF4FC9C73E9}">
      <dgm:prSet/>
      <dgm:spPr/>
      <dgm:t>
        <a:bodyPr/>
        <a:lstStyle/>
        <a:p>
          <a:endParaRPr lang="en-US"/>
        </a:p>
      </dgm:t>
    </dgm:pt>
    <dgm:pt modelId="{EA920D2B-7AB2-464E-B279-4CE2BC5D5BAE}" type="sibTrans" cxnId="{66A1ACEC-96EE-4C94-8A3C-DEF4FC9C73E9}">
      <dgm:prSet/>
      <dgm:spPr/>
      <dgm:t>
        <a:bodyPr/>
        <a:lstStyle/>
        <a:p>
          <a:endParaRPr lang="en-US"/>
        </a:p>
      </dgm:t>
    </dgm:pt>
    <dgm:pt modelId="{951E1D9F-EBA5-412B-81A7-B8A83B320381}">
      <dgm:prSet/>
      <dgm:spPr/>
      <dgm:t>
        <a:bodyPr/>
        <a:lstStyle/>
        <a:p>
          <a:r>
            <a:rPr lang="en-US"/>
            <a:t>loi confère pouvoirs spéciaux à l’armée et envoi du contingent</a:t>
          </a:r>
        </a:p>
      </dgm:t>
    </dgm:pt>
    <dgm:pt modelId="{1DBC2ECA-FC83-48A6-BAED-AD455346650E}" type="parTrans" cxnId="{027F3C5A-4442-4921-8858-9876F6D8420A}">
      <dgm:prSet/>
      <dgm:spPr/>
      <dgm:t>
        <a:bodyPr/>
        <a:lstStyle/>
        <a:p>
          <a:endParaRPr lang="en-US"/>
        </a:p>
      </dgm:t>
    </dgm:pt>
    <dgm:pt modelId="{07D19A26-57F8-4C2E-8352-6863F347092F}" type="sibTrans" cxnId="{027F3C5A-4442-4921-8858-9876F6D8420A}">
      <dgm:prSet/>
      <dgm:spPr/>
      <dgm:t>
        <a:bodyPr/>
        <a:lstStyle/>
        <a:p>
          <a:endParaRPr lang="en-US"/>
        </a:p>
      </dgm:t>
    </dgm:pt>
    <dgm:pt modelId="{475C8550-92D0-405C-9F43-891A883657CE}">
      <dgm:prSet/>
      <dgm:spPr/>
      <dgm:t>
        <a:bodyPr/>
        <a:lstStyle/>
        <a:p>
          <a:pPr>
            <a:defRPr b="1"/>
          </a:pPr>
          <a:r>
            <a:rPr lang="en-US"/>
            <a:t>oct.–nov. 1956</a:t>
          </a:r>
        </a:p>
      </dgm:t>
    </dgm:pt>
    <dgm:pt modelId="{3E866034-EEC3-4E27-8840-4D1AFAC015D7}" type="parTrans" cxnId="{CB571D48-84BE-49B7-A496-04ECB3366D23}">
      <dgm:prSet/>
      <dgm:spPr/>
      <dgm:t>
        <a:bodyPr/>
        <a:lstStyle/>
        <a:p>
          <a:endParaRPr lang="en-US"/>
        </a:p>
      </dgm:t>
    </dgm:pt>
    <dgm:pt modelId="{509D0319-2D62-443C-B16D-D89CA4C789FF}" type="sibTrans" cxnId="{CB571D48-84BE-49B7-A496-04ECB3366D23}">
      <dgm:prSet/>
      <dgm:spPr/>
      <dgm:t>
        <a:bodyPr/>
        <a:lstStyle/>
        <a:p>
          <a:endParaRPr lang="en-US"/>
        </a:p>
      </dgm:t>
    </dgm:pt>
    <dgm:pt modelId="{5F9A9D41-B622-4DA7-BE58-13CBE684DD9F}">
      <dgm:prSet/>
      <dgm:spPr/>
      <dgm:t>
        <a:bodyPr/>
        <a:lstStyle/>
        <a:p>
          <a:r>
            <a:rPr lang="en-US"/>
            <a:t>arrestation des chefs du FLN</a:t>
          </a:r>
        </a:p>
      </dgm:t>
    </dgm:pt>
    <dgm:pt modelId="{4AB1A440-1E77-4638-A5F2-D02FF1D76EA5}" type="parTrans" cxnId="{6E7833B3-1052-4775-9B46-85F95CF22969}">
      <dgm:prSet/>
      <dgm:spPr/>
      <dgm:t>
        <a:bodyPr/>
        <a:lstStyle/>
        <a:p>
          <a:endParaRPr lang="en-US"/>
        </a:p>
      </dgm:t>
    </dgm:pt>
    <dgm:pt modelId="{06296AEB-BAB3-4261-AE10-26D4C75D9545}" type="sibTrans" cxnId="{6E7833B3-1052-4775-9B46-85F95CF22969}">
      <dgm:prSet/>
      <dgm:spPr/>
      <dgm:t>
        <a:bodyPr/>
        <a:lstStyle/>
        <a:p>
          <a:endParaRPr lang="en-US"/>
        </a:p>
      </dgm:t>
    </dgm:pt>
    <dgm:pt modelId="{67181A75-9F31-4C9A-B718-432249CFAE13}">
      <dgm:prSet/>
      <dgm:spPr/>
      <dgm:t>
        <a:bodyPr/>
        <a:lstStyle/>
        <a:p>
          <a:pPr>
            <a:defRPr b="1"/>
          </a:pPr>
          <a:r>
            <a:rPr lang="en-US"/>
            <a:t>1957</a:t>
          </a:r>
        </a:p>
      </dgm:t>
    </dgm:pt>
    <dgm:pt modelId="{D500F11F-D71C-4BD0-BD80-21C24B52B055}" type="parTrans" cxnId="{7C2D5860-99A5-484E-8014-ECAEF03BDF9E}">
      <dgm:prSet/>
      <dgm:spPr/>
      <dgm:t>
        <a:bodyPr/>
        <a:lstStyle/>
        <a:p>
          <a:endParaRPr lang="en-US"/>
        </a:p>
      </dgm:t>
    </dgm:pt>
    <dgm:pt modelId="{861B865C-0F02-47BB-98D2-E3302E6883B5}" type="sibTrans" cxnId="{7C2D5860-99A5-484E-8014-ECAEF03BDF9E}">
      <dgm:prSet/>
      <dgm:spPr/>
      <dgm:t>
        <a:bodyPr/>
        <a:lstStyle/>
        <a:p>
          <a:endParaRPr lang="en-US"/>
        </a:p>
      </dgm:t>
    </dgm:pt>
    <dgm:pt modelId="{E17F383C-83B5-4176-87BE-CA9495D1E0A6}">
      <dgm:prSet/>
      <dgm:spPr/>
      <dgm:t>
        <a:bodyPr/>
        <a:lstStyle/>
        <a:p>
          <a:r>
            <a:rPr lang="en-US"/>
            <a:t>Année 1957 : bataille d’Alger</a:t>
          </a:r>
        </a:p>
      </dgm:t>
    </dgm:pt>
    <dgm:pt modelId="{20A5616B-682F-452B-B385-FD9F7C797F18}" type="parTrans" cxnId="{5B731FC3-4071-4694-A3EB-7889AB93787C}">
      <dgm:prSet/>
      <dgm:spPr/>
      <dgm:t>
        <a:bodyPr/>
        <a:lstStyle/>
        <a:p>
          <a:endParaRPr lang="en-US"/>
        </a:p>
      </dgm:t>
    </dgm:pt>
    <dgm:pt modelId="{75361A06-BF7D-446D-B707-359E6ED3233B}" type="sibTrans" cxnId="{5B731FC3-4071-4694-A3EB-7889AB93787C}">
      <dgm:prSet/>
      <dgm:spPr/>
      <dgm:t>
        <a:bodyPr/>
        <a:lstStyle/>
        <a:p>
          <a:endParaRPr lang="en-US"/>
        </a:p>
      </dgm:t>
    </dgm:pt>
    <dgm:pt modelId="{FA24B98A-40A2-4B5F-9D40-DBC392EEE17F}">
      <dgm:prSet/>
      <dgm:spPr/>
      <dgm:t>
        <a:bodyPr/>
        <a:lstStyle/>
        <a:p>
          <a:pPr>
            <a:defRPr b="1"/>
          </a:pPr>
          <a:r>
            <a:rPr lang="en-US"/>
            <a:t>8 févr. 1958</a:t>
          </a:r>
        </a:p>
      </dgm:t>
    </dgm:pt>
    <dgm:pt modelId="{5C4A5575-87A9-48AC-A278-2F73F167F2E5}" type="parTrans" cxnId="{0A2BD984-6D08-491E-818E-18310895A05F}">
      <dgm:prSet/>
      <dgm:spPr/>
      <dgm:t>
        <a:bodyPr/>
        <a:lstStyle/>
        <a:p>
          <a:endParaRPr lang="en-US"/>
        </a:p>
      </dgm:t>
    </dgm:pt>
    <dgm:pt modelId="{83C41C3D-8914-474C-A315-757D678E25F9}" type="sibTrans" cxnId="{0A2BD984-6D08-491E-818E-18310895A05F}">
      <dgm:prSet/>
      <dgm:spPr/>
      <dgm:t>
        <a:bodyPr/>
        <a:lstStyle/>
        <a:p>
          <a:endParaRPr lang="en-US"/>
        </a:p>
      </dgm:t>
    </dgm:pt>
    <dgm:pt modelId="{B673791F-CE3F-43CF-A32E-D8F2F3111B47}">
      <dgm:prSet/>
      <dgm:spPr/>
      <dgm:t>
        <a:bodyPr/>
        <a:lstStyle/>
        <a:p>
          <a:r>
            <a:rPr lang="en-US"/>
            <a:t>bombardement du village de Sakiet en Tunisie</a:t>
          </a:r>
        </a:p>
      </dgm:t>
    </dgm:pt>
    <dgm:pt modelId="{70A101FF-83AF-4CA8-93A7-753D31A909D8}" type="parTrans" cxnId="{53A3EF8C-FA1B-48AB-8B6A-766F0D0FC891}">
      <dgm:prSet/>
      <dgm:spPr/>
      <dgm:t>
        <a:bodyPr/>
        <a:lstStyle/>
        <a:p>
          <a:endParaRPr lang="en-US"/>
        </a:p>
      </dgm:t>
    </dgm:pt>
    <dgm:pt modelId="{FBBBE511-AB7F-48C6-85E4-C84B3A16F526}" type="sibTrans" cxnId="{53A3EF8C-FA1B-48AB-8B6A-766F0D0FC891}">
      <dgm:prSet/>
      <dgm:spPr/>
      <dgm:t>
        <a:bodyPr/>
        <a:lstStyle/>
        <a:p>
          <a:endParaRPr lang="en-US"/>
        </a:p>
      </dgm:t>
    </dgm:pt>
    <dgm:pt modelId="{67B0D26D-7D52-7946-B2F7-57A0B127BBEA}" type="pres">
      <dgm:prSet presAssocID="{E319A8D4-6AEC-4CD6-93E6-D0C6BC3BE3FA}" presName="root" presStyleCnt="0">
        <dgm:presLayoutVars>
          <dgm:chMax/>
          <dgm:chPref/>
          <dgm:animLvl val="lvl"/>
        </dgm:presLayoutVars>
      </dgm:prSet>
      <dgm:spPr/>
    </dgm:pt>
    <dgm:pt modelId="{FC823B80-24C4-1346-9830-78565EDA0B42}" type="pres">
      <dgm:prSet presAssocID="{E319A8D4-6AEC-4CD6-93E6-D0C6BC3BE3FA}" presName="divider" presStyleLbl="node1" presStyleIdx="0" presStyleCnt="1"/>
      <dgm:spPr/>
    </dgm:pt>
    <dgm:pt modelId="{9872917D-83EC-1845-9836-E49CA203F52C}" type="pres">
      <dgm:prSet presAssocID="{E319A8D4-6AEC-4CD6-93E6-D0C6BC3BE3FA}" presName="nodes" presStyleCnt="0">
        <dgm:presLayoutVars>
          <dgm:chMax/>
          <dgm:chPref/>
          <dgm:animLvl val="lvl"/>
        </dgm:presLayoutVars>
      </dgm:prSet>
      <dgm:spPr/>
    </dgm:pt>
    <dgm:pt modelId="{3F6651A7-10FB-3E45-AEB6-4D3B6849684F}" type="pres">
      <dgm:prSet presAssocID="{871358A2-3698-48ED-A9F8-0C51F3A5A9CF}" presName="composite" presStyleCnt="0"/>
      <dgm:spPr/>
    </dgm:pt>
    <dgm:pt modelId="{8D1D10BF-D1C3-314B-9ED7-E9481AF7046E}" type="pres">
      <dgm:prSet presAssocID="{871358A2-3698-48ED-A9F8-0C51F3A5A9CF}" presName="L1TextContainer" presStyleLbl="revTx" presStyleIdx="0" presStyleCnt="10">
        <dgm:presLayoutVars>
          <dgm:chMax val="1"/>
          <dgm:chPref val="1"/>
          <dgm:bulletEnabled val="1"/>
        </dgm:presLayoutVars>
      </dgm:prSet>
      <dgm:spPr/>
    </dgm:pt>
    <dgm:pt modelId="{836A001F-8631-9541-AF55-14252F722FD0}" type="pres">
      <dgm:prSet presAssocID="{871358A2-3698-48ED-A9F8-0C51F3A5A9CF}" presName="L2TextContainerWrapper" presStyleCnt="0">
        <dgm:presLayoutVars>
          <dgm:chMax val="0"/>
          <dgm:chPref val="0"/>
          <dgm:bulletEnabled val="1"/>
        </dgm:presLayoutVars>
      </dgm:prSet>
      <dgm:spPr/>
    </dgm:pt>
    <dgm:pt modelId="{44A8BF74-7505-6641-97C5-67C1E85C19BB}" type="pres">
      <dgm:prSet presAssocID="{871358A2-3698-48ED-A9F8-0C51F3A5A9CF}" presName="L2TextContainer" presStyleLbl="bgAccFollowNode1" presStyleIdx="0" presStyleCnt="10"/>
      <dgm:spPr/>
    </dgm:pt>
    <dgm:pt modelId="{5C0B4714-4361-6E4E-9177-8AA19F1F0432}" type="pres">
      <dgm:prSet presAssocID="{871358A2-3698-48ED-A9F8-0C51F3A5A9CF}" presName="FlexibleEmptyPlaceHolder" presStyleCnt="0"/>
      <dgm:spPr/>
    </dgm:pt>
    <dgm:pt modelId="{79E16496-F3DB-0A43-8BC8-65C5677E69C1}" type="pres">
      <dgm:prSet presAssocID="{871358A2-3698-48ED-A9F8-0C51F3A5A9CF}" presName="ConnectLine" presStyleLbl="alignNode1" presStyleIdx="0" presStyleCnt="10"/>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gm:spPr>
    </dgm:pt>
    <dgm:pt modelId="{F3778F7C-9E5C-6740-BC42-6A45B13F2AF4}" type="pres">
      <dgm:prSet presAssocID="{871358A2-3698-48ED-A9F8-0C51F3A5A9CF}" presName="ConnectorPoint" presStyleLbl="fgAcc1" presStyleIdx="0" presStyleCnt="10"/>
      <dgm:spPr>
        <a:solidFill>
          <a:schemeClr val="lt1">
            <a:alpha val="90000"/>
            <a:hueOff val="0"/>
            <a:satOff val="0"/>
            <a:lumOff val="0"/>
            <a:alphaOff val="0"/>
          </a:schemeClr>
        </a:solidFill>
        <a:ln w="12700" cap="flat" cmpd="sng" algn="ctr">
          <a:noFill/>
          <a:prstDash val="solid"/>
        </a:ln>
        <a:effectLst/>
      </dgm:spPr>
    </dgm:pt>
    <dgm:pt modelId="{98002CAC-DC3C-C546-8539-85F3191ADD5C}" type="pres">
      <dgm:prSet presAssocID="{871358A2-3698-48ED-A9F8-0C51F3A5A9CF}" presName="EmptyPlaceHolder" presStyleCnt="0"/>
      <dgm:spPr/>
    </dgm:pt>
    <dgm:pt modelId="{984E67F4-7917-7245-A368-563FC5D3E4E8}" type="pres">
      <dgm:prSet presAssocID="{B6D4D66C-9B9E-4354-A63C-F5CC5C4D63E6}" presName="spaceBetweenRectangles" presStyleCnt="0"/>
      <dgm:spPr/>
    </dgm:pt>
    <dgm:pt modelId="{5D000DF7-2ECF-AF4A-8CE1-6ACE3DF10547}" type="pres">
      <dgm:prSet presAssocID="{96ECD987-B77A-4BCB-94FE-8B59FC4B47BC}" presName="composite" presStyleCnt="0"/>
      <dgm:spPr/>
    </dgm:pt>
    <dgm:pt modelId="{DE74F0EC-28E6-9D40-97D4-59B3356C6CA1}" type="pres">
      <dgm:prSet presAssocID="{96ECD987-B77A-4BCB-94FE-8B59FC4B47BC}" presName="L1TextContainer" presStyleLbl="revTx" presStyleIdx="1" presStyleCnt="10">
        <dgm:presLayoutVars>
          <dgm:chMax val="1"/>
          <dgm:chPref val="1"/>
          <dgm:bulletEnabled val="1"/>
        </dgm:presLayoutVars>
      </dgm:prSet>
      <dgm:spPr/>
    </dgm:pt>
    <dgm:pt modelId="{CEBDB004-ED7F-F846-AEBE-7327E42859BE}" type="pres">
      <dgm:prSet presAssocID="{96ECD987-B77A-4BCB-94FE-8B59FC4B47BC}" presName="L2TextContainerWrapper" presStyleCnt="0">
        <dgm:presLayoutVars>
          <dgm:chMax val="0"/>
          <dgm:chPref val="0"/>
          <dgm:bulletEnabled val="1"/>
        </dgm:presLayoutVars>
      </dgm:prSet>
      <dgm:spPr/>
    </dgm:pt>
    <dgm:pt modelId="{A833860E-E8B7-2A42-84D8-D385DD0A0B92}" type="pres">
      <dgm:prSet presAssocID="{96ECD987-B77A-4BCB-94FE-8B59FC4B47BC}" presName="L2TextContainer" presStyleLbl="bgAccFollowNode1" presStyleIdx="1" presStyleCnt="10"/>
      <dgm:spPr/>
    </dgm:pt>
    <dgm:pt modelId="{4B50C3C2-CEA4-9E48-9EA0-87E28CBFE2C0}" type="pres">
      <dgm:prSet presAssocID="{96ECD987-B77A-4BCB-94FE-8B59FC4B47BC}" presName="FlexibleEmptyPlaceHolder" presStyleCnt="0"/>
      <dgm:spPr/>
    </dgm:pt>
    <dgm:pt modelId="{AF821725-9F28-2641-8EB3-337ACED1E7BE}" type="pres">
      <dgm:prSet presAssocID="{96ECD987-B77A-4BCB-94FE-8B59FC4B47BC}" presName="ConnectLine" presStyleLbl="alignNode1" presStyleIdx="1" presStyleCnt="10"/>
      <dgm:spPr>
        <a:solidFill>
          <a:schemeClr val="accent2">
            <a:hueOff val="-1150210"/>
            <a:satOff val="5095"/>
            <a:lumOff val="-1874"/>
            <a:alphaOff val="0"/>
          </a:schemeClr>
        </a:solidFill>
        <a:ln w="6350" cap="flat" cmpd="sng" algn="ctr">
          <a:solidFill>
            <a:schemeClr val="accent2">
              <a:hueOff val="-1150210"/>
              <a:satOff val="5095"/>
              <a:lumOff val="-1874"/>
              <a:alphaOff val="0"/>
            </a:schemeClr>
          </a:solidFill>
          <a:prstDash val="dash"/>
        </a:ln>
        <a:effectLst/>
      </dgm:spPr>
    </dgm:pt>
    <dgm:pt modelId="{38719AD3-B83E-9148-AC38-8830C871F079}" type="pres">
      <dgm:prSet presAssocID="{96ECD987-B77A-4BCB-94FE-8B59FC4B47BC}" presName="ConnectorPoint" presStyleLbl="fgAcc1" presStyleIdx="1" presStyleCnt="10"/>
      <dgm:spPr>
        <a:solidFill>
          <a:schemeClr val="lt1">
            <a:alpha val="90000"/>
            <a:hueOff val="0"/>
            <a:satOff val="0"/>
            <a:lumOff val="0"/>
            <a:alphaOff val="0"/>
          </a:schemeClr>
        </a:solidFill>
        <a:ln w="12700" cap="flat" cmpd="sng" algn="ctr">
          <a:noFill/>
          <a:prstDash val="solid"/>
        </a:ln>
        <a:effectLst/>
      </dgm:spPr>
    </dgm:pt>
    <dgm:pt modelId="{6057E0A0-67AD-FD43-80F0-361E75373F48}" type="pres">
      <dgm:prSet presAssocID="{96ECD987-B77A-4BCB-94FE-8B59FC4B47BC}" presName="EmptyPlaceHolder" presStyleCnt="0"/>
      <dgm:spPr/>
    </dgm:pt>
    <dgm:pt modelId="{17D2AC11-8647-AA42-8F5A-8B1A184575FB}" type="pres">
      <dgm:prSet presAssocID="{9AF37CBE-998F-4B23-9C22-2D1726A0E726}" presName="spaceBetweenRectangles" presStyleCnt="0"/>
      <dgm:spPr/>
    </dgm:pt>
    <dgm:pt modelId="{EB3F15DE-4C91-AC45-A9A4-4AC3C202E0E3}" type="pres">
      <dgm:prSet presAssocID="{14A34C60-9A24-4A80-B5D2-D2552D9204EC}" presName="composite" presStyleCnt="0"/>
      <dgm:spPr/>
    </dgm:pt>
    <dgm:pt modelId="{95408728-E794-EA49-B4C6-961779EF78F1}" type="pres">
      <dgm:prSet presAssocID="{14A34C60-9A24-4A80-B5D2-D2552D9204EC}" presName="L1TextContainer" presStyleLbl="revTx" presStyleIdx="2" presStyleCnt="10">
        <dgm:presLayoutVars>
          <dgm:chMax val="1"/>
          <dgm:chPref val="1"/>
          <dgm:bulletEnabled val="1"/>
        </dgm:presLayoutVars>
      </dgm:prSet>
      <dgm:spPr/>
    </dgm:pt>
    <dgm:pt modelId="{2467EA01-B4C2-2A4B-93E3-3BA8F6BDBEF5}" type="pres">
      <dgm:prSet presAssocID="{14A34C60-9A24-4A80-B5D2-D2552D9204EC}" presName="L2TextContainerWrapper" presStyleCnt="0">
        <dgm:presLayoutVars>
          <dgm:chMax val="0"/>
          <dgm:chPref val="0"/>
          <dgm:bulletEnabled val="1"/>
        </dgm:presLayoutVars>
      </dgm:prSet>
      <dgm:spPr/>
    </dgm:pt>
    <dgm:pt modelId="{81D94391-C552-5047-8BBA-EA52D373427B}" type="pres">
      <dgm:prSet presAssocID="{14A34C60-9A24-4A80-B5D2-D2552D9204EC}" presName="L2TextContainer" presStyleLbl="bgAccFollowNode1" presStyleIdx="2" presStyleCnt="10"/>
      <dgm:spPr/>
    </dgm:pt>
    <dgm:pt modelId="{51A2181A-F2A5-3040-B5BC-06CB3EA1A998}" type="pres">
      <dgm:prSet presAssocID="{14A34C60-9A24-4A80-B5D2-D2552D9204EC}" presName="FlexibleEmptyPlaceHolder" presStyleCnt="0"/>
      <dgm:spPr/>
    </dgm:pt>
    <dgm:pt modelId="{8F263305-A222-7345-A5EE-887EDFDB819C}" type="pres">
      <dgm:prSet presAssocID="{14A34C60-9A24-4A80-B5D2-D2552D9204EC}" presName="ConnectLine" presStyleLbl="alignNode1" presStyleIdx="2" presStyleCnt="10"/>
      <dgm:spPr>
        <a:solidFill>
          <a:schemeClr val="accent2">
            <a:hueOff val="-2300419"/>
            <a:satOff val="10191"/>
            <a:lumOff val="-3748"/>
            <a:alphaOff val="0"/>
          </a:schemeClr>
        </a:solidFill>
        <a:ln w="6350" cap="flat" cmpd="sng" algn="ctr">
          <a:solidFill>
            <a:schemeClr val="accent2">
              <a:hueOff val="-2300419"/>
              <a:satOff val="10191"/>
              <a:lumOff val="-3748"/>
              <a:alphaOff val="0"/>
            </a:schemeClr>
          </a:solidFill>
          <a:prstDash val="dash"/>
        </a:ln>
        <a:effectLst/>
      </dgm:spPr>
    </dgm:pt>
    <dgm:pt modelId="{9092569E-9661-9F41-AE88-09B2B19ADFE9}" type="pres">
      <dgm:prSet presAssocID="{14A34C60-9A24-4A80-B5D2-D2552D9204EC}" presName="ConnectorPoint" presStyleLbl="fgAcc1" presStyleIdx="2" presStyleCnt="10"/>
      <dgm:spPr>
        <a:solidFill>
          <a:schemeClr val="lt1">
            <a:alpha val="90000"/>
            <a:hueOff val="0"/>
            <a:satOff val="0"/>
            <a:lumOff val="0"/>
            <a:alphaOff val="0"/>
          </a:schemeClr>
        </a:solidFill>
        <a:ln w="12700" cap="flat" cmpd="sng" algn="ctr">
          <a:noFill/>
          <a:prstDash val="solid"/>
        </a:ln>
        <a:effectLst/>
      </dgm:spPr>
    </dgm:pt>
    <dgm:pt modelId="{7865997D-60D2-5C4B-B6A2-92B14BCB28A0}" type="pres">
      <dgm:prSet presAssocID="{14A34C60-9A24-4A80-B5D2-D2552D9204EC}" presName="EmptyPlaceHolder" presStyleCnt="0"/>
      <dgm:spPr/>
    </dgm:pt>
    <dgm:pt modelId="{3138AF57-6249-C847-9494-8AA74998AABF}" type="pres">
      <dgm:prSet presAssocID="{638624BA-106D-4020-BBCB-59483A9D0077}" presName="spaceBetweenRectangles" presStyleCnt="0"/>
      <dgm:spPr/>
    </dgm:pt>
    <dgm:pt modelId="{8606111E-9D97-8647-872C-C240BF8ED3B9}" type="pres">
      <dgm:prSet presAssocID="{BF791B2E-C7D4-40CD-ABAA-BCD85B40EB37}" presName="composite" presStyleCnt="0"/>
      <dgm:spPr/>
    </dgm:pt>
    <dgm:pt modelId="{FB35C60D-C594-F846-9E54-B37D33A52432}" type="pres">
      <dgm:prSet presAssocID="{BF791B2E-C7D4-40CD-ABAA-BCD85B40EB37}" presName="L1TextContainer" presStyleLbl="revTx" presStyleIdx="3" presStyleCnt="10">
        <dgm:presLayoutVars>
          <dgm:chMax val="1"/>
          <dgm:chPref val="1"/>
          <dgm:bulletEnabled val="1"/>
        </dgm:presLayoutVars>
      </dgm:prSet>
      <dgm:spPr/>
    </dgm:pt>
    <dgm:pt modelId="{28D64B64-F413-BF4A-B7D2-863A702F2E36}" type="pres">
      <dgm:prSet presAssocID="{BF791B2E-C7D4-40CD-ABAA-BCD85B40EB37}" presName="L2TextContainerWrapper" presStyleCnt="0">
        <dgm:presLayoutVars>
          <dgm:chMax val="0"/>
          <dgm:chPref val="0"/>
          <dgm:bulletEnabled val="1"/>
        </dgm:presLayoutVars>
      </dgm:prSet>
      <dgm:spPr/>
    </dgm:pt>
    <dgm:pt modelId="{77E182A1-7BD7-2447-AD0A-EBFAA63D38B7}" type="pres">
      <dgm:prSet presAssocID="{BF791B2E-C7D4-40CD-ABAA-BCD85B40EB37}" presName="L2TextContainer" presStyleLbl="bgAccFollowNode1" presStyleIdx="3" presStyleCnt="10"/>
      <dgm:spPr/>
    </dgm:pt>
    <dgm:pt modelId="{AEE2A9D5-A585-8446-BBFE-5395422D4EA6}" type="pres">
      <dgm:prSet presAssocID="{BF791B2E-C7D4-40CD-ABAA-BCD85B40EB37}" presName="FlexibleEmptyPlaceHolder" presStyleCnt="0"/>
      <dgm:spPr/>
    </dgm:pt>
    <dgm:pt modelId="{05DBE9C1-E4C5-C143-B414-8EDE9AD0F1F0}" type="pres">
      <dgm:prSet presAssocID="{BF791B2E-C7D4-40CD-ABAA-BCD85B40EB37}" presName="ConnectLine" presStyleLbl="alignNode1" presStyleIdx="3" presStyleCnt="10"/>
      <dgm:spPr>
        <a:solidFill>
          <a:schemeClr val="accent2">
            <a:hueOff val="-3450629"/>
            <a:satOff val="15286"/>
            <a:lumOff val="-5621"/>
            <a:alphaOff val="0"/>
          </a:schemeClr>
        </a:solidFill>
        <a:ln w="6350" cap="flat" cmpd="sng" algn="ctr">
          <a:solidFill>
            <a:schemeClr val="accent2">
              <a:hueOff val="-3450629"/>
              <a:satOff val="15286"/>
              <a:lumOff val="-5621"/>
              <a:alphaOff val="0"/>
            </a:schemeClr>
          </a:solidFill>
          <a:prstDash val="dash"/>
        </a:ln>
        <a:effectLst/>
      </dgm:spPr>
    </dgm:pt>
    <dgm:pt modelId="{DC1D66EC-1326-FB43-9784-F1934EA9911F}" type="pres">
      <dgm:prSet presAssocID="{BF791B2E-C7D4-40CD-ABAA-BCD85B40EB37}" presName="ConnectorPoint" presStyleLbl="fgAcc1" presStyleIdx="3" presStyleCnt="10"/>
      <dgm:spPr>
        <a:solidFill>
          <a:schemeClr val="lt1">
            <a:alpha val="90000"/>
            <a:hueOff val="0"/>
            <a:satOff val="0"/>
            <a:lumOff val="0"/>
            <a:alphaOff val="0"/>
          </a:schemeClr>
        </a:solidFill>
        <a:ln w="12700" cap="flat" cmpd="sng" algn="ctr">
          <a:noFill/>
          <a:prstDash val="solid"/>
        </a:ln>
        <a:effectLst/>
      </dgm:spPr>
    </dgm:pt>
    <dgm:pt modelId="{B277C174-A4DE-AF4C-AF12-8177AAD0153C}" type="pres">
      <dgm:prSet presAssocID="{BF791B2E-C7D4-40CD-ABAA-BCD85B40EB37}" presName="EmptyPlaceHolder" presStyleCnt="0"/>
      <dgm:spPr/>
    </dgm:pt>
    <dgm:pt modelId="{041D8DAA-3A22-5B45-A2DC-C1D31F0760D0}" type="pres">
      <dgm:prSet presAssocID="{EA03E054-4032-4F83-AD02-5F1B95C66991}" presName="spaceBetweenRectangles" presStyleCnt="0"/>
      <dgm:spPr/>
    </dgm:pt>
    <dgm:pt modelId="{EA88B321-F2FE-AD4B-B1BB-538C72395E10}" type="pres">
      <dgm:prSet presAssocID="{EEA76DFA-5205-467C-84BD-498C1D80F42B}" presName="composite" presStyleCnt="0"/>
      <dgm:spPr/>
    </dgm:pt>
    <dgm:pt modelId="{2869B87B-8808-7E42-BB82-0DA515B80F35}" type="pres">
      <dgm:prSet presAssocID="{EEA76DFA-5205-467C-84BD-498C1D80F42B}" presName="L1TextContainer" presStyleLbl="revTx" presStyleIdx="4" presStyleCnt="10">
        <dgm:presLayoutVars>
          <dgm:chMax val="1"/>
          <dgm:chPref val="1"/>
          <dgm:bulletEnabled val="1"/>
        </dgm:presLayoutVars>
      </dgm:prSet>
      <dgm:spPr/>
    </dgm:pt>
    <dgm:pt modelId="{A0F7EC6C-654A-224C-A477-382E7AF8714F}" type="pres">
      <dgm:prSet presAssocID="{EEA76DFA-5205-467C-84BD-498C1D80F42B}" presName="L2TextContainerWrapper" presStyleCnt="0">
        <dgm:presLayoutVars>
          <dgm:chMax val="0"/>
          <dgm:chPref val="0"/>
          <dgm:bulletEnabled val="1"/>
        </dgm:presLayoutVars>
      </dgm:prSet>
      <dgm:spPr/>
    </dgm:pt>
    <dgm:pt modelId="{DE089C14-B471-B04E-B042-12DFE683FDA1}" type="pres">
      <dgm:prSet presAssocID="{EEA76DFA-5205-467C-84BD-498C1D80F42B}" presName="L2TextContainer" presStyleLbl="bgAccFollowNode1" presStyleIdx="4" presStyleCnt="10"/>
      <dgm:spPr/>
    </dgm:pt>
    <dgm:pt modelId="{1CED3293-03D3-844B-A1E5-CADAB43F91FB}" type="pres">
      <dgm:prSet presAssocID="{EEA76DFA-5205-467C-84BD-498C1D80F42B}" presName="FlexibleEmptyPlaceHolder" presStyleCnt="0"/>
      <dgm:spPr/>
    </dgm:pt>
    <dgm:pt modelId="{6DA68663-80CD-604E-B2EA-14195C1A8DA2}" type="pres">
      <dgm:prSet presAssocID="{EEA76DFA-5205-467C-84BD-498C1D80F42B}" presName="ConnectLine" presStyleLbl="alignNode1" presStyleIdx="4" presStyleCnt="10"/>
      <dgm:spPr>
        <a:solidFill>
          <a:schemeClr val="accent2">
            <a:hueOff val="-4600839"/>
            <a:satOff val="20382"/>
            <a:lumOff val="-7495"/>
            <a:alphaOff val="0"/>
          </a:schemeClr>
        </a:solidFill>
        <a:ln w="6350" cap="flat" cmpd="sng" algn="ctr">
          <a:solidFill>
            <a:schemeClr val="accent2">
              <a:hueOff val="-4600839"/>
              <a:satOff val="20382"/>
              <a:lumOff val="-7495"/>
              <a:alphaOff val="0"/>
            </a:schemeClr>
          </a:solidFill>
          <a:prstDash val="dash"/>
        </a:ln>
        <a:effectLst/>
      </dgm:spPr>
    </dgm:pt>
    <dgm:pt modelId="{3C0B5298-2EE2-2D43-9895-031B8333F05F}" type="pres">
      <dgm:prSet presAssocID="{EEA76DFA-5205-467C-84BD-498C1D80F42B}" presName="ConnectorPoint" presStyleLbl="fgAcc1" presStyleIdx="4" presStyleCnt="10"/>
      <dgm:spPr>
        <a:solidFill>
          <a:schemeClr val="lt1">
            <a:alpha val="90000"/>
            <a:hueOff val="0"/>
            <a:satOff val="0"/>
            <a:lumOff val="0"/>
            <a:alphaOff val="0"/>
          </a:schemeClr>
        </a:solidFill>
        <a:ln w="12700" cap="flat" cmpd="sng" algn="ctr">
          <a:noFill/>
          <a:prstDash val="solid"/>
        </a:ln>
        <a:effectLst/>
      </dgm:spPr>
    </dgm:pt>
    <dgm:pt modelId="{8B20895C-8044-A943-AA87-E23F367828A1}" type="pres">
      <dgm:prSet presAssocID="{EEA76DFA-5205-467C-84BD-498C1D80F42B}" presName="EmptyPlaceHolder" presStyleCnt="0"/>
      <dgm:spPr/>
    </dgm:pt>
    <dgm:pt modelId="{AB541C16-68FE-DA4F-A3B4-8D97D0B6328B}" type="pres">
      <dgm:prSet presAssocID="{69C56C05-1D99-4F07-BDD2-9E226B287638}" presName="spaceBetweenRectangles" presStyleCnt="0"/>
      <dgm:spPr/>
    </dgm:pt>
    <dgm:pt modelId="{AD42F094-BB54-C844-980A-39F0788E624D}" type="pres">
      <dgm:prSet presAssocID="{17C374AA-EF4C-45B8-BEF2-8B6A81481D5F}" presName="composite" presStyleCnt="0"/>
      <dgm:spPr/>
    </dgm:pt>
    <dgm:pt modelId="{74763B45-DC4A-624C-97BD-E53A1CC236EA}" type="pres">
      <dgm:prSet presAssocID="{17C374AA-EF4C-45B8-BEF2-8B6A81481D5F}" presName="L1TextContainer" presStyleLbl="revTx" presStyleIdx="5" presStyleCnt="10">
        <dgm:presLayoutVars>
          <dgm:chMax val="1"/>
          <dgm:chPref val="1"/>
          <dgm:bulletEnabled val="1"/>
        </dgm:presLayoutVars>
      </dgm:prSet>
      <dgm:spPr/>
    </dgm:pt>
    <dgm:pt modelId="{C887F086-799F-9B4C-A733-132D699401A4}" type="pres">
      <dgm:prSet presAssocID="{17C374AA-EF4C-45B8-BEF2-8B6A81481D5F}" presName="L2TextContainerWrapper" presStyleCnt="0">
        <dgm:presLayoutVars>
          <dgm:chMax val="0"/>
          <dgm:chPref val="0"/>
          <dgm:bulletEnabled val="1"/>
        </dgm:presLayoutVars>
      </dgm:prSet>
      <dgm:spPr/>
    </dgm:pt>
    <dgm:pt modelId="{E7C71BE7-FD2D-6C4A-841F-1537D73D21F0}" type="pres">
      <dgm:prSet presAssocID="{17C374AA-EF4C-45B8-BEF2-8B6A81481D5F}" presName="L2TextContainer" presStyleLbl="bgAccFollowNode1" presStyleIdx="5" presStyleCnt="10"/>
      <dgm:spPr/>
    </dgm:pt>
    <dgm:pt modelId="{39E7194C-F59A-DA41-844C-BB77B7E5833C}" type="pres">
      <dgm:prSet presAssocID="{17C374AA-EF4C-45B8-BEF2-8B6A81481D5F}" presName="FlexibleEmptyPlaceHolder" presStyleCnt="0"/>
      <dgm:spPr/>
    </dgm:pt>
    <dgm:pt modelId="{FB93281D-E3AA-6340-9AA5-F9BAD165E3DC}" type="pres">
      <dgm:prSet presAssocID="{17C374AA-EF4C-45B8-BEF2-8B6A81481D5F}" presName="ConnectLine" presStyleLbl="alignNode1" presStyleIdx="5" presStyleCnt="10"/>
      <dgm:spPr>
        <a:solidFill>
          <a:schemeClr val="accent2">
            <a:hueOff val="-5751049"/>
            <a:satOff val="25477"/>
            <a:lumOff val="-9369"/>
            <a:alphaOff val="0"/>
          </a:schemeClr>
        </a:solidFill>
        <a:ln w="6350" cap="flat" cmpd="sng" algn="ctr">
          <a:solidFill>
            <a:schemeClr val="accent2">
              <a:hueOff val="-5751049"/>
              <a:satOff val="25477"/>
              <a:lumOff val="-9369"/>
              <a:alphaOff val="0"/>
            </a:schemeClr>
          </a:solidFill>
          <a:prstDash val="dash"/>
        </a:ln>
        <a:effectLst/>
      </dgm:spPr>
    </dgm:pt>
    <dgm:pt modelId="{7B3BF54B-35EA-BE42-9D6F-39E2F72E942E}" type="pres">
      <dgm:prSet presAssocID="{17C374AA-EF4C-45B8-BEF2-8B6A81481D5F}" presName="ConnectorPoint" presStyleLbl="fgAcc1" presStyleIdx="5" presStyleCnt="10"/>
      <dgm:spPr>
        <a:solidFill>
          <a:schemeClr val="lt1">
            <a:alpha val="90000"/>
            <a:hueOff val="0"/>
            <a:satOff val="0"/>
            <a:lumOff val="0"/>
            <a:alphaOff val="0"/>
          </a:schemeClr>
        </a:solidFill>
        <a:ln w="12700" cap="flat" cmpd="sng" algn="ctr">
          <a:noFill/>
          <a:prstDash val="solid"/>
        </a:ln>
        <a:effectLst/>
      </dgm:spPr>
    </dgm:pt>
    <dgm:pt modelId="{4BE6F00A-3D26-0C4B-B943-14F6B5BD1FB0}" type="pres">
      <dgm:prSet presAssocID="{17C374AA-EF4C-45B8-BEF2-8B6A81481D5F}" presName="EmptyPlaceHolder" presStyleCnt="0"/>
      <dgm:spPr/>
    </dgm:pt>
    <dgm:pt modelId="{B207C51D-55AA-2742-A719-7E8BD350530C}" type="pres">
      <dgm:prSet presAssocID="{9CD7FCB4-E5A8-454A-89E6-5D3CEC3C6FAC}" presName="spaceBetweenRectangles" presStyleCnt="0"/>
      <dgm:spPr/>
    </dgm:pt>
    <dgm:pt modelId="{175CD158-27BC-524D-A9A5-253795843BDC}" type="pres">
      <dgm:prSet presAssocID="{13D89C82-11DE-4B1E-85DA-919D8A2C412A}" presName="composite" presStyleCnt="0"/>
      <dgm:spPr/>
    </dgm:pt>
    <dgm:pt modelId="{A1050D55-0610-E34A-A8F4-2A57B57C2AA2}" type="pres">
      <dgm:prSet presAssocID="{13D89C82-11DE-4B1E-85DA-919D8A2C412A}" presName="L1TextContainer" presStyleLbl="revTx" presStyleIdx="6" presStyleCnt="10">
        <dgm:presLayoutVars>
          <dgm:chMax val="1"/>
          <dgm:chPref val="1"/>
          <dgm:bulletEnabled val="1"/>
        </dgm:presLayoutVars>
      </dgm:prSet>
      <dgm:spPr/>
    </dgm:pt>
    <dgm:pt modelId="{EBBA2354-985A-6649-84BB-23DB04F50BE9}" type="pres">
      <dgm:prSet presAssocID="{13D89C82-11DE-4B1E-85DA-919D8A2C412A}" presName="L2TextContainerWrapper" presStyleCnt="0">
        <dgm:presLayoutVars>
          <dgm:chMax val="0"/>
          <dgm:chPref val="0"/>
          <dgm:bulletEnabled val="1"/>
        </dgm:presLayoutVars>
      </dgm:prSet>
      <dgm:spPr/>
    </dgm:pt>
    <dgm:pt modelId="{BCD98F47-5E71-8A46-A0AB-D5210CDAD9AC}" type="pres">
      <dgm:prSet presAssocID="{13D89C82-11DE-4B1E-85DA-919D8A2C412A}" presName="L2TextContainer" presStyleLbl="bgAccFollowNode1" presStyleIdx="6" presStyleCnt="10"/>
      <dgm:spPr/>
    </dgm:pt>
    <dgm:pt modelId="{AE212B01-E79D-FE42-B4AA-EE6EB1389340}" type="pres">
      <dgm:prSet presAssocID="{13D89C82-11DE-4B1E-85DA-919D8A2C412A}" presName="FlexibleEmptyPlaceHolder" presStyleCnt="0"/>
      <dgm:spPr/>
    </dgm:pt>
    <dgm:pt modelId="{DA420FAB-B520-8C44-B96B-4F33C90C40E8}" type="pres">
      <dgm:prSet presAssocID="{13D89C82-11DE-4B1E-85DA-919D8A2C412A}" presName="ConnectLine" presStyleLbl="alignNode1" presStyleIdx="6" presStyleCnt="10"/>
      <dgm:spPr>
        <a:solidFill>
          <a:schemeClr val="accent2">
            <a:hueOff val="-6901259"/>
            <a:satOff val="30573"/>
            <a:lumOff val="-11243"/>
            <a:alphaOff val="0"/>
          </a:schemeClr>
        </a:solidFill>
        <a:ln w="6350" cap="flat" cmpd="sng" algn="ctr">
          <a:solidFill>
            <a:schemeClr val="accent2">
              <a:hueOff val="-6901259"/>
              <a:satOff val="30573"/>
              <a:lumOff val="-11243"/>
              <a:alphaOff val="0"/>
            </a:schemeClr>
          </a:solidFill>
          <a:prstDash val="dash"/>
        </a:ln>
        <a:effectLst/>
      </dgm:spPr>
    </dgm:pt>
    <dgm:pt modelId="{44CA6110-C5A6-E245-A6F0-17D9930C33BB}" type="pres">
      <dgm:prSet presAssocID="{13D89C82-11DE-4B1E-85DA-919D8A2C412A}" presName="ConnectorPoint" presStyleLbl="fgAcc1" presStyleIdx="6" presStyleCnt="10"/>
      <dgm:spPr>
        <a:solidFill>
          <a:schemeClr val="lt1">
            <a:alpha val="90000"/>
            <a:hueOff val="0"/>
            <a:satOff val="0"/>
            <a:lumOff val="0"/>
            <a:alphaOff val="0"/>
          </a:schemeClr>
        </a:solidFill>
        <a:ln w="12700" cap="flat" cmpd="sng" algn="ctr">
          <a:noFill/>
          <a:prstDash val="solid"/>
        </a:ln>
        <a:effectLst/>
      </dgm:spPr>
    </dgm:pt>
    <dgm:pt modelId="{780BFB7F-3EA4-364E-B448-399E3447DBF9}" type="pres">
      <dgm:prSet presAssocID="{13D89C82-11DE-4B1E-85DA-919D8A2C412A}" presName="EmptyPlaceHolder" presStyleCnt="0"/>
      <dgm:spPr/>
    </dgm:pt>
    <dgm:pt modelId="{5FF577F4-EF09-7040-9C1B-94592D66F948}" type="pres">
      <dgm:prSet presAssocID="{EA920D2B-7AB2-464E-B279-4CE2BC5D5BAE}" presName="spaceBetweenRectangles" presStyleCnt="0"/>
      <dgm:spPr/>
    </dgm:pt>
    <dgm:pt modelId="{F2168275-70A2-F548-B77E-D5F91CB75759}" type="pres">
      <dgm:prSet presAssocID="{475C8550-92D0-405C-9F43-891A883657CE}" presName="composite" presStyleCnt="0"/>
      <dgm:spPr/>
    </dgm:pt>
    <dgm:pt modelId="{6710F70A-7955-034A-B3B7-11B932F12A74}" type="pres">
      <dgm:prSet presAssocID="{475C8550-92D0-405C-9F43-891A883657CE}" presName="L1TextContainer" presStyleLbl="revTx" presStyleIdx="7" presStyleCnt="10">
        <dgm:presLayoutVars>
          <dgm:chMax val="1"/>
          <dgm:chPref val="1"/>
          <dgm:bulletEnabled val="1"/>
        </dgm:presLayoutVars>
      </dgm:prSet>
      <dgm:spPr/>
    </dgm:pt>
    <dgm:pt modelId="{066E8959-D94D-224D-AB23-9931FD80694B}" type="pres">
      <dgm:prSet presAssocID="{475C8550-92D0-405C-9F43-891A883657CE}" presName="L2TextContainerWrapper" presStyleCnt="0">
        <dgm:presLayoutVars>
          <dgm:chMax val="0"/>
          <dgm:chPref val="0"/>
          <dgm:bulletEnabled val="1"/>
        </dgm:presLayoutVars>
      </dgm:prSet>
      <dgm:spPr/>
    </dgm:pt>
    <dgm:pt modelId="{D1F9B948-F053-1D49-BA06-229CE067B804}" type="pres">
      <dgm:prSet presAssocID="{475C8550-92D0-405C-9F43-891A883657CE}" presName="L2TextContainer" presStyleLbl="bgAccFollowNode1" presStyleIdx="7" presStyleCnt="10"/>
      <dgm:spPr/>
    </dgm:pt>
    <dgm:pt modelId="{6C50569C-3248-374C-A8CD-DA72D96464F1}" type="pres">
      <dgm:prSet presAssocID="{475C8550-92D0-405C-9F43-891A883657CE}" presName="FlexibleEmptyPlaceHolder" presStyleCnt="0"/>
      <dgm:spPr/>
    </dgm:pt>
    <dgm:pt modelId="{19B5E1B1-9BA5-534B-9D99-41E46272D591}" type="pres">
      <dgm:prSet presAssocID="{475C8550-92D0-405C-9F43-891A883657CE}" presName="ConnectLine" presStyleLbl="alignNode1" presStyleIdx="7" presStyleCnt="10"/>
      <dgm:spPr>
        <a:solidFill>
          <a:schemeClr val="accent2">
            <a:hueOff val="-8051469"/>
            <a:satOff val="35668"/>
            <a:lumOff val="-13116"/>
            <a:alphaOff val="0"/>
          </a:schemeClr>
        </a:solidFill>
        <a:ln w="6350" cap="flat" cmpd="sng" algn="ctr">
          <a:solidFill>
            <a:schemeClr val="accent2">
              <a:hueOff val="-8051469"/>
              <a:satOff val="35668"/>
              <a:lumOff val="-13116"/>
              <a:alphaOff val="0"/>
            </a:schemeClr>
          </a:solidFill>
          <a:prstDash val="dash"/>
        </a:ln>
        <a:effectLst/>
      </dgm:spPr>
    </dgm:pt>
    <dgm:pt modelId="{D8D29623-CFEE-4E40-A7CD-14573B2DD78B}" type="pres">
      <dgm:prSet presAssocID="{475C8550-92D0-405C-9F43-891A883657CE}" presName="ConnectorPoint" presStyleLbl="fgAcc1" presStyleIdx="7" presStyleCnt="10"/>
      <dgm:spPr>
        <a:solidFill>
          <a:schemeClr val="lt1">
            <a:alpha val="90000"/>
            <a:hueOff val="0"/>
            <a:satOff val="0"/>
            <a:lumOff val="0"/>
            <a:alphaOff val="0"/>
          </a:schemeClr>
        </a:solidFill>
        <a:ln w="12700" cap="flat" cmpd="sng" algn="ctr">
          <a:noFill/>
          <a:prstDash val="solid"/>
        </a:ln>
        <a:effectLst/>
      </dgm:spPr>
    </dgm:pt>
    <dgm:pt modelId="{EBF9EAF9-9D9A-DC43-B03A-7718735C3C56}" type="pres">
      <dgm:prSet presAssocID="{475C8550-92D0-405C-9F43-891A883657CE}" presName="EmptyPlaceHolder" presStyleCnt="0"/>
      <dgm:spPr/>
    </dgm:pt>
    <dgm:pt modelId="{57F31A04-4868-0C40-BBAA-030E36511892}" type="pres">
      <dgm:prSet presAssocID="{509D0319-2D62-443C-B16D-D89CA4C789FF}" presName="spaceBetweenRectangles" presStyleCnt="0"/>
      <dgm:spPr/>
    </dgm:pt>
    <dgm:pt modelId="{ECC38C86-E15A-0E43-8DD0-706CD8CE7748}" type="pres">
      <dgm:prSet presAssocID="{67181A75-9F31-4C9A-B718-432249CFAE13}" presName="composite" presStyleCnt="0"/>
      <dgm:spPr/>
    </dgm:pt>
    <dgm:pt modelId="{2B7AD5A2-1C97-A644-9F3B-390693D5F9E9}" type="pres">
      <dgm:prSet presAssocID="{67181A75-9F31-4C9A-B718-432249CFAE13}" presName="L1TextContainer" presStyleLbl="revTx" presStyleIdx="8" presStyleCnt="10">
        <dgm:presLayoutVars>
          <dgm:chMax val="1"/>
          <dgm:chPref val="1"/>
          <dgm:bulletEnabled val="1"/>
        </dgm:presLayoutVars>
      </dgm:prSet>
      <dgm:spPr/>
    </dgm:pt>
    <dgm:pt modelId="{5F6541D6-694B-764D-B1E5-D8900CBA3716}" type="pres">
      <dgm:prSet presAssocID="{67181A75-9F31-4C9A-B718-432249CFAE13}" presName="L2TextContainerWrapper" presStyleCnt="0">
        <dgm:presLayoutVars>
          <dgm:chMax val="0"/>
          <dgm:chPref val="0"/>
          <dgm:bulletEnabled val="1"/>
        </dgm:presLayoutVars>
      </dgm:prSet>
      <dgm:spPr/>
    </dgm:pt>
    <dgm:pt modelId="{AA04394F-8BE5-1C45-B41D-768C9520CA84}" type="pres">
      <dgm:prSet presAssocID="{67181A75-9F31-4C9A-B718-432249CFAE13}" presName="L2TextContainer" presStyleLbl="bgAccFollowNode1" presStyleIdx="8" presStyleCnt="10"/>
      <dgm:spPr/>
    </dgm:pt>
    <dgm:pt modelId="{C27EC8AB-639F-5C4F-AAE5-46053BD6491E}" type="pres">
      <dgm:prSet presAssocID="{67181A75-9F31-4C9A-B718-432249CFAE13}" presName="FlexibleEmptyPlaceHolder" presStyleCnt="0"/>
      <dgm:spPr/>
    </dgm:pt>
    <dgm:pt modelId="{F91C9E9E-8FB1-6044-A0DB-5AB2E917A7C2}" type="pres">
      <dgm:prSet presAssocID="{67181A75-9F31-4C9A-B718-432249CFAE13}" presName="ConnectLine" presStyleLbl="alignNode1" presStyleIdx="8" presStyleCnt="10"/>
      <dgm:spPr>
        <a:solidFill>
          <a:schemeClr val="accent2">
            <a:hueOff val="-9201678"/>
            <a:satOff val="40764"/>
            <a:lumOff val="-14990"/>
            <a:alphaOff val="0"/>
          </a:schemeClr>
        </a:solidFill>
        <a:ln w="6350" cap="flat" cmpd="sng" algn="ctr">
          <a:solidFill>
            <a:schemeClr val="accent2">
              <a:hueOff val="-9201678"/>
              <a:satOff val="40764"/>
              <a:lumOff val="-14990"/>
              <a:alphaOff val="0"/>
            </a:schemeClr>
          </a:solidFill>
          <a:prstDash val="dash"/>
        </a:ln>
        <a:effectLst/>
      </dgm:spPr>
    </dgm:pt>
    <dgm:pt modelId="{3A5D1BDF-A9FE-E64C-9FE2-85988F082873}" type="pres">
      <dgm:prSet presAssocID="{67181A75-9F31-4C9A-B718-432249CFAE13}" presName="ConnectorPoint" presStyleLbl="fgAcc1" presStyleIdx="8" presStyleCnt="10"/>
      <dgm:spPr>
        <a:solidFill>
          <a:schemeClr val="lt1">
            <a:alpha val="90000"/>
            <a:hueOff val="0"/>
            <a:satOff val="0"/>
            <a:lumOff val="0"/>
            <a:alphaOff val="0"/>
          </a:schemeClr>
        </a:solidFill>
        <a:ln w="12700" cap="flat" cmpd="sng" algn="ctr">
          <a:noFill/>
          <a:prstDash val="solid"/>
        </a:ln>
        <a:effectLst/>
      </dgm:spPr>
    </dgm:pt>
    <dgm:pt modelId="{7FF5C85A-F944-F94B-A0D8-109BD788409E}" type="pres">
      <dgm:prSet presAssocID="{67181A75-9F31-4C9A-B718-432249CFAE13}" presName="EmptyPlaceHolder" presStyleCnt="0"/>
      <dgm:spPr/>
    </dgm:pt>
    <dgm:pt modelId="{22423B5E-36A4-8148-9BC8-1F94445D5A2F}" type="pres">
      <dgm:prSet presAssocID="{861B865C-0F02-47BB-98D2-E3302E6883B5}" presName="spaceBetweenRectangles" presStyleCnt="0"/>
      <dgm:spPr/>
    </dgm:pt>
    <dgm:pt modelId="{A9C692D8-2658-094A-9F54-CA45DD927B12}" type="pres">
      <dgm:prSet presAssocID="{FA24B98A-40A2-4B5F-9D40-DBC392EEE17F}" presName="composite" presStyleCnt="0"/>
      <dgm:spPr/>
    </dgm:pt>
    <dgm:pt modelId="{CBFFEF5B-E0D8-A944-982C-4130FBC9DBBD}" type="pres">
      <dgm:prSet presAssocID="{FA24B98A-40A2-4B5F-9D40-DBC392EEE17F}" presName="L1TextContainer" presStyleLbl="revTx" presStyleIdx="9" presStyleCnt="10">
        <dgm:presLayoutVars>
          <dgm:chMax val="1"/>
          <dgm:chPref val="1"/>
          <dgm:bulletEnabled val="1"/>
        </dgm:presLayoutVars>
      </dgm:prSet>
      <dgm:spPr/>
    </dgm:pt>
    <dgm:pt modelId="{B98BBC47-2258-A643-8C4E-024E4E4E65F5}" type="pres">
      <dgm:prSet presAssocID="{FA24B98A-40A2-4B5F-9D40-DBC392EEE17F}" presName="L2TextContainerWrapper" presStyleCnt="0">
        <dgm:presLayoutVars>
          <dgm:chMax val="0"/>
          <dgm:chPref val="0"/>
          <dgm:bulletEnabled val="1"/>
        </dgm:presLayoutVars>
      </dgm:prSet>
      <dgm:spPr/>
    </dgm:pt>
    <dgm:pt modelId="{BB358B01-AB46-1C45-9692-1A4C8EBACB6F}" type="pres">
      <dgm:prSet presAssocID="{FA24B98A-40A2-4B5F-9D40-DBC392EEE17F}" presName="L2TextContainer" presStyleLbl="bgAccFollowNode1" presStyleIdx="9" presStyleCnt="10"/>
      <dgm:spPr/>
    </dgm:pt>
    <dgm:pt modelId="{31E248C8-50DB-2B4F-98A6-B039AE46FF9B}" type="pres">
      <dgm:prSet presAssocID="{FA24B98A-40A2-4B5F-9D40-DBC392EEE17F}" presName="FlexibleEmptyPlaceHolder" presStyleCnt="0"/>
      <dgm:spPr/>
    </dgm:pt>
    <dgm:pt modelId="{5246F062-E148-EE47-B1E5-DC5BA3CDE060}" type="pres">
      <dgm:prSet presAssocID="{FA24B98A-40A2-4B5F-9D40-DBC392EEE17F}" presName="ConnectLine" presStyleLbl="alignNode1" presStyleIdx="9" presStyleCnt="10"/>
      <dgm:spPr>
        <a:solidFill>
          <a:schemeClr val="accent2">
            <a:hueOff val="-10351888"/>
            <a:satOff val="45859"/>
            <a:lumOff val="-16864"/>
            <a:alphaOff val="0"/>
          </a:schemeClr>
        </a:solidFill>
        <a:ln w="6350" cap="flat" cmpd="sng" algn="ctr">
          <a:solidFill>
            <a:schemeClr val="accent2">
              <a:hueOff val="-10351888"/>
              <a:satOff val="45859"/>
              <a:lumOff val="-16864"/>
              <a:alphaOff val="0"/>
            </a:schemeClr>
          </a:solidFill>
          <a:prstDash val="dash"/>
        </a:ln>
        <a:effectLst/>
      </dgm:spPr>
    </dgm:pt>
    <dgm:pt modelId="{57178F2F-4FAA-C04D-B6FA-EA11880D7FB2}" type="pres">
      <dgm:prSet presAssocID="{FA24B98A-40A2-4B5F-9D40-DBC392EEE17F}" presName="ConnectorPoint" presStyleLbl="fgAcc1" presStyleIdx="9" presStyleCnt="10"/>
      <dgm:spPr>
        <a:solidFill>
          <a:schemeClr val="lt1">
            <a:alpha val="90000"/>
            <a:hueOff val="0"/>
            <a:satOff val="0"/>
            <a:lumOff val="0"/>
            <a:alphaOff val="0"/>
          </a:schemeClr>
        </a:solidFill>
        <a:ln w="12700" cap="flat" cmpd="sng" algn="ctr">
          <a:noFill/>
          <a:prstDash val="solid"/>
        </a:ln>
        <a:effectLst/>
      </dgm:spPr>
    </dgm:pt>
    <dgm:pt modelId="{9E1FD585-5E28-5747-B697-D12EA7012A4A}" type="pres">
      <dgm:prSet presAssocID="{FA24B98A-40A2-4B5F-9D40-DBC392EEE17F}" presName="EmptyPlaceHolder" presStyleCnt="0"/>
      <dgm:spPr/>
    </dgm:pt>
  </dgm:ptLst>
  <dgm:cxnLst>
    <dgm:cxn modelId="{1351B600-4654-44EF-9938-23496E519B0B}" srcId="{EEA76DFA-5205-467C-84BD-498C1D80F42B}" destId="{CF2BE3E9-E0BC-4B8E-858B-1021593D2EF7}" srcOrd="0" destOrd="0" parTransId="{DB37EB0F-5C19-4393-9B8D-64EAB0C3134C}" sibTransId="{ECAF0DF7-D1D9-469B-BD9B-3992104A191E}"/>
    <dgm:cxn modelId="{D0733307-C330-4121-AB47-E8DC3D919B40}" srcId="{E319A8D4-6AEC-4CD6-93E6-D0C6BC3BE3FA}" destId="{871358A2-3698-48ED-A9F8-0C51F3A5A9CF}" srcOrd="0" destOrd="0" parTransId="{471C8A87-1D1B-4ACF-A4EC-8ACD1F0F1A1F}" sibTransId="{B6D4D66C-9B9E-4354-A63C-F5CC5C4D63E6}"/>
    <dgm:cxn modelId="{69967708-F186-4D96-AF15-E6D60A5D1E44}" srcId="{E319A8D4-6AEC-4CD6-93E6-D0C6BC3BE3FA}" destId="{17C374AA-EF4C-45B8-BEF2-8B6A81481D5F}" srcOrd="5" destOrd="0" parTransId="{3589AFCD-8763-4ACA-AEA7-82B63EADD3DD}" sibTransId="{9CD7FCB4-E5A8-454A-89E6-5D3CEC3C6FAC}"/>
    <dgm:cxn modelId="{CEEE1412-DFC6-EA40-9060-986D22E19112}" type="presOf" srcId="{FA24B98A-40A2-4B5F-9D40-DBC392EEE17F}" destId="{CBFFEF5B-E0D8-A944-982C-4130FBC9DBBD}" srcOrd="0" destOrd="0" presId="urn:microsoft.com/office/officeart/2017/3/layout/HorizontalPathTimeline"/>
    <dgm:cxn modelId="{10059416-72BB-D94E-8FA9-EFB10E6D9357}" type="presOf" srcId="{07AA4E8B-4F3D-4F5B-8587-995D3BA24EFA}" destId="{44A8BF74-7505-6641-97C5-67C1E85C19BB}" srcOrd="0" destOrd="0" presId="urn:microsoft.com/office/officeart/2017/3/layout/HorizontalPathTimeline"/>
    <dgm:cxn modelId="{2C15CB25-06AB-9949-9471-B793A460DFC8}" type="presOf" srcId="{17C374AA-EF4C-45B8-BEF2-8B6A81481D5F}" destId="{74763B45-DC4A-624C-97BD-E53A1CC236EA}" srcOrd="0" destOrd="0" presId="urn:microsoft.com/office/officeart/2017/3/layout/HorizontalPathTimeline"/>
    <dgm:cxn modelId="{0186182E-F421-F547-AD6F-17FF61294338}" type="presOf" srcId="{B673791F-CE3F-43CF-A32E-D8F2F3111B47}" destId="{BB358B01-AB46-1C45-9692-1A4C8EBACB6F}" srcOrd="0" destOrd="0" presId="urn:microsoft.com/office/officeart/2017/3/layout/HorizontalPathTimeline"/>
    <dgm:cxn modelId="{4457122F-0738-4325-903A-0D89C6F617CC}" srcId="{14A34C60-9A24-4A80-B5D2-D2552D9204EC}" destId="{AD7E91C9-D3E7-4DCC-9967-FE74B976DECE}" srcOrd="0" destOrd="0" parTransId="{FD0D451B-BC57-40EF-A920-735A580AEF48}" sibTransId="{53E46E75-1882-4B62-AEA7-92B04B1851FC}"/>
    <dgm:cxn modelId="{011C582F-4191-2846-B906-69D27D1EDAFE}" type="presOf" srcId="{13C821AD-5D59-4F44-BC06-6B37EDB50FA9}" destId="{A833860E-E8B7-2A42-84D8-D385DD0A0B92}" srcOrd="0" destOrd="0" presId="urn:microsoft.com/office/officeart/2017/3/layout/HorizontalPathTimeline"/>
    <dgm:cxn modelId="{99F86F31-0868-9842-8A5B-FC819CD6AF20}" type="presOf" srcId="{96ECD987-B77A-4BCB-94FE-8B59FC4B47BC}" destId="{DE74F0EC-28E6-9D40-97D4-59B3356C6CA1}" srcOrd="0" destOrd="0" presId="urn:microsoft.com/office/officeart/2017/3/layout/HorizontalPathTimeline"/>
    <dgm:cxn modelId="{211A2532-8ADC-9C4A-A7AA-90C5C1EFA515}" type="presOf" srcId="{CF2BE3E9-E0BC-4B8E-858B-1021593D2EF7}" destId="{DE089C14-B471-B04E-B042-12DFE683FDA1}" srcOrd="0" destOrd="0" presId="urn:microsoft.com/office/officeart/2017/3/layout/HorizontalPathTimeline"/>
    <dgm:cxn modelId="{B507EC34-AD59-8D48-9F4D-3093C0E2672C}" type="presOf" srcId="{14A34C60-9A24-4A80-B5D2-D2552D9204EC}" destId="{95408728-E794-EA49-B4C6-961779EF78F1}" srcOrd="0" destOrd="0" presId="urn:microsoft.com/office/officeart/2017/3/layout/HorizontalPathTimeline"/>
    <dgm:cxn modelId="{0B424536-0018-0947-813B-C0A2E703BD53}" type="presOf" srcId="{6D2C71F4-46AF-423E-AAA9-17F1873A7E4B}" destId="{E7C71BE7-FD2D-6C4A-841F-1537D73D21F0}" srcOrd="0" destOrd="0" presId="urn:microsoft.com/office/officeart/2017/3/layout/HorizontalPathTimeline"/>
    <dgm:cxn modelId="{79A8FF3B-A516-4F55-973B-3E9829FF466C}" srcId="{871358A2-3698-48ED-A9F8-0C51F3A5A9CF}" destId="{07AA4E8B-4F3D-4F5B-8587-995D3BA24EFA}" srcOrd="0" destOrd="0" parTransId="{9487E291-F448-4BDF-B832-2F4084785917}" sibTransId="{FD41BA63-F6FE-4D2C-9E0B-4F4F4A6860A7}"/>
    <dgm:cxn modelId="{BF3A2E46-4791-754D-BB73-93DAC642F252}" type="presOf" srcId="{BF791B2E-C7D4-40CD-ABAA-BCD85B40EB37}" destId="{FB35C60D-C594-F846-9E54-B37D33A52432}" srcOrd="0" destOrd="0" presId="urn:microsoft.com/office/officeart/2017/3/layout/HorizontalPathTimeline"/>
    <dgm:cxn modelId="{59A3BC47-C48C-FA4E-9EC0-44DA957A3E39}" type="presOf" srcId="{13D89C82-11DE-4B1E-85DA-919D8A2C412A}" destId="{A1050D55-0610-E34A-A8F4-2A57B57C2AA2}" srcOrd="0" destOrd="0" presId="urn:microsoft.com/office/officeart/2017/3/layout/HorizontalPathTimeline"/>
    <dgm:cxn modelId="{CB571D48-84BE-49B7-A496-04ECB3366D23}" srcId="{E319A8D4-6AEC-4CD6-93E6-D0C6BC3BE3FA}" destId="{475C8550-92D0-405C-9F43-891A883657CE}" srcOrd="7" destOrd="0" parTransId="{3E866034-EEC3-4E27-8840-4D1AFAC015D7}" sibTransId="{509D0319-2D62-443C-B16D-D89CA4C789FF}"/>
    <dgm:cxn modelId="{027F3C5A-4442-4921-8858-9876F6D8420A}" srcId="{13D89C82-11DE-4B1E-85DA-919D8A2C412A}" destId="{951E1D9F-EBA5-412B-81A7-B8A83B320381}" srcOrd="0" destOrd="0" parTransId="{1DBC2ECA-FC83-48A6-BAED-AD455346650E}" sibTransId="{07D19A26-57F8-4C2E-8352-6863F347092F}"/>
    <dgm:cxn modelId="{7C2D5860-99A5-484E-8014-ECAEF03BDF9E}" srcId="{E319A8D4-6AEC-4CD6-93E6-D0C6BC3BE3FA}" destId="{67181A75-9F31-4C9A-B718-432249CFAE13}" srcOrd="8" destOrd="0" parTransId="{D500F11F-D71C-4BD0-BD80-21C24B52B055}" sibTransId="{861B865C-0F02-47BB-98D2-E3302E6883B5}"/>
    <dgm:cxn modelId="{4C711D6F-514B-2142-8BA5-57B1FF30A10C}" type="presOf" srcId="{475C8550-92D0-405C-9F43-891A883657CE}" destId="{6710F70A-7955-034A-B3B7-11B932F12A74}" srcOrd="0" destOrd="0" presId="urn:microsoft.com/office/officeart/2017/3/layout/HorizontalPathTimeline"/>
    <dgm:cxn modelId="{EE0D6270-3329-5B47-B8DA-451CF9170A16}" type="presOf" srcId="{951E1D9F-EBA5-412B-81A7-B8A83B320381}" destId="{BCD98F47-5E71-8A46-A0AB-D5210CDAD9AC}" srcOrd="0" destOrd="0" presId="urn:microsoft.com/office/officeart/2017/3/layout/HorizontalPathTimeline"/>
    <dgm:cxn modelId="{988C0384-F2A7-49C3-8568-1626C7D10D7F}" srcId="{E319A8D4-6AEC-4CD6-93E6-D0C6BC3BE3FA}" destId="{14A34C60-9A24-4A80-B5D2-D2552D9204EC}" srcOrd="2" destOrd="0" parTransId="{3B037B7B-517E-418B-B7A1-EC385C5E63CC}" sibTransId="{638624BA-106D-4020-BBCB-59483A9D0077}"/>
    <dgm:cxn modelId="{0A2BD984-6D08-491E-818E-18310895A05F}" srcId="{E319A8D4-6AEC-4CD6-93E6-D0C6BC3BE3FA}" destId="{FA24B98A-40A2-4B5F-9D40-DBC392EEE17F}" srcOrd="9" destOrd="0" parTransId="{5C4A5575-87A9-48AC-A278-2F73F167F2E5}" sibTransId="{83C41C3D-8914-474C-A315-757D678E25F9}"/>
    <dgm:cxn modelId="{EA38B388-C254-4EC4-BF22-562D6AB6C634}" srcId="{96ECD987-B77A-4BCB-94FE-8B59FC4B47BC}" destId="{13C821AD-5D59-4F44-BC06-6B37EDB50FA9}" srcOrd="0" destOrd="0" parTransId="{DF03A5E7-C8A5-44AB-AB75-DB7857970384}" sibTransId="{EE47D37B-0F0F-4BA1-98EB-5266D1EA7CFA}"/>
    <dgm:cxn modelId="{53A3EF8C-FA1B-48AB-8B6A-766F0D0FC891}" srcId="{FA24B98A-40A2-4B5F-9D40-DBC392EEE17F}" destId="{B673791F-CE3F-43CF-A32E-D8F2F3111B47}" srcOrd="0" destOrd="0" parTransId="{70A101FF-83AF-4CA8-93A7-753D31A909D8}" sibTransId="{FBBBE511-AB7F-48C6-85E4-C84B3A16F526}"/>
    <dgm:cxn modelId="{A5DD848D-882C-CF45-BA72-C8C8EBDDE915}" type="presOf" srcId="{67181A75-9F31-4C9A-B718-432249CFAE13}" destId="{2B7AD5A2-1C97-A644-9F3B-390693D5F9E9}" srcOrd="0" destOrd="0" presId="urn:microsoft.com/office/officeart/2017/3/layout/HorizontalPathTimeline"/>
    <dgm:cxn modelId="{164BAB94-D5AB-474F-A2AE-3B5B717911DB}" srcId="{E319A8D4-6AEC-4CD6-93E6-D0C6BC3BE3FA}" destId="{96ECD987-B77A-4BCB-94FE-8B59FC4B47BC}" srcOrd="1" destOrd="0" parTransId="{30CC3AE0-9179-42B5-9983-4F28D88823B9}" sibTransId="{9AF37CBE-998F-4B23-9C22-2D1726A0E726}"/>
    <dgm:cxn modelId="{E5935AA5-1A68-074F-A9AC-B78E88DAAF0B}" type="presOf" srcId="{EEA76DFA-5205-467C-84BD-498C1D80F42B}" destId="{2869B87B-8808-7E42-BB82-0DA515B80F35}" srcOrd="0" destOrd="0" presId="urn:microsoft.com/office/officeart/2017/3/layout/HorizontalPathTimeline"/>
    <dgm:cxn modelId="{1B940EAB-5CD5-2548-A578-A8A993504E05}" type="presOf" srcId="{E17F383C-83B5-4176-87BE-CA9495D1E0A6}" destId="{AA04394F-8BE5-1C45-B41D-768C9520CA84}" srcOrd="0" destOrd="0" presId="urn:microsoft.com/office/officeart/2017/3/layout/HorizontalPathTimeline"/>
    <dgm:cxn modelId="{6E7833B3-1052-4775-9B46-85F95CF22969}" srcId="{475C8550-92D0-405C-9F43-891A883657CE}" destId="{5F9A9D41-B622-4DA7-BE58-13CBE684DD9F}" srcOrd="0" destOrd="0" parTransId="{4AB1A440-1E77-4638-A5F2-D02FF1D76EA5}" sibTransId="{06296AEB-BAB3-4261-AE10-26D4C75D9545}"/>
    <dgm:cxn modelId="{CE11F1C0-5D06-C640-BF51-B4D31B69EF0B}" type="presOf" srcId="{5F9A9D41-B622-4DA7-BE58-13CBE684DD9F}" destId="{D1F9B948-F053-1D49-BA06-229CE067B804}" srcOrd="0" destOrd="0" presId="urn:microsoft.com/office/officeart/2017/3/layout/HorizontalPathTimeline"/>
    <dgm:cxn modelId="{5B731FC3-4071-4694-A3EB-7889AB93787C}" srcId="{67181A75-9F31-4C9A-B718-432249CFAE13}" destId="{E17F383C-83B5-4176-87BE-CA9495D1E0A6}" srcOrd="0" destOrd="0" parTransId="{20A5616B-682F-452B-B385-FD9F7C797F18}" sibTransId="{75361A06-BF7D-446D-B707-359E6ED3233B}"/>
    <dgm:cxn modelId="{AE309BCA-5BE2-1644-8787-11AA5B792E7F}" type="presOf" srcId="{AD7E91C9-D3E7-4DCC-9967-FE74B976DECE}" destId="{81D94391-C552-5047-8BBA-EA52D373427B}" srcOrd="0" destOrd="0" presId="urn:microsoft.com/office/officeart/2017/3/layout/HorizontalPathTimeline"/>
    <dgm:cxn modelId="{CB0185D6-C6A6-4563-9AC9-6343B7BCE6FA}" srcId="{BF791B2E-C7D4-40CD-ABAA-BCD85B40EB37}" destId="{557082CD-88DD-4BA3-9F64-5235287A4794}" srcOrd="0" destOrd="0" parTransId="{7CD8E3AF-2C95-4FFC-98F6-0716ABDB64CF}" sibTransId="{01D2EE11-8B70-490B-8595-0602D129F525}"/>
    <dgm:cxn modelId="{17BDFFDD-3986-481A-BC4C-B41D91FD4DDE}" srcId="{E319A8D4-6AEC-4CD6-93E6-D0C6BC3BE3FA}" destId="{BF791B2E-C7D4-40CD-ABAA-BCD85B40EB37}" srcOrd="3" destOrd="0" parTransId="{151FDD01-BFC8-4CB8-99AE-92E420D55976}" sibTransId="{EA03E054-4032-4F83-AD02-5F1B95C66991}"/>
    <dgm:cxn modelId="{5E763FE4-B057-F446-AFA7-B9BB7E03F148}" type="presOf" srcId="{557082CD-88DD-4BA3-9F64-5235287A4794}" destId="{77E182A1-7BD7-2447-AD0A-EBFAA63D38B7}" srcOrd="0" destOrd="0" presId="urn:microsoft.com/office/officeart/2017/3/layout/HorizontalPathTimeline"/>
    <dgm:cxn modelId="{66A1ACEC-96EE-4C94-8A3C-DEF4FC9C73E9}" srcId="{E319A8D4-6AEC-4CD6-93E6-D0C6BC3BE3FA}" destId="{13D89C82-11DE-4B1E-85DA-919D8A2C412A}" srcOrd="6" destOrd="0" parTransId="{7EDA4EB5-10D1-4D0D-A757-E10021939B23}" sibTransId="{EA920D2B-7AB2-464E-B279-4CE2BC5D5BAE}"/>
    <dgm:cxn modelId="{B39198F0-A4E8-7B4B-8C29-B4D65BEE6FE2}" type="presOf" srcId="{871358A2-3698-48ED-A9F8-0C51F3A5A9CF}" destId="{8D1D10BF-D1C3-314B-9ED7-E9481AF7046E}" srcOrd="0" destOrd="0" presId="urn:microsoft.com/office/officeart/2017/3/layout/HorizontalPathTimeline"/>
    <dgm:cxn modelId="{DF8C5CF5-98B6-5E4E-B11C-9FE9284252A5}" type="presOf" srcId="{E319A8D4-6AEC-4CD6-93E6-D0C6BC3BE3FA}" destId="{67B0D26D-7D52-7946-B2F7-57A0B127BBEA}" srcOrd="0" destOrd="0" presId="urn:microsoft.com/office/officeart/2017/3/layout/HorizontalPathTimeline"/>
    <dgm:cxn modelId="{BCCF95F6-4D5E-43A0-869B-762957436D70}" srcId="{E319A8D4-6AEC-4CD6-93E6-D0C6BC3BE3FA}" destId="{EEA76DFA-5205-467C-84BD-498C1D80F42B}" srcOrd="4" destOrd="0" parTransId="{1A6F9C32-D6BC-4B89-BB5D-4C539E9A3266}" sibTransId="{69C56C05-1D99-4F07-BDD2-9E226B287638}"/>
    <dgm:cxn modelId="{DD79ADF8-B0ED-4437-AAC5-135EA2A404E8}" srcId="{17C374AA-EF4C-45B8-BEF2-8B6A81481D5F}" destId="{6D2C71F4-46AF-423E-AAA9-17F1873A7E4B}" srcOrd="0" destOrd="0" parTransId="{31ECC622-BF1A-43A3-8D25-FBC177A5BB88}" sibTransId="{AE3DB9BF-623A-4CE1-8654-486888C0F25C}"/>
    <dgm:cxn modelId="{B1AC0BF9-3743-4041-BCB2-1CCFEB0BDC91}" type="presParOf" srcId="{67B0D26D-7D52-7946-B2F7-57A0B127BBEA}" destId="{FC823B80-24C4-1346-9830-78565EDA0B42}" srcOrd="0" destOrd="0" presId="urn:microsoft.com/office/officeart/2017/3/layout/HorizontalPathTimeline"/>
    <dgm:cxn modelId="{F92DE864-3AAF-5C46-8A66-90199253F85F}" type="presParOf" srcId="{67B0D26D-7D52-7946-B2F7-57A0B127BBEA}" destId="{9872917D-83EC-1845-9836-E49CA203F52C}" srcOrd="1" destOrd="0" presId="urn:microsoft.com/office/officeart/2017/3/layout/HorizontalPathTimeline"/>
    <dgm:cxn modelId="{CF3A4802-1D40-0E47-B559-C6E4C152D71A}" type="presParOf" srcId="{9872917D-83EC-1845-9836-E49CA203F52C}" destId="{3F6651A7-10FB-3E45-AEB6-4D3B6849684F}" srcOrd="0" destOrd="0" presId="urn:microsoft.com/office/officeart/2017/3/layout/HorizontalPathTimeline"/>
    <dgm:cxn modelId="{3F192348-7C9D-C841-A194-4804CEA23220}" type="presParOf" srcId="{3F6651A7-10FB-3E45-AEB6-4D3B6849684F}" destId="{8D1D10BF-D1C3-314B-9ED7-E9481AF7046E}" srcOrd="0" destOrd="0" presId="urn:microsoft.com/office/officeart/2017/3/layout/HorizontalPathTimeline"/>
    <dgm:cxn modelId="{C0D93FCF-0DB0-5345-A45D-0361833D49CC}" type="presParOf" srcId="{3F6651A7-10FB-3E45-AEB6-4D3B6849684F}" destId="{836A001F-8631-9541-AF55-14252F722FD0}" srcOrd="1" destOrd="0" presId="urn:microsoft.com/office/officeart/2017/3/layout/HorizontalPathTimeline"/>
    <dgm:cxn modelId="{E11C4225-B8C8-1D4E-983E-FEA2BAD6435D}" type="presParOf" srcId="{836A001F-8631-9541-AF55-14252F722FD0}" destId="{44A8BF74-7505-6641-97C5-67C1E85C19BB}" srcOrd="0" destOrd="0" presId="urn:microsoft.com/office/officeart/2017/3/layout/HorizontalPathTimeline"/>
    <dgm:cxn modelId="{DD53C305-A020-EF4E-91AE-1630846730C1}" type="presParOf" srcId="{836A001F-8631-9541-AF55-14252F722FD0}" destId="{5C0B4714-4361-6E4E-9177-8AA19F1F0432}" srcOrd="1" destOrd="0" presId="urn:microsoft.com/office/officeart/2017/3/layout/HorizontalPathTimeline"/>
    <dgm:cxn modelId="{304B216E-52A7-AD40-B64A-24D51DC161AB}" type="presParOf" srcId="{3F6651A7-10FB-3E45-AEB6-4D3B6849684F}" destId="{79E16496-F3DB-0A43-8BC8-65C5677E69C1}" srcOrd="2" destOrd="0" presId="urn:microsoft.com/office/officeart/2017/3/layout/HorizontalPathTimeline"/>
    <dgm:cxn modelId="{59116DC1-581E-894E-817E-846DA995943D}" type="presParOf" srcId="{3F6651A7-10FB-3E45-AEB6-4D3B6849684F}" destId="{F3778F7C-9E5C-6740-BC42-6A45B13F2AF4}" srcOrd="3" destOrd="0" presId="urn:microsoft.com/office/officeart/2017/3/layout/HorizontalPathTimeline"/>
    <dgm:cxn modelId="{A631E229-467B-B54D-B91E-0B0E6EAE21D0}" type="presParOf" srcId="{3F6651A7-10FB-3E45-AEB6-4D3B6849684F}" destId="{98002CAC-DC3C-C546-8539-85F3191ADD5C}" srcOrd="4" destOrd="0" presId="urn:microsoft.com/office/officeart/2017/3/layout/HorizontalPathTimeline"/>
    <dgm:cxn modelId="{683B8432-5E2B-5143-830B-62F85D5C8F2A}" type="presParOf" srcId="{9872917D-83EC-1845-9836-E49CA203F52C}" destId="{984E67F4-7917-7245-A368-563FC5D3E4E8}" srcOrd="1" destOrd="0" presId="urn:microsoft.com/office/officeart/2017/3/layout/HorizontalPathTimeline"/>
    <dgm:cxn modelId="{09191959-37E5-CA41-808A-FD1917BF1E10}" type="presParOf" srcId="{9872917D-83EC-1845-9836-E49CA203F52C}" destId="{5D000DF7-2ECF-AF4A-8CE1-6ACE3DF10547}" srcOrd="2" destOrd="0" presId="urn:microsoft.com/office/officeart/2017/3/layout/HorizontalPathTimeline"/>
    <dgm:cxn modelId="{9CB6A91B-8192-E643-8E8E-BC742D254BBD}" type="presParOf" srcId="{5D000DF7-2ECF-AF4A-8CE1-6ACE3DF10547}" destId="{DE74F0EC-28E6-9D40-97D4-59B3356C6CA1}" srcOrd="0" destOrd="0" presId="urn:microsoft.com/office/officeart/2017/3/layout/HorizontalPathTimeline"/>
    <dgm:cxn modelId="{1072D66F-C753-E146-93FF-E7D0A7650B0E}" type="presParOf" srcId="{5D000DF7-2ECF-AF4A-8CE1-6ACE3DF10547}" destId="{CEBDB004-ED7F-F846-AEBE-7327E42859BE}" srcOrd="1" destOrd="0" presId="urn:microsoft.com/office/officeart/2017/3/layout/HorizontalPathTimeline"/>
    <dgm:cxn modelId="{FEA476F9-82EB-0A4D-9FC8-76570215ECFD}" type="presParOf" srcId="{CEBDB004-ED7F-F846-AEBE-7327E42859BE}" destId="{A833860E-E8B7-2A42-84D8-D385DD0A0B92}" srcOrd="0" destOrd="0" presId="urn:microsoft.com/office/officeart/2017/3/layout/HorizontalPathTimeline"/>
    <dgm:cxn modelId="{17427E7D-9DA7-A041-9D20-EAB39C91472A}" type="presParOf" srcId="{CEBDB004-ED7F-F846-AEBE-7327E42859BE}" destId="{4B50C3C2-CEA4-9E48-9EA0-87E28CBFE2C0}" srcOrd="1" destOrd="0" presId="urn:microsoft.com/office/officeart/2017/3/layout/HorizontalPathTimeline"/>
    <dgm:cxn modelId="{F6254247-5A2B-FF47-BDA2-6CE53CB88866}" type="presParOf" srcId="{5D000DF7-2ECF-AF4A-8CE1-6ACE3DF10547}" destId="{AF821725-9F28-2641-8EB3-337ACED1E7BE}" srcOrd="2" destOrd="0" presId="urn:microsoft.com/office/officeart/2017/3/layout/HorizontalPathTimeline"/>
    <dgm:cxn modelId="{86110710-5EFE-A54A-A5F7-3A6B9F48B2B1}" type="presParOf" srcId="{5D000DF7-2ECF-AF4A-8CE1-6ACE3DF10547}" destId="{38719AD3-B83E-9148-AC38-8830C871F079}" srcOrd="3" destOrd="0" presId="urn:microsoft.com/office/officeart/2017/3/layout/HorizontalPathTimeline"/>
    <dgm:cxn modelId="{BF92A864-7629-CB4F-93A1-58D4803BD010}" type="presParOf" srcId="{5D000DF7-2ECF-AF4A-8CE1-6ACE3DF10547}" destId="{6057E0A0-67AD-FD43-80F0-361E75373F48}" srcOrd="4" destOrd="0" presId="urn:microsoft.com/office/officeart/2017/3/layout/HorizontalPathTimeline"/>
    <dgm:cxn modelId="{FB6585D9-D7D3-3B46-A04A-097F2013D8FB}" type="presParOf" srcId="{9872917D-83EC-1845-9836-E49CA203F52C}" destId="{17D2AC11-8647-AA42-8F5A-8B1A184575FB}" srcOrd="3" destOrd="0" presId="urn:microsoft.com/office/officeart/2017/3/layout/HorizontalPathTimeline"/>
    <dgm:cxn modelId="{2DAD03E5-16EF-8B47-B400-2BD6D458E0C5}" type="presParOf" srcId="{9872917D-83EC-1845-9836-E49CA203F52C}" destId="{EB3F15DE-4C91-AC45-A9A4-4AC3C202E0E3}" srcOrd="4" destOrd="0" presId="urn:microsoft.com/office/officeart/2017/3/layout/HorizontalPathTimeline"/>
    <dgm:cxn modelId="{937FBDEA-A3A9-7C4E-8FE5-499C79791D32}" type="presParOf" srcId="{EB3F15DE-4C91-AC45-A9A4-4AC3C202E0E3}" destId="{95408728-E794-EA49-B4C6-961779EF78F1}" srcOrd="0" destOrd="0" presId="urn:microsoft.com/office/officeart/2017/3/layout/HorizontalPathTimeline"/>
    <dgm:cxn modelId="{CD8F2196-FAE0-5A44-8AD1-41CE08C6542A}" type="presParOf" srcId="{EB3F15DE-4C91-AC45-A9A4-4AC3C202E0E3}" destId="{2467EA01-B4C2-2A4B-93E3-3BA8F6BDBEF5}" srcOrd="1" destOrd="0" presId="urn:microsoft.com/office/officeart/2017/3/layout/HorizontalPathTimeline"/>
    <dgm:cxn modelId="{59D1704C-3AA0-9B46-91DD-7C23ACEC600C}" type="presParOf" srcId="{2467EA01-B4C2-2A4B-93E3-3BA8F6BDBEF5}" destId="{81D94391-C552-5047-8BBA-EA52D373427B}" srcOrd="0" destOrd="0" presId="urn:microsoft.com/office/officeart/2017/3/layout/HorizontalPathTimeline"/>
    <dgm:cxn modelId="{846FF964-D511-C44C-A623-4FA6A9338F98}" type="presParOf" srcId="{2467EA01-B4C2-2A4B-93E3-3BA8F6BDBEF5}" destId="{51A2181A-F2A5-3040-B5BC-06CB3EA1A998}" srcOrd="1" destOrd="0" presId="urn:microsoft.com/office/officeart/2017/3/layout/HorizontalPathTimeline"/>
    <dgm:cxn modelId="{0A287B85-DF50-7E4F-8A99-4C191D77B48A}" type="presParOf" srcId="{EB3F15DE-4C91-AC45-A9A4-4AC3C202E0E3}" destId="{8F263305-A222-7345-A5EE-887EDFDB819C}" srcOrd="2" destOrd="0" presId="urn:microsoft.com/office/officeart/2017/3/layout/HorizontalPathTimeline"/>
    <dgm:cxn modelId="{89112725-8495-2B42-8D55-7A02F44C0A04}" type="presParOf" srcId="{EB3F15DE-4C91-AC45-A9A4-4AC3C202E0E3}" destId="{9092569E-9661-9F41-AE88-09B2B19ADFE9}" srcOrd="3" destOrd="0" presId="urn:microsoft.com/office/officeart/2017/3/layout/HorizontalPathTimeline"/>
    <dgm:cxn modelId="{10FE3DD8-DD3C-9B49-AB33-972C63B89EE8}" type="presParOf" srcId="{EB3F15DE-4C91-AC45-A9A4-4AC3C202E0E3}" destId="{7865997D-60D2-5C4B-B6A2-92B14BCB28A0}" srcOrd="4" destOrd="0" presId="urn:microsoft.com/office/officeart/2017/3/layout/HorizontalPathTimeline"/>
    <dgm:cxn modelId="{E60A43A4-3C69-C94B-8ACD-B2DF95B0E961}" type="presParOf" srcId="{9872917D-83EC-1845-9836-E49CA203F52C}" destId="{3138AF57-6249-C847-9494-8AA74998AABF}" srcOrd="5" destOrd="0" presId="urn:microsoft.com/office/officeart/2017/3/layout/HorizontalPathTimeline"/>
    <dgm:cxn modelId="{CC439DC9-F27F-0044-ACC2-BEFF95C51757}" type="presParOf" srcId="{9872917D-83EC-1845-9836-E49CA203F52C}" destId="{8606111E-9D97-8647-872C-C240BF8ED3B9}" srcOrd="6" destOrd="0" presId="urn:microsoft.com/office/officeart/2017/3/layout/HorizontalPathTimeline"/>
    <dgm:cxn modelId="{101B71F5-8DFE-104C-9864-D2A9E3FE4D08}" type="presParOf" srcId="{8606111E-9D97-8647-872C-C240BF8ED3B9}" destId="{FB35C60D-C594-F846-9E54-B37D33A52432}" srcOrd="0" destOrd="0" presId="urn:microsoft.com/office/officeart/2017/3/layout/HorizontalPathTimeline"/>
    <dgm:cxn modelId="{E54D2987-16C9-B148-922A-5BD87623E69B}" type="presParOf" srcId="{8606111E-9D97-8647-872C-C240BF8ED3B9}" destId="{28D64B64-F413-BF4A-B7D2-863A702F2E36}" srcOrd="1" destOrd="0" presId="urn:microsoft.com/office/officeart/2017/3/layout/HorizontalPathTimeline"/>
    <dgm:cxn modelId="{CA02E7D2-E565-2343-AC65-5571AE42E802}" type="presParOf" srcId="{28D64B64-F413-BF4A-B7D2-863A702F2E36}" destId="{77E182A1-7BD7-2447-AD0A-EBFAA63D38B7}" srcOrd="0" destOrd="0" presId="urn:microsoft.com/office/officeart/2017/3/layout/HorizontalPathTimeline"/>
    <dgm:cxn modelId="{E89A7430-1C88-E14E-9FA6-385E99A68783}" type="presParOf" srcId="{28D64B64-F413-BF4A-B7D2-863A702F2E36}" destId="{AEE2A9D5-A585-8446-BBFE-5395422D4EA6}" srcOrd="1" destOrd="0" presId="urn:microsoft.com/office/officeart/2017/3/layout/HorizontalPathTimeline"/>
    <dgm:cxn modelId="{3D8174A9-7B4C-7142-91F3-5EC701B3ABC1}" type="presParOf" srcId="{8606111E-9D97-8647-872C-C240BF8ED3B9}" destId="{05DBE9C1-E4C5-C143-B414-8EDE9AD0F1F0}" srcOrd="2" destOrd="0" presId="urn:microsoft.com/office/officeart/2017/3/layout/HorizontalPathTimeline"/>
    <dgm:cxn modelId="{DE077C18-5012-384E-BC61-07CD51550CC0}" type="presParOf" srcId="{8606111E-9D97-8647-872C-C240BF8ED3B9}" destId="{DC1D66EC-1326-FB43-9784-F1934EA9911F}" srcOrd="3" destOrd="0" presId="urn:microsoft.com/office/officeart/2017/3/layout/HorizontalPathTimeline"/>
    <dgm:cxn modelId="{1A218639-4DE9-7747-9EBC-ADF1C231333D}" type="presParOf" srcId="{8606111E-9D97-8647-872C-C240BF8ED3B9}" destId="{B277C174-A4DE-AF4C-AF12-8177AAD0153C}" srcOrd="4" destOrd="0" presId="urn:microsoft.com/office/officeart/2017/3/layout/HorizontalPathTimeline"/>
    <dgm:cxn modelId="{9134E23C-5123-4445-AA89-F6A2BEDE2DA7}" type="presParOf" srcId="{9872917D-83EC-1845-9836-E49CA203F52C}" destId="{041D8DAA-3A22-5B45-A2DC-C1D31F0760D0}" srcOrd="7" destOrd="0" presId="urn:microsoft.com/office/officeart/2017/3/layout/HorizontalPathTimeline"/>
    <dgm:cxn modelId="{A55AE079-AFF5-6544-900D-3A59FF85716A}" type="presParOf" srcId="{9872917D-83EC-1845-9836-E49CA203F52C}" destId="{EA88B321-F2FE-AD4B-B1BB-538C72395E10}" srcOrd="8" destOrd="0" presId="urn:microsoft.com/office/officeart/2017/3/layout/HorizontalPathTimeline"/>
    <dgm:cxn modelId="{54FE0577-BC5C-6447-87C5-2F0970ADD2FF}" type="presParOf" srcId="{EA88B321-F2FE-AD4B-B1BB-538C72395E10}" destId="{2869B87B-8808-7E42-BB82-0DA515B80F35}" srcOrd="0" destOrd="0" presId="urn:microsoft.com/office/officeart/2017/3/layout/HorizontalPathTimeline"/>
    <dgm:cxn modelId="{54D5CE5E-639B-A544-B8E1-A53516960584}" type="presParOf" srcId="{EA88B321-F2FE-AD4B-B1BB-538C72395E10}" destId="{A0F7EC6C-654A-224C-A477-382E7AF8714F}" srcOrd="1" destOrd="0" presId="urn:microsoft.com/office/officeart/2017/3/layout/HorizontalPathTimeline"/>
    <dgm:cxn modelId="{BE890F07-FB16-4246-B702-0687F33A4B6F}" type="presParOf" srcId="{A0F7EC6C-654A-224C-A477-382E7AF8714F}" destId="{DE089C14-B471-B04E-B042-12DFE683FDA1}" srcOrd="0" destOrd="0" presId="urn:microsoft.com/office/officeart/2017/3/layout/HorizontalPathTimeline"/>
    <dgm:cxn modelId="{099C6997-AF7B-6E4A-9603-A1E669000F0F}" type="presParOf" srcId="{A0F7EC6C-654A-224C-A477-382E7AF8714F}" destId="{1CED3293-03D3-844B-A1E5-CADAB43F91FB}" srcOrd="1" destOrd="0" presId="urn:microsoft.com/office/officeart/2017/3/layout/HorizontalPathTimeline"/>
    <dgm:cxn modelId="{E9B0EDA3-4E10-8F44-B7F4-0A09A1737F4E}" type="presParOf" srcId="{EA88B321-F2FE-AD4B-B1BB-538C72395E10}" destId="{6DA68663-80CD-604E-B2EA-14195C1A8DA2}" srcOrd="2" destOrd="0" presId="urn:microsoft.com/office/officeart/2017/3/layout/HorizontalPathTimeline"/>
    <dgm:cxn modelId="{DB8A5596-8E0B-4A46-9FA0-54F8854AF312}" type="presParOf" srcId="{EA88B321-F2FE-AD4B-B1BB-538C72395E10}" destId="{3C0B5298-2EE2-2D43-9895-031B8333F05F}" srcOrd="3" destOrd="0" presId="urn:microsoft.com/office/officeart/2017/3/layout/HorizontalPathTimeline"/>
    <dgm:cxn modelId="{DC03A360-1A27-5A48-9B82-E5FFA34E24BB}" type="presParOf" srcId="{EA88B321-F2FE-AD4B-B1BB-538C72395E10}" destId="{8B20895C-8044-A943-AA87-E23F367828A1}" srcOrd="4" destOrd="0" presId="urn:microsoft.com/office/officeart/2017/3/layout/HorizontalPathTimeline"/>
    <dgm:cxn modelId="{FEE7A2D6-FD6F-5442-A08D-4BD31555477F}" type="presParOf" srcId="{9872917D-83EC-1845-9836-E49CA203F52C}" destId="{AB541C16-68FE-DA4F-A3B4-8D97D0B6328B}" srcOrd="9" destOrd="0" presId="urn:microsoft.com/office/officeart/2017/3/layout/HorizontalPathTimeline"/>
    <dgm:cxn modelId="{A8FB2E0F-BE55-2A47-9762-22219545C97E}" type="presParOf" srcId="{9872917D-83EC-1845-9836-E49CA203F52C}" destId="{AD42F094-BB54-C844-980A-39F0788E624D}" srcOrd="10" destOrd="0" presId="urn:microsoft.com/office/officeart/2017/3/layout/HorizontalPathTimeline"/>
    <dgm:cxn modelId="{E9F12032-BE4F-574D-BF7C-DDC9FCEF75F5}" type="presParOf" srcId="{AD42F094-BB54-C844-980A-39F0788E624D}" destId="{74763B45-DC4A-624C-97BD-E53A1CC236EA}" srcOrd="0" destOrd="0" presId="urn:microsoft.com/office/officeart/2017/3/layout/HorizontalPathTimeline"/>
    <dgm:cxn modelId="{D01C9A7C-7F32-6A4F-9807-7CA1B3B723D1}" type="presParOf" srcId="{AD42F094-BB54-C844-980A-39F0788E624D}" destId="{C887F086-799F-9B4C-A733-132D699401A4}" srcOrd="1" destOrd="0" presId="urn:microsoft.com/office/officeart/2017/3/layout/HorizontalPathTimeline"/>
    <dgm:cxn modelId="{91A7E8B4-EDE2-4644-8BF5-7670C07BE4C0}" type="presParOf" srcId="{C887F086-799F-9B4C-A733-132D699401A4}" destId="{E7C71BE7-FD2D-6C4A-841F-1537D73D21F0}" srcOrd="0" destOrd="0" presId="urn:microsoft.com/office/officeart/2017/3/layout/HorizontalPathTimeline"/>
    <dgm:cxn modelId="{47A27442-645D-D144-90AB-4FED67771AC8}" type="presParOf" srcId="{C887F086-799F-9B4C-A733-132D699401A4}" destId="{39E7194C-F59A-DA41-844C-BB77B7E5833C}" srcOrd="1" destOrd="0" presId="urn:microsoft.com/office/officeart/2017/3/layout/HorizontalPathTimeline"/>
    <dgm:cxn modelId="{8FA97157-4A57-6F41-BB84-DC72E83C109F}" type="presParOf" srcId="{AD42F094-BB54-C844-980A-39F0788E624D}" destId="{FB93281D-E3AA-6340-9AA5-F9BAD165E3DC}" srcOrd="2" destOrd="0" presId="urn:microsoft.com/office/officeart/2017/3/layout/HorizontalPathTimeline"/>
    <dgm:cxn modelId="{1718A437-A9FC-B640-BA48-1DEA7A1F016F}" type="presParOf" srcId="{AD42F094-BB54-C844-980A-39F0788E624D}" destId="{7B3BF54B-35EA-BE42-9D6F-39E2F72E942E}" srcOrd="3" destOrd="0" presId="urn:microsoft.com/office/officeart/2017/3/layout/HorizontalPathTimeline"/>
    <dgm:cxn modelId="{2C489B9D-5EE7-B947-9402-083EBBCDECED}" type="presParOf" srcId="{AD42F094-BB54-C844-980A-39F0788E624D}" destId="{4BE6F00A-3D26-0C4B-B943-14F6B5BD1FB0}" srcOrd="4" destOrd="0" presId="urn:microsoft.com/office/officeart/2017/3/layout/HorizontalPathTimeline"/>
    <dgm:cxn modelId="{8317CE9E-9AD7-0441-9102-14549504FD66}" type="presParOf" srcId="{9872917D-83EC-1845-9836-E49CA203F52C}" destId="{B207C51D-55AA-2742-A719-7E8BD350530C}" srcOrd="11" destOrd="0" presId="urn:microsoft.com/office/officeart/2017/3/layout/HorizontalPathTimeline"/>
    <dgm:cxn modelId="{16A102DE-2B68-4949-978B-315EE3C6E57D}" type="presParOf" srcId="{9872917D-83EC-1845-9836-E49CA203F52C}" destId="{175CD158-27BC-524D-A9A5-253795843BDC}" srcOrd="12" destOrd="0" presId="urn:microsoft.com/office/officeart/2017/3/layout/HorizontalPathTimeline"/>
    <dgm:cxn modelId="{9EB7636E-6500-F648-A644-1B06C1AE4CEC}" type="presParOf" srcId="{175CD158-27BC-524D-A9A5-253795843BDC}" destId="{A1050D55-0610-E34A-A8F4-2A57B57C2AA2}" srcOrd="0" destOrd="0" presId="urn:microsoft.com/office/officeart/2017/3/layout/HorizontalPathTimeline"/>
    <dgm:cxn modelId="{4FE0C04B-A84D-C848-9566-09A77B11BF95}" type="presParOf" srcId="{175CD158-27BC-524D-A9A5-253795843BDC}" destId="{EBBA2354-985A-6649-84BB-23DB04F50BE9}" srcOrd="1" destOrd="0" presId="urn:microsoft.com/office/officeart/2017/3/layout/HorizontalPathTimeline"/>
    <dgm:cxn modelId="{3C4F7251-8C04-094D-B480-07D2EDC03DD4}" type="presParOf" srcId="{EBBA2354-985A-6649-84BB-23DB04F50BE9}" destId="{BCD98F47-5E71-8A46-A0AB-D5210CDAD9AC}" srcOrd="0" destOrd="0" presId="urn:microsoft.com/office/officeart/2017/3/layout/HorizontalPathTimeline"/>
    <dgm:cxn modelId="{56EB77CA-CE14-8748-BAD0-804DEE8E3DE7}" type="presParOf" srcId="{EBBA2354-985A-6649-84BB-23DB04F50BE9}" destId="{AE212B01-E79D-FE42-B4AA-EE6EB1389340}" srcOrd="1" destOrd="0" presId="urn:microsoft.com/office/officeart/2017/3/layout/HorizontalPathTimeline"/>
    <dgm:cxn modelId="{C46A3C46-B78A-B54D-8EA2-95BA4E92FCAB}" type="presParOf" srcId="{175CD158-27BC-524D-A9A5-253795843BDC}" destId="{DA420FAB-B520-8C44-B96B-4F33C90C40E8}" srcOrd="2" destOrd="0" presId="urn:microsoft.com/office/officeart/2017/3/layout/HorizontalPathTimeline"/>
    <dgm:cxn modelId="{6D5A1D8F-D7D7-9140-AA43-C6B3511FC574}" type="presParOf" srcId="{175CD158-27BC-524D-A9A5-253795843BDC}" destId="{44CA6110-C5A6-E245-A6F0-17D9930C33BB}" srcOrd="3" destOrd="0" presId="urn:microsoft.com/office/officeart/2017/3/layout/HorizontalPathTimeline"/>
    <dgm:cxn modelId="{58A8CDD0-6880-3347-8565-9DBD50CD2185}" type="presParOf" srcId="{175CD158-27BC-524D-A9A5-253795843BDC}" destId="{780BFB7F-3EA4-364E-B448-399E3447DBF9}" srcOrd="4" destOrd="0" presId="urn:microsoft.com/office/officeart/2017/3/layout/HorizontalPathTimeline"/>
    <dgm:cxn modelId="{0A273F1D-D01F-454B-B151-4CCB510B657E}" type="presParOf" srcId="{9872917D-83EC-1845-9836-E49CA203F52C}" destId="{5FF577F4-EF09-7040-9C1B-94592D66F948}" srcOrd="13" destOrd="0" presId="urn:microsoft.com/office/officeart/2017/3/layout/HorizontalPathTimeline"/>
    <dgm:cxn modelId="{20B77390-EA81-3649-A59F-7BA3653F2856}" type="presParOf" srcId="{9872917D-83EC-1845-9836-E49CA203F52C}" destId="{F2168275-70A2-F548-B77E-D5F91CB75759}" srcOrd="14" destOrd="0" presId="urn:microsoft.com/office/officeart/2017/3/layout/HorizontalPathTimeline"/>
    <dgm:cxn modelId="{607485E6-DA30-5340-9498-058741B518D6}" type="presParOf" srcId="{F2168275-70A2-F548-B77E-D5F91CB75759}" destId="{6710F70A-7955-034A-B3B7-11B932F12A74}" srcOrd="0" destOrd="0" presId="urn:microsoft.com/office/officeart/2017/3/layout/HorizontalPathTimeline"/>
    <dgm:cxn modelId="{E4AFA3AD-0FAA-8044-AB91-C496AD778B10}" type="presParOf" srcId="{F2168275-70A2-F548-B77E-D5F91CB75759}" destId="{066E8959-D94D-224D-AB23-9931FD80694B}" srcOrd="1" destOrd="0" presId="urn:microsoft.com/office/officeart/2017/3/layout/HorizontalPathTimeline"/>
    <dgm:cxn modelId="{29CAA6CE-95DE-394A-B7E5-B7A0A38D3A2C}" type="presParOf" srcId="{066E8959-D94D-224D-AB23-9931FD80694B}" destId="{D1F9B948-F053-1D49-BA06-229CE067B804}" srcOrd="0" destOrd="0" presId="urn:microsoft.com/office/officeart/2017/3/layout/HorizontalPathTimeline"/>
    <dgm:cxn modelId="{B9B04DF2-AAF4-D648-8350-41FFB7EDE74A}" type="presParOf" srcId="{066E8959-D94D-224D-AB23-9931FD80694B}" destId="{6C50569C-3248-374C-A8CD-DA72D96464F1}" srcOrd="1" destOrd="0" presId="urn:microsoft.com/office/officeart/2017/3/layout/HorizontalPathTimeline"/>
    <dgm:cxn modelId="{199E50CC-6DBB-C94A-BAC4-D5F55650853A}" type="presParOf" srcId="{F2168275-70A2-F548-B77E-D5F91CB75759}" destId="{19B5E1B1-9BA5-534B-9D99-41E46272D591}" srcOrd="2" destOrd="0" presId="urn:microsoft.com/office/officeart/2017/3/layout/HorizontalPathTimeline"/>
    <dgm:cxn modelId="{C3B5D128-64D1-1945-897D-19A69E4FB2CD}" type="presParOf" srcId="{F2168275-70A2-F548-B77E-D5F91CB75759}" destId="{D8D29623-CFEE-4E40-A7CD-14573B2DD78B}" srcOrd="3" destOrd="0" presId="urn:microsoft.com/office/officeart/2017/3/layout/HorizontalPathTimeline"/>
    <dgm:cxn modelId="{1FFC28F9-D34D-BC4E-B9CE-ABACBBD8F541}" type="presParOf" srcId="{F2168275-70A2-F548-B77E-D5F91CB75759}" destId="{EBF9EAF9-9D9A-DC43-B03A-7718735C3C56}" srcOrd="4" destOrd="0" presId="urn:microsoft.com/office/officeart/2017/3/layout/HorizontalPathTimeline"/>
    <dgm:cxn modelId="{24B3D15D-5C84-E14F-90AD-9FDBDB2D927B}" type="presParOf" srcId="{9872917D-83EC-1845-9836-E49CA203F52C}" destId="{57F31A04-4868-0C40-BBAA-030E36511892}" srcOrd="15" destOrd="0" presId="urn:microsoft.com/office/officeart/2017/3/layout/HorizontalPathTimeline"/>
    <dgm:cxn modelId="{AFA749A1-5E2E-8B48-9C80-0084299B8575}" type="presParOf" srcId="{9872917D-83EC-1845-9836-E49CA203F52C}" destId="{ECC38C86-E15A-0E43-8DD0-706CD8CE7748}" srcOrd="16" destOrd="0" presId="urn:microsoft.com/office/officeart/2017/3/layout/HorizontalPathTimeline"/>
    <dgm:cxn modelId="{56A3739A-8691-644D-A291-E019649E9DF1}" type="presParOf" srcId="{ECC38C86-E15A-0E43-8DD0-706CD8CE7748}" destId="{2B7AD5A2-1C97-A644-9F3B-390693D5F9E9}" srcOrd="0" destOrd="0" presId="urn:microsoft.com/office/officeart/2017/3/layout/HorizontalPathTimeline"/>
    <dgm:cxn modelId="{B8EDBB6A-336B-3D4A-8808-C8B23E9826C9}" type="presParOf" srcId="{ECC38C86-E15A-0E43-8DD0-706CD8CE7748}" destId="{5F6541D6-694B-764D-B1E5-D8900CBA3716}" srcOrd="1" destOrd="0" presId="urn:microsoft.com/office/officeart/2017/3/layout/HorizontalPathTimeline"/>
    <dgm:cxn modelId="{6B2B9099-8017-B840-8CD7-04D2DF394979}" type="presParOf" srcId="{5F6541D6-694B-764D-B1E5-D8900CBA3716}" destId="{AA04394F-8BE5-1C45-B41D-768C9520CA84}" srcOrd="0" destOrd="0" presId="urn:microsoft.com/office/officeart/2017/3/layout/HorizontalPathTimeline"/>
    <dgm:cxn modelId="{87C099A6-4F96-C346-B92D-2CDA7CB4E663}" type="presParOf" srcId="{5F6541D6-694B-764D-B1E5-D8900CBA3716}" destId="{C27EC8AB-639F-5C4F-AAE5-46053BD6491E}" srcOrd="1" destOrd="0" presId="urn:microsoft.com/office/officeart/2017/3/layout/HorizontalPathTimeline"/>
    <dgm:cxn modelId="{FE3C1541-499E-774E-BFE3-EB15921E61BE}" type="presParOf" srcId="{ECC38C86-E15A-0E43-8DD0-706CD8CE7748}" destId="{F91C9E9E-8FB1-6044-A0DB-5AB2E917A7C2}" srcOrd="2" destOrd="0" presId="urn:microsoft.com/office/officeart/2017/3/layout/HorizontalPathTimeline"/>
    <dgm:cxn modelId="{1B8F9B56-24C1-D942-BF6A-6BAFACCDCC2D}" type="presParOf" srcId="{ECC38C86-E15A-0E43-8DD0-706CD8CE7748}" destId="{3A5D1BDF-A9FE-E64C-9FE2-85988F082873}" srcOrd="3" destOrd="0" presId="urn:microsoft.com/office/officeart/2017/3/layout/HorizontalPathTimeline"/>
    <dgm:cxn modelId="{EB97366F-5CDB-014A-A630-2776E01EAFB5}" type="presParOf" srcId="{ECC38C86-E15A-0E43-8DD0-706CD8CE7748}" destId="{7FF5C85A-F944-F94B-A0D8-109BD788409E}" srcOrd="4" destOrd="0" presId="urn:microsoft.com/office/officeart/2017/3/layout/HorizontalPathTimeline"/>
    <dgm:cxn modelId="{C19F16D7-9E4C-9143-97E0-8E53E443268D}" type="presParOf" srcId="{9872917D-83EC-1845-9836-E49CA203F52C}" destId="{22423B5E-36A4-8148-9BC8-1F94445D5A2F}" srcOrd="17" destOrd="0" presId="urn:microsoft.com/office/officeart/2017/3/layout/HorizontalPathTimeline"/>
    <dgm:cxn modelId="{726B1C35-DBBD-5049-B034-035ABD9DFCD9}" type="presParOf" srcId="{9872917D-83EC-1845-9836-E49CA203F52C}" destId="{A9C692D8-2658-094A-9F54-CA45DD927B12}" srcOrd="18" destOrd="0" presId="urn:microsoft.com/office/officeart/2017/3/layout/HorizontalPathTimeline"/>
    <dgm:cxn modelId="{AD5FF619-5143-1649-B1C7-9C3A981CC7B1}" type="presParOf" srcId="{A9C692D8-2658-094A-9F54-CA45DD927B12}" destId="{CBFFEF5B-E0D8-A944-982C-4130FBC9DBBD}" srcOrd="0" destOrd="0" presId="urn:microsoft.com/office/officeart/2017/3/layout/HorizontalPathTimeline"/>
    <dgm:cxn modelId="{49AC8A91-E836-F245-8F2E-6D4F8D022F57}" type="presParOf" srcId="{A9C692D8-2658-094A-9F54-CA45DD927B12}" destId="{B98BBC47-2258-A643-8C4E-024E4E4E65F5}" srcOrd="1" destOrd="0" presId="urn:microsoft.com/office/officeart/2017/3/layout/HorizontalPathTimeline"/>
    <dgm:cxn modelId="{6400DA99-E3E9-2B4D-B356-DBCB860AB9F8}" type="presParOf" srcId="{B98BBC47-2258-A643-8C4E-024E4E4E65F5}" destId="{BB358B01-AB46-1C45-9692-1A4C8EBACB6F}" srcOrd="0" destOrd="0" presId="urn:microsoft.com/office/officeart/2017/3/layout/HorizontalPathTimeline"/>
    <dgm:cxn modelId="{307A1CC1-0A88-E74F-9343-DC107F60CBE6}" type="presParOf" srcId="{B98BBC47-2258-A643-8C4E-024E4E4E65F5}" destId="{31E248C8-50DB-2B4F-98A6-B039AE46FF9B}" srcOrd="1" destOrd="0" presId="urn:microsoft.com/office/officeart/2017/3/layout/HorizontalPathTimeline"/>
    <dgm:cxn modelId="{F8C2A04A-3515-704A-9491-B308C400EAF3}" type="presParOf" srcId="{A9C692D8-2658-094A-9F54-CA45DD927B12}" destId="{5246F062-E148-EE47-B1E5-DC5BA3CDE060}" srcOrd="2" destOrd="0" presId="urn:microsoft.com/office/officeart/2017/3/layout/HorizontalPathTimeline"/>
    <dgm:cxn modelId="{36DB5D74-F600-784D-A37E-07CD08A189C9}" type="presParOf" srcId="{A9C692D8-2658-094A-9F54-CA45DD927B12}" destId="{57178F2F-4FAA-C04D-B6FA-EA11880D7FB2}" srcOrd="3" destOrd="0" presId="urn:microsoft.com/office/officeart/2017/3/layout/HorizontalPathTimeline"/>
    <dgm:cxn modelId="{0E589F62-E256-664B-B83B-CE785EBD4559}" type="presParOf" srcId="{A9C692D8-2658-094A-9F54-CA45DD927B12}" destId="{9E1FD585-5E28-5747-B697-D12EA7012A4A}"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FA97C9-B896-4C70-A066-506D42F2D98B}" type="doc">
      <dgm:prSet loTypeId="urn:microsoft.com/office/officeart/2016/7/layout/AccentHomeChevronProcess" loCatId="process" qsTypeId="urn:microsoft.com/office/officeart/2005/8/quickstyle/simple1" qsCatId="simple" csTypeId="urn:microsoft.com/office/officeart/2005/8/colors/colorful2" csCatId="colorful"/>
      <dgm:spPr/>
      <dgm:t>
        <a:bodyPr/>
        <a:lstStyle/>
        <a:p>
          <a:endParaRPr lang="en-US"/>
        </a:p>
      </dgm:t>
    </dgm:pt>
    <dgm:pt modelId="{C24A0AC1-20A9-4A2C-97AE-3386842736EC}">
      <dgm:prSet/>
      <dgm:spPr/>
      <dgm:t>
        <a:bodyPr/>
        <a:lstStyle/>
        <a:p>
          <a:r>
            <a:rPr lang="en-US"/>
            <a:t>9 janv. 1959</a:t>
          </a:r>
        </a:p>
      </dgm:t>
    </dgm:pt>
    <dgm:pt modelId="{29DFA58F-E49D-484F-933F-F8953E289AA1}" type="parTrans" cxnId="{14D3F942-3A3E-46E9-9846-EBDB2DECA072}">
      <dgm:prSet/>
      <dgm:spPr/>
      <dgm:t>
        <a:bodyPr/>
        <a:lstStyle/>
        <a:p>
          <a:endParaRPr lang="en-US"/>
        </a:p>
      </dgm:t>
    </dgm:pt>
    <dgm:pt modelId="{4072C419-4ACB-4729-8678-BF6EAFF665BF}" type="sibTrans" cxnId="{14D3F942-3A3E-46E9-9846-EBDB2DECA072}">
      <dgm:prSet/>
      <dgm:spPr/>
      <dgm:t>
        <a:bodyPr/>
        <a:lstStyle/>
        <a:p>
          <a:endParaRPr lang="en-US"/>
        </a:p>
      </dgm:t>
    </dgm:pt>
    <dgm:pt modelId="{6008589C-7DCB-407E-9470-F0491A524739}">
      <dgm:prSet/>
      <dgm:spPr/>
      <dgm:t>
        <a:bodyPr/>
        <a:lstStyle/>
        <a:p>
          <a:r>
            <a:rPr lang="en-US"/>
            <a:t>Michel Debré du 9 janvier 1959 au 14 avril 1962</a:t>
          </a:r>
        </a:p>
      </dgm:t>
    </dgm:pt>
    <dgm:pt modelId="{516901CA-CA0A-4063-8F15-C9C4C44BB60F}" type="parTrans" cxnId="{BE465803-FE5C-48F9-A97C-00D252B927E8}">
      <dgm:prSet/>
      <dgm:spPr/>
      <dgm:t>
        <a:bodyPr/>
        <a:lstStyle/>
        <a:p>
          <a:endParaRPr lang="en-US"/>
        </a:p>
      </dgm:t>
    </dgm:pt>
    <dgm:pt modelId="{AF6A6BE0-B091-4FDA-AA11-9B88F635855E}" type="sibTrans" cxnId="{BE465803-FE5C-48F9-A97C-00D252B927E8}">
      <dgm:prSet/>
      <dgm:spPr/>
      <dgm:t>
        <a:bodyPr/>
        <a:lstStyle/>
        <a:p>
          <a:endParaRPr lang="en-US"/>
        </a:p>
      </dgm:t>
    </dgm:pt>
    <dgm:pt modelId="{A5E43184-2734-4EF3-8AB8-B14E78F78326}">
      <dgm:prSet/>
      <dgm:spPr/>
      <dgm:t>
        <a:bodyPr/>
        <a:lstStyle/>
        <a:p>
          <a:r>
            <a:rPr lang="en-US"/>
            <a:t>14 avr. 1962</a:t>
          </a:r>
        </a:p>
      </dgm:t>
    </dgm:pt>
    <dgm:pt modelId="{984041B4-834C-44D8-8E06-0A3616CC3841}" type="parTrans" cxnId="{2AE8FB8B-1378-40C4-AB83-040B480B94E2}">
      <dgm:prSet/>
      <dgm:spPr/>
      <dgm:t>
        <a:bodyPr/>
        <a:lstStyle/>
        <a:p>
          <a:endParaRPr lang="en-US"/>
        </a:p>
      </dgm:t>
    </dgm:pt>
    <dgm:pt modelId="{5C1BFFE0-1BE1-4E39-82DE-0FA781B41FD2}" type="sibTrans" cxnId="{2AE8FB8B-1378-40C4-AB83-040B480B94E2}">
      <dgm:prSet/>
      <dgm:spPr/>
      <dgm:t>
        <a:bodyPr/>
        <a:lstStyle/>
        <a:p>
          <a:endParaRPr lang="en-US"/>
        </a:p>
      </dgm:t>
    </dgm:pt>
    <dgm:pt modelId="{3B53067D-7AAD-4970-8116-1735FF71938C}">
      <dgm:prSet/>
      <dgm:spPr/>
      <dgm:t>
        <a:bodyPr/>
        <a:lstStyle/>
        <a:p>
          <a:r>
            <a:rPr lang="en-US"/>
            <a:t>Georges Pompidou du 14 avril 1962 au 10 juillet 1968 (son gouvernement est renversé par une motion de censure le 5 octobre 1962 mais De Gaulle refuse sa démission et dissout l’Assemblée nationale).</a:t>
          </a:r>
        </a:p>
      </dgm:t>
    </dgm:pt>
    <dgm:pt modelId="{3CFD1ACF-9305-423C-BA35-DCDE112F6BC3}" type="parTrans" cxnId="{403D0AF2-0761-4838-A66B-F55B82B59E7A}">
      <dgm:prSet/>
      <dgm:spPr/>
      <dgm:t>
        <a:bodyPr/>
        <a:lstStyle/>
        <a:p>
          <a:endParaRPr lang="en-US"/>
        </a:p>
      </dgm:t>
    </dgm:pt>
    <dgm:pt modelId="{2B27EA8E-634F-404A-AE07-A4D261ED5B67}" type="sibTrans" cxnId="{403D0AF2-0761-4838-A66B-F55B82B59E7A}">
      <dgm:prSet/>
      <dgm:spPr/>
      <dgm:t>
        <a:bodyPr/>
        <a:lstStyle/>
        <a:p>
          <a:endParaRPr lang="en-US"/>
        </a:p>
      </dgm:t>
    </dgm:pt>
    <dgm:pt modelId="{3640EF6D-45F3-4277-9C5D-3204D8E36F3C}">
      <dgm:prSet/>
      <dgm:spPr/>
      <dgm:t>
        <a:bodyPr/>
        <a:lstStyle/>
        <a:p>
          <a:r>
            <a:rPr lang="en-US"/>
            <a:t>10 juil. 1968</a:t>
          </a:r>
        </a:p>
      </dgm:t>
    </dgm:pt>
    <dgm:pt modelId="{EF5AD76E-0E07-4087-924F-E4D48CB9D11F}" type="parTrans" cxnId="{ED8AE376-2B8F-4B8E-9F78-BD4842A08FB4}">
      <dgm:prSet/>
      <dgm:spPr/>
      <dgm:t>
        <a:bodyPr/>
        <a:lstStyle/>
        <a:p>
          <a:endParaRPr lang="en-US"/>
        </a:p>
      </dgm:t>
    </dgm:pt>
    <dgm:pt modelId="{C69233D4-447D-4AFD-B67D-857C2F07B721}" type="sibTrans" cxnId="{ED8AE376-2B8F-4B8E-9F78-BD4842A08FB4}">
      <dgm:prSet/>
      <dgm:spPr/>
      <dgm:t>
        <a:bodyPr/>
        <a:lstStyle/>
        <a:p>
          <a:endParaRPr lang="en-US"/>
        </a:p>
      </dgm:t>
    </dgm:pt>
    <dgm:pt modelId="{7C34F701-9D23-4B10-AB9A-594D25B96092}">
      <dgm:prSet/>
      <dgm:spPr/>
      <dgm:t>
        <a:bodyPr/>
        <a:lstStyle/>
        <a:p>
          <a:r>
            <a:rPr lang="en-US"/>
            <a:t>Maurice Couve de Murville (10 juillet 1968 au 21 juin 1969)</a:t>
          </a:r>
        </a:p>
      </dgm:t>
    </dgm:pt>
    <dgm:pt modelId="{916FD5D4-FA8A-4653-94C8-726CDA8A0442}" type="parTrans" cxnId="{995A0900-A2EC-464D-88EB-CD71C9D14074}">
      <dgm:prSet/>
      <dgm:spPr/>
      <dgm:t>
        <a:bodyPr/>
        <a:lstStyle/>
        <a:p>
          <a:endParaRPr lang="en-US"/>
        </a:p>
      </dgm:t>
    </dgm:pt>
    <dgm:pt modelId="{312F8D52-E1C2-4E2D-8184-77BF2151BFE0}" type="sibTrans" cxnId="{995A0900-A2EC-464D-88EB-CD71C9D14074}">
      <dgm:prSet/>
      <dgm:spPr/>
      <dgm:t>
        <a:bodyPr/>
        <a:lstStyle/>
        <a:p>
          <a:endParaRPr lang="en-US"/>
        </a:p>
      </dgm:t>
    </dgm:pt>
    <dgm:pt modelId="{EA8F18BC-9036-4E4F-A8A9-24297B632AE1}" type="pres">
      <dgm:prSet presAssocID="{3FFA97C9-B896-4C70-A066-506D42F2D98B}" presName="Name0" presStyleCnt="0">
        <dgm:presLayoutVars>
          <dgm:animLvl val="lvl"/>
          <dgm:resizeHandles val="exact"/>
        </dgm:presLayoutVars>
      </dgm:prSet>
      <dgm:spPr/>
    </dgm:pt>
    <dgm:pt modelId="{FDD789D3-5764-F24A-BF21-2F49E71A3C5C}" type="pres">
      <dgm:prSet presAssocID="{C24A0AC1-20A9-4A2C-97AE-3386842736EC}" presName="composite" presStyleCnt="0"/>
      <dgm:spPr/>
    </dgm:pt>
    <dgm:pt modelId="{A25E3DB9-D238-C34E-9EF2-03EAF94BF1E3}" type="pres">
      <dgm:prSet presAssocID="{C24A0AC1-20A9-4A2C-97AE-3386842736EC}" presName="L" presStyleLbl="solidFgAcc1" presStyleIdx="0" presStyleCnt="3">
        <dgm:presLayoutVars>
          <dgm:chMax val="0"/>
          <dgm:chPref val="0"/>
        </dgm:presLayoutVars>
      </dgm:prSet>
      <dgm:spPr/>
    </dgm:pt>
    <dgm:pt modelId="{A57AEA24-ADAE-A541-84A3-9A0512FF8F90}" type="pres">
      <dgm:prSet presAssocID="{C24A0AC1-20A9-4A2C-97AE-3386842736EC}" presName="parTx" presStyleLbl="alignNode1" presStyleIdx="0" presStyleCnt="3">
        <dgm:presLayoutVars>
          <dgm:chMax val="0"/>
          <dgm:chPref val="0"/>
          <dgm:bulletEnabled val="1"/>
        </dgm:presLayoutVars>
      </dgm:prSet>
      <dgm:spPr/>
    </dgm:pt>
    <dgm:pt modelId="{D759F75E-F99C-A04C-B509-DF102F523503}" type="pres">
      <dgm:prSet presAssocID="{C24A0AC1-20A9-4A2C-97AE-3386842736EC}" presName="desTx" presStyleLbl="revTx" presStyleIdx="0" presStyleCnt="3">
        <dgm:presLayoutVars>
          <dgm:chMax val="0"/>
          <dgm:chPref val="0"/>
          <dgm:bulletEnabled val="1"/>
        </dgm:presLayoutVars>
      </dgm:prSet>
      <dgm:spPr/>
    </dgm:pt>
    <dgm:pt modelId="{9E9CE912-F309-594C-B363-C95FBE36D28B}" type="pres">
      <dgm:prSet presAssocID="{C24A0AC1-20A9-4A2C-97AE-3386842736EC}" presName="EmptyPlaceHolder" presStyleCnt="0"/>
      <dgm:spPr/>
    </dgm:pt>
    <dgm:pt modelId="{4520C29F-4D90-C94A-99A1-10035E8BD4CA}" type="pres">
      <dgm:prSet presAssocID="{4072C419-4ACB-4729-8678-BF6EAFF665BF}" presName="space" presStyleCnt="0"/>
      <dgm:spPr/>
    </dgm:pt>
    <dgm:pt modelId="{BBC0D5FF-E5AB-1445-8E6B-3CC7922332E9}" type="pres">
      <dgm:prSet presAssocID="{A5E43184-2734-4EF3-8AB8-B14E78F78326}" presName="composite" presStyleCnt="0"/>
      <dgm:spPr/>
    </dgm:pt>
    <dgm:pt modelId="{21CA00AE-3A40-C249-B02F-217E0B7FAE03}" type="pres">
      <dgm:prSet presAssocID="{A5E43184-2734-4EF3-8AB8-B14E78F78326}" presName="L" presStyleLbl="solidFgAcc1" presStyleIdx="1" presStyleCnt="3">
        <dgm:presLayoutVars>
          <dgm:chMax val="0"/>
          <dgm:chPref val="0"/>
        </dgm:presLayoutVars>
      </dgm:prSet>
      <dgm:spPr/>
    </dgm:pt>
    <dgm:pt modelId="{05204AC0-1F20-8546-B1FD-9EFBB6CCA67D}" type="pres">
      <dgm:prSet presAssocID="{A5E43184-2734-4EF3-8AB8-B14E78F78326}" presName="parTx" presStyleLbl="alignNode1" presStyleIdx="1" presStyleCnt="3">
        <dgm:presLayoutVars>
          <dgm:chMax val="0"/>
          <dgm:chPref val="0"/>
          <dgm:bulletEnabled val="1"/>
        </dgm:presLayoutVars>
      </dgm:prSet>
      <dgm:spPr/>
    </dgm:pt>
    <dgm:pt modelId="{F91FF876-B897-D845-A11A-D8E551A62553}" type="pres">
      <dgm:prSet presAssocID="{A5E43184-2734-4EF3-8AB8-B14E78F78326}" presName="desTx" presStyleLbl="revTx" presStyleIdx="1" presStyleCnt="3">
        <dgm:presLayoutVars>
          <dgm:chMax val="0"/>
          <dgm:chPref val="0"/>
          <dgm:bulletEnabled val="1"/>
        </dgm:presLayoutVars>
      </dgm:prSet>
      <dgm:spPr/>
    </dgm:pt>
    <dgm:pt modelId="{70046FCE-7BD5-A147-8E2D-084C8DF2D154}" type="pres">
      <dgm:prSet presAssocID="{A5E43184-2734-4EF3-8AB8-B14E78F78326}" presName="EmptyPlaceHolder" presStyleCnt="0"/>
      <dgm:spPr/>
    </dgm:pt>
    <dgm:pt modelId="{70C6F6BE-A8EA-8B46-91F2-38B1E5936B0C}" type="pres">
      <dgm:prSet presAssocID="{5C1BFFE0-1BE1-4E39-82DE-0FA781B41FD2}" presName="space" presStyleCnt="0"/>
      <dgm:spPr/>
    </dgm:pt>
    <dgm:pt modelId="{C3E2F0CE-BE5A-2744-BD17-4D4B48CF441E}" type="pres">
      <dgm:prSet presAssocID="{3640EF6D-45F3-4277-9C5D-3204D8E36F3C}" presName="composite" presStyleCnt="0"/>
      <dgm:spPr/>
    </dgm:pt>
    <dgm:pt modelId="{E2EF65D0-FF5E-244E-B91A-58A3B7560FF4}" type="pres">
      <dgm:prSet presAssocID="{3640EF6D-45F3-4277-9C5D-3204D8E36F3C}" presName="L" presStyleLbl="solidFgAcc1" presStyleIdx="2" presStyleCnt="3">
        <dgm:presLayoutVars>
          <dgm:chMax val="0"/>
          <dgm:chPref val="0"/>
        </dgm:presLayoutVars>
      </dgm:prSet>
      <dgm:spPr/>
    </dgm:pt>
    <dgm:pt modelId="{DB747BFD-CD79-834D-ACAE-A0E800147D10}" type="pres">
      <dgm:prSet presAssocID="{3640EF6D-45F3-4277-9C5D-3204D8E36F3C}" presName="parTx" presStyleLbl="alignNode1" presStyleIdx="2" presStyleCnt="3">
        <dgm:presLayoutVars>
          <dgm:chMax val="0"/>
          <dgm:chPref val="0"/>
          <dgm:bulletEnabled val="1"/>
        </dgm:presLayoutVars>
      </dgm:prSet>
      <dgm:spPr/>
    </dgm:pt>
    <dgm:pt modelId="{AE78F4EF-3F25-AF4B-9B3E-44611C43EDC9}" type="pres">
      <dgm:prSet presAssocID="{3640EF6D-45F3-4277-9C5D-3204D8E36F3C}" presName="desTx" presStyleLbl="revTx" presStyleIdx="2" presStyleCnt="3">
        <dgm:presLayoutVars>
          <dgm:chMax val="0"/>
          <dgm:chPref val="0"/>
          <dgm:bulletEnabled val="1"/>
        </dgm:presLayoutVars>
      </dgm:prSet>
      <dgm:spPr/>
    </dgm:pt>
    <dgm:pt modelId="{9BB65AEF-37E1-8C40-8FE3-E1071D76BEE1}" type="pres">
      <dgm:prSet presAssocID="{3640EF6D-45F3-4277-9C5D-3204D8E36F3C}" presName="EmptyPlaceHolder" presStyleCnt="0"/>
      <dgm:spPr/>
    </dgm:pt>
  </dgm:ptLst>
  <dgm:cxnLst>
    <dgm:cxn modelId="{995A0900-A2EC-464D-88EB-CD71C9D14074}" srcId="{3640EF6D-45F3-4277-9C5D-3204D8E36F3C}" destId="{7C34F701-9D23-4B10-AB9A-594D25B96092}" srcOrd="0" destOrd="0" parTransId="{916FD5D4-FA8A-4653-94C8-726CDA8A0442}" sibTransId="{312F8D52-E1C2-4E2D-8184-77BF2151BFE0}"/>
    <dgm:cxn modelId="{BE465803-FE5C-48F9-A97C-00D252B927E8}" srcId="{C24A0AC1-20A9-4A2C-97AE-3386842736EC}" destId="{6008589C-7DCB-407E-9470-F0491A524739}" srcOrd="0" destOrd="0" parTransId="{516901CA-CA0A-4063-8F15-C9C4C44BB60F}" sibTransId="{AF6A6BE0-B091-4FDA-AA11-9B88F635855E}"/>
    <dgm:cxn modelId="{FC464436-714C-0C40-B9CD-F2CB6F3F0021}" type="presOf" srcId="{3640EF6D-45F3-4277-9C5D-3204D8E36F3C}" destId="{DB747BFD-CD79-834D-ACAE-A0E800147D10}" srcOrd="0" destOrd="0" presId="urn:microsoft.com/office/officeart/2016/7/layout/AccentHomeChevronProcess"/>
    <dgm:cxn modelId="{14D3F942-3A3E-46E9-9846-EBDB2DECA072}" srcId="{3FFA97C9-B896-4C70-A066-506D42F2D98B}" destId="{C24A0AC1-20A9-4A2C-97AE-3386842736EC}" srcOrd="0" destOrd="0" parTransId="{29DFA58F-E49D-484F-933F-F8953E289AA1}" sibTransId="{4072C419-4ACB-4729-8678-BF6EAFF665BF}"/>
    <dgm:cxn modelId="{FABE3243-2705-EF40-A7FC-90F163D00DA0}" type="presOf" srcId="{A5E43184-2734-4EF3-8AB8-B14E78F78326}" destId="{05204AC0-1F20-8546-B1FD-9EFBB6CCA67D}" srcOrd="0" destOrd="0" presId="urn:microsoft.com/office/officeart/2016/7/layout/AccentHomeChevronProcess"/>
    <dgm:cxn modelId="{CF4AE451-BCF8-4740-8830-1990C2169860}" type="presOf" srcId="{C24A0AC1-20A9-4A2C-97AE-3386842736EC}" destId="{A57AEA24-ADAE-A541-84A3-9A0512FF8F90}" srcOrd="0" destOrd="0" presId="urn:microsoft.com/office/officeart/2016/7/layout/AccentHomeChevronProcess"/>
    <dgm:cxn modelId="{F6CE8253-9919-E346-ADDB-AC7A9A5C2D65}" type="presOf" srcId="{6008589C-7DCB-407E-9470-F0491A524739}" destId="{D759F75E-F99C-A04C-B509-DF102F523503}" srcOrd="0" destOrd="0" presId="urn:microsoft.com/office/officeart/2016/7/layout/AccentHomeChevronProcess"/>
    <dgm:cxn modelId="{6DA8E961-8438-3B44-837F-2698CF0841CD}" type="presOf" srcId="{7C34F701-9D23-4B10-AB9A-594D25B96092}" destId="{AE78F4EF-3F25-AF4B-9B3E-44611C43EDC9}" srcOrd="0" destOrd="0" presId="urn:microsoft.com/office/officeart/2016/7/layout/AccentHomeChevronProcess"/>
    <dgm:cxn modelId="{ED8AE376-2B8F-4B8E-9F78-BD4842A08FB4}" srcId="{3FFA97C9-B896-4C70-A066-506D42F2D98B}" destId="{3640EF6D-45F3-4277-9C5D-3204D8E36F3C}" srcOrd="2" destOrd="0" parTransId="{EF5AD76E-0E07-4087-924F-E4D48CB9D11F}" sibTransId="{C69233D4-447D-4AFD-B67D-857C2F07B721}"/>
    <dgm:cxn modelId="{0DFAF77F-7FE6-1546-A524-CCADDC5FD1BD}" type="presOf" srcId="{3B53067D-7AAD-4970-8116-1735FF71938C}" destId="{F91FF876-B897-D845-A11A-D8E551A62553}" srcOrd="0" destOrd="0" presId="urn:microsoft.com/office/officeart/2016/7/layout/AccentHomeChevronProcess"/>
    <dgm:cxn modelId="{2AE8FB8B-1378-40C4-AB83-040B480B94E2}" srcId="{3FFA97C9-B896-4C70-A066-506D42F2D98B}" destId="{A5E43184-2734-4EF3-8AB8-B14E78F78326}" srcOrd="1" destOrd="0" parTransId="{984041B4-834C-44D8-8E06-0A3616CC3841}" sibTransId="{5C1BFFE0-1BE1-4E39-82DE-0FA781B41FD2}"/>
    <dgm:cxn modelId="{403D0AF2-0761-4838-A66B-F55B82B59E7A}" srcId="{A5E43184-2734-4EF3-8AB8-B14E78F78326}" destId="{3B53067D-7AAD-4970-8116-1735FF71938C}" srcOrd="0" destOrd="0" parTransId="{3CFD1ACF-9305-423C-BA35-DCDE112F6BC3}" sibTransId="{2B27EA8E-634F-404A-AE07-A4D261ED5B67}"/>
    <dgm:cxn modelId="{0A97BBF6-31D0-3F45-9C0F-4592969AA1EB}" type="presOf" srcId="{3FFA97C9-B896-4C70-A066-506D42F2D98B}" destId="{EA8F18BC-9036-4E4F-A8A9-24297B632AE1}" srcOrd="0" destOrd="0" presId="urn:microsoft.com/office/officeart/2016/7/layout/AccentHomeChevronProcess"/>
    <dgm:cxn modelId="{1C8C17EE-AC84-7546-92D7-6F25B488666A}" type="presParOf" srcId="{EA8F18BC-9036-4E4F-A8A9-24297B632AE1}" destId="{FDD789D3-5764-F24A-BF21-2F49E71A3C5C}" srcOrd="0" destOrd="0" presId="urn:microsoft.com/office/officeart/2016/7/layout/AccentHomeChevronProcess"/>
    <dgm:cxn modelId="{85EF047F-BEA4-F241-A11A-C2A07B7AB855}" type="presParOf" srcId="{FDD789D3-5764-F24A-BF21-2F49E71A3C5C}" destId="{A25E3DB9-D238-C34E-9EF2-03EAF94BF1E3}" srcOrd="0" destOrd="0" presId="urn:microsoft.com/office/officeart/2016/7/layout/AccentHomeChevronProcess"/>
    <dgm:cxn modelId="{C36F2471-E165-D54A-B261-7A653F60260B}" type="presParOf" srcId="{FDD789D3-5764-F24A-BF21-2F49E71A3C5C}" destId="{A57AEA24-ADAE-A541-84A3-9A0512FF8F90}" srcOrd="1" destOrd="0" presId="urn:microsoft.com/office/officeart/2016/7/layout/AccentHomeChevronProcess"/>
    <dgm:cxn modelId="{DDD5EB1B-3A76-B348-A154-D060A9FD22CD}" type="presParOf" srcId="{FDD789D3-5764-F24A-BF21-2F49E71A3C5C}" destId="{D759F75E-F99C-A04C-B509-DF102F523503}" srcOrd="2" destOrd="0" presId="urn:microsoft.com/office/officeart/2016/7/layout/AccentHomeChevronProcess"/>
    <dgm:cxn modelId="{673CD17B-AED3-614A-85E3-DAF797F81C28}" type="presParOf" srcId="{FDD789D3-5764-F24A-BF21-2F49E71A3C5C}" destId="{9E9CE912-F309-594C-B363-C95FBE36D28B}" srcOrd="3" destOrd="0" presId="urn:microsoft.com/office/officeart/2016/7/layout/AccentHomeChevronProcess"/>
    <dgm:cxn modelId="{EFEF08D4-34E8-3942-931A-57226E1E3B07}" type="presParOf" srcId="{EA8F18BC-9036-4E4F-A8A9-24297B632AE1}" destId="{4520C29F-4D90-C94A-99A1-10035E8BD4CA}" srcOrd="1" destOrd="0" presId="urn:microsoft.com/office/officeart/2016/7/layout/AccentHomeChevronProcess"/>
    <dgm:cxn modelId="{DE8CCCB8-E106-AD42-82B7-DFFDEC8049F8}" type="presParOf" srcId="{EA8F18BC-9036-4E4F-A8A9-24297B632AE1}" destId="{BBC0D5FF-E5AB-1445-8E6B-3CC7922332E9}" srcOrd="2" destOrd="0" presId="urn:microsoft.com/office/officeart/2016/7/layout/AccentHomeChevronProcess"/>
    <dgm:cxn modelId="{8BCC64A7-5FBD-1740-B48B-C56A0E78DC01}" type="presParOf" srcId="{BBC0D5FF-E5AB-1445-8E6B-3CC7922332E9}" destId="{21CA00AE-3A40-C249-B02F-217E0B7FAE03}" srcOrd="0" destOrd="0" presId="urn:microsoft.com/office/officeart/2016/7/layout/AccentHomeChevronProcess"/>
    <dgm:cxn modelId="{8120E407-1276-FD4F-90E6-BF444520E2D9}" type="presParOf" srcId="{BBC0D5FF-E5AB-1445-8E6B-3CC7922332E9}" destId="{05204AC0-1F20-8546-B1FD-9EFBB6CCA67D}" srcOrd="1" destOrd="0" presId="urn:microsoft.com/office/officeart/2016/7/layout/AccentHomeChevronProcess"/>
    <dgm:cxn modelId="{35991CC8-954D-ED4D-8E59-00492B2021C7}" type="presParOf" srcId="{BBC0D5FF-E5AB-1445-8E6B-3CC7922332E9}" destId="{F91FF876-B897-D845-A11A-D8E551A62553}" srcOrd="2" destOrd="0" presId="urn:microsoft.com/office/officeart/2016/7/layout/AccentHomeChevronProcess"/>
    <dgm:cxn modelId="{4E77B872-D20E-6B42-9663-60B14D47F006}" type="presParOf" srcId="{BBC0D5FF-E5AB-1445-8E6B-3CC7922332E9}" destId="{70046FCE-7BD5-A147-8E2D-084C8DF2D154}" srcOrd="3" destOrd="0" presId="urn:microsoft.com/office/officeart/2016/7/layout/AccentHomeChevronProcess"/>
    <dgm:cxn modelId="{791CD760-72AF-2C40-9EAF-0717CB35CFF4}" type="presParOf" srcId="{EA8F18BC-9036-4E4F-A8A9-24297B632AE1}" destId="{70C6F6BE-A8EA-8B46-91F2-38B1E5936B0C}" srcOrd="3" destOrd="0" presId="urn:microsoft.com/office/officeart/2016/7/layout/AccentHomeChevronProcess"/>
    <dgm:cxn modelId="{981EDD77-0CFA-064E-A568-B11443E886CA}" type="presParOf" srcId="{EA8F18BC-9036-4E4F-A8A9-24297B632AE1}" destId="{C3E2F0CE-BE5A-2744-BD17-4D4B48CF441E}" srcOrd="4" destOrd="0" presId="urn:microsoft.com/office/officeart/2016/7/layout/AccentHomeChevronProcess"/>
    <dgm:cxn modelId="{E6DD6FA1-2217-E644-8B77-C297E8317F79}" type="presParOf" srcId="{C3E2F0CE-BE5A-2744-BD17-4D4B48CF441E}" destId="{E2EF65D0-FF5E-244E-B91A-58A3B7560FF4}" srcOrd="0" destOrd="0" presId="urn:microsoft.com/office/officeart/2016/7/layout/AccentHomeChevronProcess"/>
    <dgm:cxn modelId="{7AE34419-B797-8147-9EB8-DA57562A9A1E}" type="presParOf" srcId="{C3E2F0CE-BE5A-2744-BD17-4D4B48CF441E}" destId="{DB747BFD-CD79-834D-ACAE-A0E800147D10}" srcOrd="1" destOrd="0" presId="urn:microsoft.com/office/officeart/2016/7/layout/AccentHomeChevronProcess"/>
    <dgm:cxn modelId="{AC5D3C9E-7A05-B942-86B6-04CE2F21F370}" type="presParOf" srcId="{C3E2F0CE-BE5A-2744-BD17-4D4B48CF441E}" destId="{AE78F4EF-3F25-AF4B-9B3E-44611C43EDC9}" srcOrd="2" destOrd="0" presId="urn:microsoft.com/office/officeart/2016/7/layout/AccentHomeChevronProcess"/>
    <dgm:cxn modelId="{E94ED9D3-813F-3F42-9D84-004A03A4EB93}" type="presParOf" srcId="{C3E2F0CE-BE5A-2744-BD17-4D4B48CF441E}" destId="{9BB65AEF-37E1-8C40-8FE3-E1071D76BEE1}" srcOrd="3" destOrd="0" presId="urn:microsoft.com/office/officeart/2016/7/layout/AccentHomeChevro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4A4BD-DDC8-FC41-8003-FBB965BB3CFA}">
      <dsp:nvSpPr>
        <dsp:cNvPr id="0" name=""/>
        <dsp:cNvSpPr/>
      </dsp:nvSpPr>
      <dsp:spPr>
        <a:xfrm>
          <a:off x="0" y="1394162"/>
          <a:ext cx="10340658" cy="0"/>
        </a:xfrm>
        <a:prstGeom prst="lin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5E7790-E94C-054E-80BC-168ADCA689E1}">
      <dsp:nvSpPr>
        <dsp:cNvPr id="0" name=""/>
        <dsp:cNvSpPr/>
      </dsp:nvSpPr>
      <dsp:spPr>
        <a:xfrm>
          <a:off x="211660" y="864380"/>
          <a:ext cx="3030297" cy="334599"/>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3 avr. 1948</a:t>
          </a:r>
        </a:p>
      </dsp:txBody>
      <dsp:txXfrm>
        <a:off x="211660" y="864380"/>
        <a:ext cx="3030297" cy="334599"/>
      </dsp:txXfrm>
    </dsp:sp>
    <dsp:sp modelId="{942BB211-CDE6-D74F-8A12-AF12B1A8987F}">
      <dsp:nvSpPr>
        <dsp:cNvPr id="0" name=""/>
        <dsp:cNvSpPr/>
      </dsp:nvSpPr>
      <dsp:spPr>
        <a:xfrm>
          <a:off x="211660" y="474599"/>
          <a:ext cx="3030297" cy="38978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mise en place du plan Marshall en Europe</a:t>
          </a:r>
        </a:p>
      </dsp:txBody>
      <dsp:txXfrm>
        <a:off x="211660" y="474599"/>
        <a:ext cx="3030297" cy="389781"/>
      </dsp:txXfrm>
    </dsp:sp>
    <dsp:sp modelId="{84C9EA4C-C2C4-D14F-A0E2-E16A6D877E0B}">
      <dsp:nvSpPr>
        <dsp:cNvPr id="0" name=""/>
        <dsp:cNvSpPr/>
      </dsp:nvSpPr>
      <dsp:spPr>
        <a:xfrm>
          <a:off x="1726809" y="1198979"/>
          <a:ext cx="0" cy="195182"/>
        </a:xfrm>
        <a:prstGeom prst="line">
          <a:avLst/>
        </a:prstGeom>
        <a:noFill/>
        <a:ln w="6350"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A9C6786-58DD-B440-81B3-925354300B9A}">
      <dsp:nvSpPr>
        <dsp:cNvPr id="0" name=""/>
        <dsp:cNvSpPr/>
      </dsp:nvSpPr>
      <dsp:spPr>
        <a:xfrm>
          <a:off x="1933420" y="1589345"/>
          <a:ext cx="3030297" cy="3345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16 avr. 1948</a:t>
          </a:r>
        </a:p>
      </dsp:txBody>
      <dsp:txXfrm>
        <a:off x="1933420" y="1589345"/>
        <a:ext cx="3030297" cy="334599"/>
      </dsp:txXfrm>
    </dsp:sp>
    <dsp:sp modelId="{F723F8A0-47AD-D149-91A5-0B191EAFBC7F}">
      <dsp:nvSpPr>
        <dsp:cNvPr id="0" name=""/>
        <dsp:cNvSpPr/>
      </dsp:nvSpPr>
      <dsp:spPr>
        <a:xfrm>
          <a:off x="1933420" y="1923944"/>
          <a:ext cx="3030297" cy="389781"/>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création de l’OECE</a:t>
          </a:r>
        </a:p>
      </dsp:txBody>
      <dsp:txXfrm>
        <a:off x="1933420" y="1923944"/>
        <a:ext cx="3030297" cy="389781"/>
      </dsp:txXfrm>
    </dsp:sp>
    <dsp:sp modelId="{6BB9146B-C6AD-EF42-A337-B29A63134A32}">
      <dsp:nvSpPr>
        <dsp:cNvPr id="0" name=""/>
        <dsp:cNvSpPr/>
      </dsp:nvSpPr>
      <dsp:spPr>
        <a:xfrm>
          <a:off x="3448569" y="1394162"/>
          <a:ext cx="0" cy="195182"/>
        </a:xfrm>
        <a:prstGeom prst="line">
          <a:avLst/>
        </a:prstGeom>
        <a:noFill/>
        <a:ln w="6350"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4F6C2B6-E119-234E-A5BA-9263A3258FC3}">
      <dsp:nvSpPr>
        <dsp:cNvPr id="0" name=""/>
        <dsp:cNvSpPr/>
      </dsp:nvSpPr>
      <dsp:spPr>
        <a:xfrm rot="2700000">
          <a:off x="1705121" y="1372474"/>
          <a:ext cx="43376" cy="43376"/>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A327E34-A049-0345-80C2-8672D9BF774A}">
      <dsp:nvSpPr>
        <dsp:cNvPr id="0" name=""/>
        <dsp:cNvSpPr/>
      </dsp:nvSpPr>
      <dsp:spPr>
        <a:xfrm rot="2700000">
          <a:off x="3426880" y="1372474"/>
          <a:ext cx="43376" cy="43376"/>
        </a:xfrm>
        <a:prstGeom prst="rect">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755B814-A802-DD41-9A02-4C7CF776F14F}">
      <dsp:nvSpPr>
        <dsp:cNvPr id="0" name=""/>
        <dsp:cNvSpPr/>
      </dsp:nvSpPr>
      <dsp:spPr>
        <a:xfrm>
          <a:off x="3655180" y="864380"/>
          <a:ext cx="3030297" cy="33459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4 avr. 1949</a:t>
          </a:r>
        </a:p>
      </dsp:txBody>
      <dsp:txXfrm>
        <a:off x="3655180" y="864380"/>
        <a:ext cx="3030297" cy="334599"/>
      </dsp:txXfrm>
    </dsp:sp>
    <dsp:sp modelId="{E17111E5-A28C-864B-BE79-1CFA848E593F}">
      <dsp:nvSpPr>
        <dsp:cNvPr id="0" name=""/>
        <dsp:cNvSpPr/>
      </dsp:nvSpPr>
      <dsp:spPr>
        <a:xfrm>
          <a:off x="3655180" y="474599"/>
          <a:ext cx="3030297" cy="389781"/>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création de l’OTAN</a:t>
          </a:r>
        </a:p>
      </dsp:txBody>
      <dsp:txXfrm>
        <a:off x="3655180" y="474599"/>
        <a:ext cx="3030297" cy="389781"/>
      </dsp:txXfrm>
    </dsp:sp>
    <dsp:sp modelId="{C25185C9-59F1-1846-BD8F-5691243D0779}">
      <dsp:nvSpPr>
        <dsp:cNvPr id="0" name=""/>
        <dsp:cNvSpPr/>
      </dsp:nvSpPr>
      <dsp:spPr>
        <a:xfrm>
          <a:off x="5170329" y="1198979"/>
          <a:ext cx="0" cy="195182"/>
        </a:xfrm>
        <a:prstGeom prst="line">
          <a:avLst/>
        </a:prstGeom>
        <a:noFill/>
        <a:ln w="6350"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1E59C18-C423-F042-B0CC-161FAD3B9746}">
      <dsp:nvSpPr>
        <dsp:cNvPr id="0" name=""/>
        <dsp:cNvSpPr/>
      </dsp:nvSpPr>
      <dsp:spPr>
        <a:xfrm>
          <a:off x="5376940" y="1589345"/>
          <a:ext cx="3030297" cy="33459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18 avr. 1951</a:t>
          </a:r>
        </a:p>
      </dsp:txBody>
      <dsp:txXfrm>
        <a:off x="5376940" y="1589345"/>
        <a:ext cx="3030297" cy="334599"/>
      </dsp:txXfrm>
    </dsp:sp>
    <dsp:sp modelId="{0ACA3067-2186-2E45-B613-5F4631143766}">
      <dsp:nvSpPr>
        <dsp:cNvPr id="0" name=""/>
        <dsp:cNvSpPr/>
      </dsp:nvSpPr>
      <dsp:spPr>
        <a:xfrm>
          <a:off x="5376940" y="1923944"/>
          <a:ext cx="3030297" cy="54780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signature du traité de la CECA (pool charbon acier)</a:t>
          </a:r>
        </a:p>
      </dsp:txBody>
      <dsp:txXfrm>
        <a:off x="5376940" y="1923944"/>
        <a:ext cx="3030297" cy="547801"/>
      </dsp:txXfrm>
    </dsp:sp>
    <dsp:sp modelId="{C47245EC-63C3-7341-8AA0-8B55CBE48C38}">
      <dsp:nvSpPr>
        <dsp:cNvPr id="0" name=""/>
        <dsp:cNvSpPr/>
      </dsp:nvSpPr>
      <dsp:spPr>
        <a:xfrm>
          <a:off x="6892088" y="1394162"/>
          <a:ext cx="0" cy="195182"/>
        </a:xfrm>
        <a:prstGeom prst="line">
          <a:avLst/>
        </a:prstGeom>
        <a:noFill/>
        <a:ln w="6350"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0014951-3056-DB4A-8564-B2115E329C63}">
      <dsp:nvSpPr>
        <dsp:cNvPr id="0" name=""/>
        <dsp:cNvSpPr/>
      </dsp:nvSpPr>
      <dsp:spPr>
        <a:xfrm rot="2700000">
          <a:off x="5148640" y="1372474"/>
          <a:ext cx="43376" cy="43376"/>
        </a:xfrm>
        <a:prstGeom prst="rect">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AD9AA5B-B20D-614D-80E6-EAA6CCFE315A}">
      <dsp:nvSpPr>
        <dsp:cNvPr id="0" name=""/>
        <dsp:cNvSpPr/>
      </dsp:nvSpPr>
      <dsp:spPr>
        <a:xfrm rot="2700000">
          <a:off x="6870400" y="1372474"/>
          <a:ext cx="43376" cy="43376"/>
        </a:xfrm>
        <a:prstGeom prst="rect">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0407A9D-8DEB-0140-A522-C7047CA91FB7}">
      <dsp:nvSpPr>
        <dsp:cNvPr id="0" name=""/>
        <dsp:cNvSpPr/>
      </dsp:nvSpPr>
      <dsp:spPr>
        <a:xfrm>
          <a:off x="7098700" y="864380"/>
          <a:ext cx="3030297" cy="334599"/>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25 mars 1957</a:t>
          </a:r>
        </a:p>
      </dsp:txBody>
      <dsp:txXfrm>
        <a:off x="7098700" y="864380"/>
        <a:ext cx="3030297" cy="334599"/>
      </dsp:txXfrm>
    </dsp:sp>
    <dsp:sp modelId="{1A90BCA2-B4A7-B24B-BE2F-91EF90D046A8}">
      <dsp:nvSpPr>
        <dsp:cNvPr id="0" name=""/>
        <dsp:cNvSpPr/>
      </dsp:nvSpPr>
      <dsp:spPr>
        <a:xfrm>
          <a:off x="7098700" y="316579"/>
          <a:ext cx="3030297" cy="547801"/>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traité de Rome établissant une Communauté Economique européenne</a:t>
          </a:r>
        </a:p>
      </dsp:txBody>
      <dsp:txXfrm>
        <a:off x="7098700" y="316579"/>
        <a:ext cx="3030297" cy="547801"/>
      </dsp:txXfrm>
    </dsp:sp>
    <dsp:sp modelId="{3B764A53-016D-604C-8B07-00AF77412E9C}">
      <dsp:nvSpPr>
        <dsp:cNvPr id="0" name=""/>
        <dsp:cNvSpPr/>
      </dsp:nvSpPr>
      <dsp:spPr>
        <a:xfrm>
          <a:off x="8613848" y="1198979"/>
          <a:ext cx="0" cy="195182"/>
        </a:xfrm>
        <a:prstGeom prst="line">
          <a:avLst/>
        </a:prstGeom>
        <a:noFill/>
        <a:ln w="6350"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032A8C-0040-1C42-A0F1-934A873B6404}">
      <dsp:nvSpPr>
        <dsp:cNvPr id="0" name=""/>
        <dsp:cNvSpPr/>
      </dsp:nvSpPr>
      <dsp:spPr>
        <a:xfrm rot="2700000">
          <a:off x="8592160" y="1372474"/>
          <a:ext cx="43376" cy="43376"/>
        </a:xfrm>
        <a:prstGeom prst="rect">
          <a:avLst/>
        </a:prstGeom>
        <a:solidFill>
          <a:schemeClr val="accent6">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AE777-F18E-AB49-A7C8-39C5A6935826}">
      <dsp:nvSpPr>
        <dsp:cNvPr id="0" name=""/>
        <dsp:cNvSpPr/>
      </dsp:nvSpPr>
      <dsp:spPr>
        <a:xfrm>
          <a:off x="160846" y="2646121"/>
          <a:ext cx="1281298" cy="55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7 mai 1954</a:t>
          </a:r>
        </a:p>
      </dsp:txBody>
      <dsp:txXfrm>
        <a:off x="160846" y="2646121"/>
        <a:ext cx="1281298" cy="556818"/>
      </dsp:txXfrm>
    </dsp:sp>
    <dsp:sp modelId="{11A8CB11-1312-0D46-BBEB-3571D4F82159}">
      <dsp:nvSpPr>
        <dsp:cNvPr id="0" name=""/>
        <dsp:cNvSpPr/>
      </dsp:nvSpPr>
      <dsp:spPr>
        <a:xfrm>
          <a:off x="0" y="2365247"/>
          <a:ext cx="5607050" cy="197103"/>
        </a:xfrm>
        <a:prstGeom prst="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D0054A7-ED20-7E4D-98C6-79BDA5CC6326}">
      <dsp:nvSpPr>
        <dsp:cNvPr id="0" name=""/>
        <dsp:cNvSpPr/>
      </dsp:nvSpPr>
      <dsp:spPr>
        <a:xfrm>
          <a:off x="96781" y="498842"/>
          <a:ext cx="1409428" cy="1028713"/>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défaite de Dien Bien Phu et renversement du gouvernement Laniel</a:t>
          </a:r>
        </a:p>
      </dsp:txBody>
      <dsp:txXfrm>
        <a:off x="96781" y="498842"/>
        <a:ext cx="1409428" cy="1028713"/>
      </dsp:txXfrm>
    </dsp:sp>
    <dsp:sp modelId="{EB35E1CA-8EAD-AC4A-A30E-01ADA93DD79B}">
      <dsp:nvSpPr>
        <dsp:cNvPr id="0" name=""/>
        <dsp:cNvSpPr/>
      </dsp:nvSpPr>
      <dsp:spPr>
        <a:xfrm>
          <a:off x="801496" y="1527555"/>
          <a:ext cx="0" cy="837692"/>
        </a:xfrm>
        <a:prstGeom prst="line">
          <a:avLst/>
        </a:prstGeom>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0"/>
              <a:satOff val="0"/>
              <a:lumOff val="0"/>
              <a:alphaOff val="0"/>
            </a:schemeClr>
          </a:solidFill>
          <a:prstDash val="dash"/>
        </a:ln>
        <a:effectLst/>
      </dsp:spPr>
      <dsp:style>
        <a:lnRef idx="1">
          <a:scrgbClr r="0" g="0" b="0"/>
        </a:lnRef>
        <a:fillRef idx="3">
          <a:scrgbClr r="0" g="0" b="0"/>
        </a:fillRef>
        <a:effectRef idx="2">
          <a:scrgbClr r="0" g="0" b="0"/>
        </a:effectRef>
        <a:fontRef idx="minor">
          <a:schemeClr val="lt1"/>
        </a:fontRef>
      </dsp:style>
    </dsp:sp>
    <dsp:sp modelId="{16102FFD-102F-CC41-BAE6-18A505CC7021}">
      <dsp:nvSpPr>
        <dsp:cNvPr id="0" name=""/>
        <dsp:cNvSpPr/>
      </dsp:nvSpPr>
      <dsp:spPr>
        <a:xfrm>
          <a:off x="961658" y="1724659"/>
          <a:ext cx="1281298" cy="55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21 juil. 1954</a:t>
          </a:r>
        </a:p>
      </dsp:txBody>
      <dsp:txXfrm>
        <a:off x="961658" y="1724659"/>
        <a:ext cx="1281298" cy="556818"/>
      </dsp:txXfrm>
    </dsp:sp>
    <dsp:sp modelId="{0EFECE66-53BA-5A4B-B47E-C2AE04371969}">
      <dsp:nvSpPr>
        <dsp:cNvPr id="0" name=""/>
        <dsp:cNvSpPr/>
      </dsp:nvSpPr>
      <dsp:spPr>
        <a:xfrm>
          <a:off x="897593" y="3400043"/>
          <a:ext cx="1409428" cy="708881"/>
        </a:xfrm>
        <a:prstGeom prst="rect">
          <a:avLst/>
        </a:prstGeom>
        <a:solidFill>
          <a:schemeClr val="accent2">
            <a:tint val="40000"/>
            <a:alpha val="90000"/>
            <a:hueOff val="-2189199"/>
            <a:satOff val="6264"/>
            <a:lumOff val="-417"/>
            <a:alphaOff val="0"/>
          </a:schemeClr>
        </a:solidFill>
        <a:ln w="6350" cap="flat" cmpd="sng" algn="ctr">
          <a:solidFill>
            <a:schemeClr val="accent2">
              <a:tint val="40000"/>
              <a:alpha val="90000"/>
              <a:hueOff val="-2189199"/>
              <a:satOff val="6264"/>
              <a:lumOff val="-4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accords de Genève règlent la guerre d’Indochine</a:t>
          </a:r>
        </a:p>
      </dsp:txBody>
      <dsp:txXfrm>
        <a:off x="897593" y="3400043"/>
        <a:ext cx="1409428" cy="708881"/>
      </dsp:txXfrm>
    </dsp:sp>
    <dsp:sp modelId="{94A4A965-0619-F445-872A-505051FD7BF2}">
      <dsp:nvSpPr>
        <dsp:cNvPr id="0" name=""/>
        <dsp:cNvSpPr/>
      </dsp:nvSpPr>
      <dsp:spPr>
        <a:xfrm>
          <a:off x="1602307" y="2562352"/>
          <a:ext cx="0" cy="837692"/>
        </a:xfrm>
        <a:prstGeom prst="line">
          <a:avLst/>
        </a:prstGeom>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2070378"/>
              <a:satOff val="9172"/>
              <a:lumOff val="-3373"/>
              <a:alphaOff val="0"/>
            </a:schemeClr>
          </a:solidFill>
          <a:prstDash val="dash"/>
        </a:ln>
        <a:effectLst/>
      </dsp:spPr>
      <dsp:style>
        <a:lnRef idx="1">
          <a:scrgbClr r="0" g="0" b="0"/>
        </a:lnRef>
        <a:fillRef idx="3">
          <a:scrgbClr r="0" g="0" b="0"/>
        </a:fillRef>
        <a:effectRef idx="2">
          <a:scrgbClr r="0" g="0" b="0"/>
        </a:effectRef>
        <a:fontRef idx="minor">
          <a:schemeClr val="lt1"/>
        </a:fontRef>
      </dsp:style>
    </dsp:sp>
    <dsp:sp modelId="{33EB0FD6-2DF4-7C43-83D8-AB4461B95093}">
      <dsp:nvSpPr>
        <dsp:cNvPr id="0" name=""/>
        <dsp:cNvSpPr/>
      </dsp:nvSpPr>
      <dsp:spPr>
        <a:xfrm>
          <a:off x="739901" y="2402204"/>
          <a:ext cx="123190" cy="123190"/>
        </a:xfrm>
        <a:prstGeom prst="ellipse">
          <a:avLst/>
        </a:prstGeom>
        <a:solidFill>
          <a:schemeClr val="lt1">
            <a:alpha val="90000"/>
            <a:hueOff val="0"/>
            <a:satOff val="0"/>
            <a:lumOff val="0"/>
            <a:alphaOff val="0"/>
          </a:schemeClr>
        </a:solidFill>
        <a:ln w="6350" cap="flat" cmpd="sng" algn="ctr">
          <a:noFill/>
          <a:prstDash val="solid"/>
        </a:ln>
        <a:effectLst/>
      </dsp:spPr>
      <dsp:style>
        <a:lnRef idx="1">
          <a:scrgbClr r="0" g="0" b="0"/>
        </a:lnRef>
        <a:fillRef idx="1">
          <a:scrgbClr r="0" g="0" b="0"/>
        </a:fillRef>
        <a:effectRef idx="0">
          <a:scrgbClr r="0" g="0" b="0"/>
        </a:effectRef>
        <a:fontRef idx="minor"/>
      </dsp:style>
    </dsp:sp>
    <dsp:sp modelId="{8B986329-EA28-BD4E-94C3-7470F9C2850F}">
      <dsp:nvSpPr>
        <dsp:cNvPr id="0" name=""/>
        <dsp:cNvSpPr/>
      </dsp:nvSpPr>
      <dsp:spPr>
        <a:xfrm>
          <a:off x="1540712" y="2402204"/>
          <a:ext cx="123190" cy="123190"/>
        </a:xfrm>
        <a:prstGeom prst="ellipse">
          <a:avLst/>
        </a:prstGeom>
        <a:solidFill>
          <a:schemeClr val="lt1">
            <a:alpha val="90000"/>
            <a:hueOff val="0"/>
            <a:satOff val="0"/>
            <a:lumOff val="0"/>
            <a:alphaOff val="0"/>
          </a:schemeClr>
        </a:solidFill>
        <a:ln w="6350" cap="flat" cmpd="sng" algn="ctr">
          <a:noFill/>
          <a:prstDash val="solid"/>
        </a:ln>
        <a:effectLst/>
      </dsp:spPr>
      <dsp:style>
        <a:lnRef idx="1">
          <a:scrgbClr r="0" g="0" b="0"/>
        </a:lnRef>
        <a:fillRef idx="1">
          <a:scrgbClr r="0" g="0" b="0"/>
        </a:fillRef>
        <a:effectRef idx="0">
          <a:scrgbClr r="0" g="0" b="0"/>
        </a:effectRef>
        <a:fontRef idx="minor"/>
      </dsp:style>
    </dsp:sp>
    <dsp:sp modelId="{71168A4C-DEF6-3948-A54F-36E0B9E792A6}">
      <dsp:nvSpPr>
        <dsp:cNvPr id="0" name=""/>
        <dsp:cNvSpPr/>
      </dsp:nvSpPr>
      <dsp:spPr>
        <a:xfrm>
          <a:off x="1762469" y="2646121"/>
          <a:ext cx="1281298" cy="55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10 août 1954</a:t>
          </a:r>
        </a:p>
      </dsp:txBody>
      <dsp:txXfrm>
        <a:off x="1762469" y="2646121"/>
        <a:ext cx="1281298" cy="556818"/>
      </dsp:txXfrm>
    </dsp:sp>
    <dsp:sp modelId="{366321AC-CEAA-CE44-8B02-42BCB7245790}">
      <dsp:nvSpPr>
        <dsp:cNvPr id="0" name=""/>
        <dsp:cNvSpPr/>
      </dsp:nvSpPr>
      <dsp:spPr>
        <a:xfrm>
          <a:off x="1698405" y="496455"/>
          <a:ext cx="1409428" cy="1031100"/>
        </a:xfrm>
        <a:prstGeom prst="rect">
          <a:avLst/>
        </a:prstGeom>
        <a:solidFill>
          <a:schemeClr val="accent2">
            <a:tint val="40000"/>
            <a:alpha val="90000"/>
            <a:hueOff val="-4378397"/>
            <a:satOff val="12528"/>
            <a:lumOff val="-834"/>
            <a:alphaOff val="0"/>
          </a:schemeClr>
        </a:solidFill>
        <a:ln w="6350" cap="flat" cmpd="sng" algn="ctr">
          <a:solidFill>
            <a:schemeClr val="accent2">
              <a:tint val="40000"/>
              <a:alpha val="90000"/>
              <a:hueOff val="-4378397"/>
              <a:satOff val="12528"/>
              <a:lumOff val="-83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loi cadre Deferre qui ouvre l’autonomie du Maroc et de la Tunisie</a:t>
          </a:r>
        </a:p>
      </dsp:txBody>
      <dsp:txXfrm>
        <a:off x="1698405" y="496455"/>
        <a:ext cx="1409428" cy="1031100"/>
      </dsp:txXfrm>
    </dsp:sp>
    <dsp:sp modelId="{572A1E62-1BBD-154F-B9B7-CF7FBFCE5500}">
      <dsp:nvSpPr>
        <dsp:cNvPr id="0" name=""/>
        <dsp:cNvSpPr/>
      </dsp:nvSpPr>
      <dsp:spPr>
        <a:xfrm>
          <a:off x="2403119" y="1527555"/>
          <a:ext cx="0" cy="837692"/>
        </a:xfrm>
        <a:prstGeom prst="line">
          <a:avLst/>
        </a:prstGeom>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4140755"/>
              <a:satOff val="18344"/>
              <a:lumOff val="-6746"/>
              <a:alphaOff val="0"/>
            </a:schemeClr>
          </a:solidFill>
          <a:prstDash val="dash"/>
        </a:ln>
        <a:effectLst/>
      </dsp:spPr>
      <dsp:style>
        <a:lnRef idx="1">
          <a:scrgbClr r="0" g="0" b="0"/>
        </a:lnRef>
        <a:fillRef idx="3">
          <a:scrgbClr r="0" g="0" b="0"/>
        </a:fillRef>
        <a:effectRef idx="2">
          <a:scrgbClr r="0" g="0" b="0"/>
        </a:effectRef>
        <a:fontRef idx="minor">
          <a:schemeClr val="lt1"/>
        </a:fontRef>
      </dsp:style>
    </dsp:sp>
    <dsp:sp modelId="{4A54A4C3-45BF-2B46-BA88-4B49C2A45C0E}">
      <dsp:nvSpPr>
        <dsp:cNvPr id="0" name=""/>
        <dsp:cNvSpPr/>
      </dsp:nvSpPr>
      <dsp:spPr>
        <a:xfrm>
          <a:off x="2563281" y="1724659"/>
          <a:ext cx="1281298" cy="55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29–30 août 1954</a:t>
          </a:r>
        </a:p>
      </dsp:txBody>
      <dsp:txXfrm>
        <a:off x="2563281" y="1724659"/>
        <a:ext cx="1281298" cy="556818"/>
      </dsp:txXfrm>
    </dsp:sp>
    <dsp:sp modelId="{4D9CB6FF-BC9E-224C-AC84-C2A53B3E40ED}">
      <dsp:nvSpPr>
        <dsp:cNvPr id="0" name=""/>
        <dsp:cNvSpPr/>
      </dsp:nvSpPr>
      <dsp:spPr>
        <a:xfrm>
          <a:off x="2499216" y="3400043"/>
          <a:ext cx="1409428" cy="1343771"/>
        </a:xfrm>
        <a:prstGeom prst="rect">
          <a:avLst/>
        </a:prstGeom>
        <a:solidFill>
          <a:schemeClr val="accent2">
            <a:tint val="40000"/>
            <a:alpha val="90000"/>
            <a:hueOff val="-6567596"/>
            <a:satOff val="18793"/>
            <a:lumOff val="-1250"/>
            <a:alphaOff val="0"/>
          </a:schemeClr>
        </a:solidFill>
        <a:ln w="6350" cap="flat" cmpd="sng" algn="ctr">
          <a:solidFill>
            <a:schemeClr val="accent2">
              <a:tint val="40000"/>
              <a:alpha val="90000"/>
              <a:hueOff val="-6567596"/>
              <a:satOff val="18793"/>
              <a:lumOff val="-125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rejet par l’Assemblée Nationale de la CED (Communauté européenne de Défense)</a:t>
          </a:r>
        </a:p>
      </dsp:txBody>
      <dsp:txXfrm>
        <a:off x="2499216" y="3400043"/>
        <a:ext cx="1409428" cy="1343771"/>
      </dsp:txXfrm>
    </dsp:sp>
    <dsp:sp modelId="{37FDCB71-5A12-F544-8E1D-B05E961DF748}">
      <dsp:nvSpPr>
        <dsp:cNvPr id="0" name=""/>
        <dsp:cNvSpPr/>
      </dsp:nvSpPr>
      <dsp:spPr>
        <a:xfrm>
          <a:off x="3203930" y="2562352"/>
          <a:ext cx="0" cy="837692"/>
        </a:xfrm>
        <a:prstGeom prst="line">
          <a:avLst/>
        </a:prstGeom>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6211133"/>
              <a:satOff val="27515"/>
              <a:lumOff val="-10118"/>
              <a:alphaOff val="0"/>
            </a:schemeClr>
          </a:solidFill>
          <a:prstDash val="dash"/>
        </a:ln>
        <a:effectLst/>
      </dsp:spPr>
      <dsp:style>
        <a:lnRef idx="1">
          <a:scrgbClr r="0" g="0" b="0"/>
        </a:lnRef>
        <a:fillRef idx="3">
          <a:scrgbClr r="0" g="0" b="0"/>
        </a:fillRef>
        <a:effectRef idx="2">
          <a:scrgbClr r="0" g="0" b="0"/>
        </a:effectRef>
        <a:fontRef idx="minor">
          <a:schemeClr val="lt1"/>
        </a:fontRef>
      </dsp:style>
    </dsp:sp>
    <dsp:sp modelId="{D467ABBC-CDC1-9143-A7E9-1892B589D271}">
      <dsp:nvSpPr>
        <dsp:cNvPr id="0" name=""/>
        <dsp:cNvSpPr/>
      </dsp:nvSpPr>
      <dsp:spPr>
        <a:xfrm>
          <a:off x="2341524" y="2402204"/>
          <a:ext cx="123190" cy="123190"/>
        </a:xfrm>
        <a:prstGeom prst="ellipse">
          <a:avLst/>
        </a:prstGeom>
        <a:solidFill>
          <a:schemeClr val="lt1">
            <a:alpha val="90000"/>
            <a:hueOff val="0"/>
            <a:satOff val="0"/>
            <a:lumOff val="0"/>
            <a:alphaOff val="0"/>
          </a:schemeClr>
        </a:solidFill>
        <a:ln w="6350" cap="flat" cmpd="sng" algn="ctr">
          <a:noFill/>
          <a:prstDash val="solid"/>
        </a:ln>
        <a:effectLst/>
      </dsp:spPr>
      <dsp:style>
        <a:lnRef idx="1">
          <a:scrgbClr r="0" g="0" b="0"/>
        </a:lnRef>
        <a:fillRef idx="1">
          <a:scrgbClr r="0" g="0" b="0"/>
        </a:fillRef>
        <a:effectRef idx="0">
          <a:scrgbClr r="0" g="0" b="0"/>
        </a:effectRef>
        <a:fontRef idx="minor"/>
      </dsp:style>
    </dsp:sp>
    <dsp:sp modelId="{7A21B246-A66F-FC42-AF50-6409BC66E98C}">
      <dsp:nvSpPr>
        <dsp:cNvPr id="0" name=""/>
        <dsp:cNvSpPr/>
      </dsp:nvSpPr>
      <dsp:spPr>
        <a:xfrm>
          <a:off x="3142335" y="2402204"/>
          <a:ext cx="123190" cy="123190"/>
        </a:xfrm>
        <a:prstGeom prst="ellipse">
          <a:avLst/>
        </a:prstGeom>
        <a:solidFill>
          <a:schemeClr val="lt1">
            <a:alpha val="90000"/>
            <a:hueOff val="0"/>
            <a:satOff val="0"/>
            <a:lumOff val="0"/>
            <a:alphaOff val="0"/>
          </a:schemeClr>
        </a:solidFill>
        <a:ln w="6350" cap="flat" cmpd="sng" algn="ctr">
          <a:noFill/>
          <a:prstDash val="solid"/>
        </a:ln>
        <a:effectLst/>
      </dsp:spPr>
      <dsp:style>
        <a:lnRef idx="1">
          <a:scrgbClr r="0" g="0" b="0"/>
        </a:lnRef>
        <a:fillRef idx="1">
          <a:scrgbClr r="0" g="0" b="0"/>
        </a:fillRef>
        <a:effectRef idx="0">
          <a:scrgbClr r="0" g="0" b="0"/>
        </a:effectRef>
        <a:fontRef idx="minor"/>
      </dsp:style>
    </dsp:sp>
    <dsp:sp modelId="{A614B187-6E6D-DF49-B63C-D4C3917A4BB6}">
      <dsp:nvSpPr>
        <dsp:cNvPr id="0" name=""/>
        <dsp:cNvSpPr/>
      </dsp:nvSpPr>
      <dsp:spPr>
        <a:xfrm>
          <a:off x="3364093" y="2646121"/>
          <a:ext cx="1281298" cy="55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1 nov. 1954</a:t>
          </a:r>
        </a:p>
      </dsp:txBody>
      <dsp:txXfrm>
        <a:off x="3364093" y="2646121"/>
        <a:ext cx="1281298" cy="556818"/>
      </dsp:txXfrm>
    </dsp:sp>
    <dsp:sp modelId="{0BB67A6F-DA60-D340-961B-68D1037480AB}">
      <dsp:nvSpPr>
        <dsp:cNvPr id="0" name=""/>
        <dsp:cNvSpPr/>
      </dsp:nvSpPr>
      <dsp:spPr>
        <a:xfrm>
          <a:off x="3300028" y="646824"/>
          <a:ext cx="1409428" cy="880731"/>
        </a:xfrm>
        <a:prstGeom prst="rect">
          <a:avLst/>
        </a:prstGeom>
        <a:solidFill>
          <a:schemeClr val="accent2">
            <a:tint val="40000"/>
            <a:alpha val="90000"/>
            <a:hueOff val="-8756795"/>
            <a:satOff val="25057"/>
            <a:lumOff val="-1667"/>
            <a:alphaOff val="0"/>
          </a:schemeClr>
        </a:solidFill>
        <a:ln w="6350" cap="flat" cmpd="sng" algn="ctr">
          <a:solidFill>
            <a:schemeClr val="accent2">
              <a:tint val="40000"/>
              <a:alpha val="90000"/>
              <a:hueOff val="-8756795"/>
              <a:satOff val="25057"/>
              <a:lumOff val="-166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Toussaint Rouge marque le début de l’insurrection algérienne</a:t>
          </a:r>
        </a:p>
      </dsp:txBody>
      <dsp:txXfrm>
        <a:off x="3300028" y="646824"/>
        <a:ext cx="1409428" cy="880731"/>
      </dsp:txXfrm>
    </dsp:sp>
    <dsp:sp modelId="{3827B174-56B3-934C-9152-08FF03CDF280}">
      <dsp:nvSpPr>
        <dsp:cNvPr id="0" name=""/>
        <dsp:cNvSpPr/>
      </dsp:nvSpPr>
      <dsp:spPr>
        <a:xfrm>
          <a:off x="4004742" y="1527555"/>
          <a:ext cx="0" cy="837692"/>
        </a:xfrm>
        <a:prstGeom prst="line">
          <a:avLst/>
        </a:prstGeom>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8281511"/>
              <a:satOff val="36687"/>
              <a:lumOff val="-13491"/>
              <a:alphaOff val="0"/>
            </a:schemeClr>
          </a:solidFill>
          <a:prstDash val="dash"/>
        </a:ln>
        <a:effectLst/>
      </dsp:spPr>
      <dsp:style>
        <a:lnRef idx="1">
          <a:scrgbClr r="0" g="0" b="0"/>
        </a:lnRef>
        <a:fillRef idx="3">
          <a:scrgbClr r="0" g="0" b="0"/>
        </a:fillRef>
        <a:effectRef idx="2">
          <a:scrgbClr r="0" g="0" b="0"/>
        </a:effectRef>
        <a:fontRef idx="minor">
          <a:schemeClr val="lt1"/>
        </a:fontRef>
      </dsp:style>
    </dsp:sp>
    <dsp:sp modelId="{667E19FC-387C-D347-9A8D-05A3780CBBF1}">
      <dsp:nvSpPr>
        <dsp:cNvPr id="0" name=""/>
        <dsp:cNvSpPr/>
      </dsp:nvSpPr>
      <dsp:spPr>
        <a:xfrm>
          <a:off x="4164904" y="1724660"/>
          <a:ext cx="1281298" cy="55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5 févr. 1955</a:t>
          </a:r>
        </a:p>
      </dsp:txBody>
      <dsp:txXfrm>
        <a:off x="4164904" y="1724660"/>
        <a:ext cx="1281298" cy="556818"/>
      </dsp:txXfrm>
    </dsp:sp>
    <dsp:sp modelId="{0FAAEB0E-96C4-EF4C-8D47-C58D3E014017}">
      <dsp:nvSpPr>
        <dsp:cNvPr id="0" name=""/>
        <dsp:cNvSpPr/>
      </dsp:nvSpPr>
      <dsp:spPr>
        <a:xfrm>
          <a:off x="4100839" y="3400044"/>
          <a:ext cx="1409428" cy="1503687"/>
        </a:xfrm>
        <a:prstGeom prst="rect">
          <a:avLst/>
        </a:prstGeom>
        <a:solidFill>
          <a:schemeClr val="accent2">
            <a:tint val="40000"/>
            <a:alpha val="90000"/>
            <a:hueOff val="-10945993"/>
            <a:satOff val="31321"/>
            <a:lumOff val="-2084"/>
            <a:alphaOff val="0"/>
          </a:schemeClr>
        </a:solidFill>
        <a:ln w="6350" cap="flat" cmpd="sng" algn="ctr">
          <a:solidFill>
            <a:schemeClr val="accent2">
              <a:tint val="40000"/>
              <a:alpha val="90000"/>
              <a:hueOff val="-10945993"/>
              <a:satOff val="31321"/>
              <a:lumOff val="-208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le gouvernement de Pierre Mendès-France est renversé par les partisans du maintien de l’empire colonial français</a:t>
          </a:r>
        </a:p>
      </dsp:txBody>
      <dsp:txXfrm>
        <a:off x="4100839" y="3400044"/>
        <a:ext cx="1409428" cy="1503687"/>
      </dsp:txXfrm>
    </dsp:sp>
    <dsp:sp modelId="{992D0169-1EDE-124C-826D-8ED84B319242}">
      <dsp:nvSpPr>
        <dsp:cNvPr id="0" name=""/>
        <dsp:cNvSpPr/>
      </dsp:nvSpPr>
      <dsp:spPr>
        <a:xfrm>
          <a:off x="4805553" y="2562352"/>
          <a:ext cx="0" cy="837692"/>
        </a:xfrm>
        <a:prstGeom prst="line">
          <a:avLst/>
        </a:prstGeom>
        <a:gradFill rotWithShape="0">
          <a:gsLst>
            <a:gs pos="0">
              <a:schemeClr val="accent2">
                <a:tint val="97000"/>
                <a:satMod val="100000"/>
                <a:lumMod val="102000"/>
              </a:schemeClr>
            </a:gs>
            <a:gs pos="50000">
              <a:schemeClr val="accent2">
                <a:shade val="100000"/>
                <a:satMod val="103000"/>
                <a:lumMod val="100000"/>
              </a:schemeClr>
            </a:gs>
            <a:gs pos="100000">
              <a:schemeClr val="accent2">
                <a:shade val="93000"/>
                <a:satMod val="110000"/>
                <a:lumMod val="99000"/>
              </a:schemeClr>
            </a:gs>
          </a:gsLst>
          <a:lin ang="5400000" scaled="0"/>
        </a:gradFill>
        <a:ln w="6350" cap="flat" cmpd="sng" algn="ctr">
          <a:solidFill>
            <a:schemeClr val="accent2">
              <a:hueOff val="-10351888"/>
              <a:satOff val="45859"/>
              <a:lumOff val="-16864"/>
              <a:alphaOff val="0"/>
            </a:schemeClr>
          </a:solidFill>
          <a:prstDash val="dash"/>
        </a:ln>
        <a:effectLst/>
      </dsp:spPr>
      <dsp:style>
        <a:lnRef idx="1">
          <a:scrgbClr r="0" g="0" b="0"/>
        </a:lnRef>
        <a:fillRef idx="3">
          <a:scrgbClr r="0" g="0" b="0"/>
        </a:fillRef>
        <a:effectRef idx="2">
          <a:scrgbClr r="0" g="0" b="0"/>
        </a:effectRef>
        <a:fontRef idx="minor">
          <a:schemeClr val="lt1"/>
        </a:fontRef>
      </dsp:style>
    </dsp:sp>
    <dsp:sp modelId="{5B460FD5-1465-9E42-A254-D9582B242592}">
      <dsp:nvSpPr>
        <dsp:cNvPr id="0" name=""/>
        <dsp:cNvSpPr/>
      </dsp:nvSpPr>
      <dsp:spPr>
        <a:xfrm>
          <a:off x="3943147" y="2402204"/>
          <a:ext cx="123190" cy="123190"/>
        </a:xfrm>
        <a:prstGeom prst="ellipse">
          <a:avLst/>
        </a:prstGeom>
        <a:solidFill>
          <a:schemeClr val="lt1">
            <a:alpha val="90000"/>
            <a:hueOff val="0"/>
            <a:satOff val="0"/>
            <a:lumOff val="0"/>
            <a:alphaOff val="0"/>
          </a:schemeClr>
        </a:solidFill>
        <a:ln w="6350" cap="flat" cmpd="sng" algn="ctr">
          <a:noFill/>
          <a:prstDash val="solid"/>
        </a:ln>
        <a:effectLst/>
      </dsp:spPr>
      <dsp:style>
        <a:lnRef idx="1">
          <a:scrgbClr r="0" g="0" b="0"/>
        </a:lnRef>
        <a:fillRef idx="1">
          <a:scrgbClr r="0" g="0" b="0"/>
        </a:fillRef>
        <a:effectRef idx="0">
          <a:scrgbClr r="0" g="0" b="0"/>
        </a:effectRef>
        <a:fontRef idx="minor"/>
      </dsp:style>
    </dsp:sp>
    <dsp:sp modelId="{80377770-9388-AB47-BA8F-8200FABD4730}">
      <dsp:nvSpPr>
        <dsp:cNvPr id="0" name=""/>
        <dsp:cNvSpPr/>
      </dsp:nvSpPr>
      <dsp:spPr>
        <a:xfrm>
          <a:off x="4743958" y="2402205"/>
          <a:ext cx="123190" cy="123190"/>
        </a:xfrm>
        <a:prstGeom prst="ellipse">
          <a:avLst/>
        </a:prstGeom>
        <a:solidFill>
          <a:schemeClr val="lt1">
            <a:alpha val="90000"/>
            <a:hueOff val="0"/>
            <a:satOff val="0"/>
            <a:lumOff val="0"/>
            <a:alphaOff val="0"/>
          </a:schemeClr>
        </a:solidFill>
        <a:ln w="6350" cap="flat" cmpd="sng" algn="ctr">
          <a:no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D10BF-D1C3-314B-9ED7-E9481AF7046E}">
      <dsp:nvSpPr>
        <dsp:cNvPr id="0" name=""/>
        <dsp:cNvSpPr/>
      </dsp:nvSpPr>
      <dsp:spPr>
        <a:xfrm>
          <a:off x="192877" y="1497330"/>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20 mai 1945</a:t>
          </a:r>
        </a:p>
      </dsp:txBody>
      <dsp:txXfrm>
        <a:off x="192877" y="1497330"/>
        <a:ext cx="1502626" cy="315080"/>
      </dsp:txXfrm>
    </dsp:sp>
    <dsp:sp modelId="{FC823B80-24C4-1346-9830-78565EDA0B42}">
      <dsp:nvSpPr>
        <dsp:cNvPr id="0" name=""/>
        <dsp:cNvSpPr/>
      </dsp:nvSpPr>
      <dsp:spPr>
        <a:xfrm>
          <a:off x="0" y="1338396"/>
          <a:ext cx="10340658" cy="111533"/>
        </a:xfrm>
        <a:prstGeom prst="rect">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4A8BF74-7505-6641-97C5-67C1E85C19BB}">
      <dsp:nvSpPr>
        <dsp:cNvPr id="0" name=""/>
        <dsp:cNvSpPr/>
      </dsp:nvSpPr>
      <dsp:spPr>
        <a:xfrm>
          <a:off x="117746" y="356557"/>
          <a:ext cx="1652889" cy="50782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1er au 20 mai 1945 : émeutes de Sétif</a:t>
          </a:r>
        </a:p>
      </dsp:txBody>
      <dsp:txXfrm>
        <a:off x="117746" y="356557"/>
        <a:ext cx="1652889" cy="507823"/>
      </dsp:txXfrm>
    </dsp:sp>
    <dsp:sp modelId="{79E16496-F3DB-0A43-8BC8-65C5677E69C1}">
      <dsp:nvSpPr>
        <dsp:cNvPr id="0" name=""/>
        <dsp:cNvSpPr/>
      </dsp:nvSpPr>
      <dsp:spPr>
        <a:xfrm>
          <a:off x="944190" y="864380"/>
          <a:ext cx="0" cy="474015"/>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DE74F0EC-28E6-9D40-97D4-59B3356C6CA1}">
      <dsp:nvSpPr>
        <dsp:cNvPr id="0" name=""/>
        <dsp:cNvSpPr/>
      </dsp:nvSpPr>
      <dsp:spPr>
        <a:xfrm>
          <a:off x="1132019" y="975913"/>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mars 1954</a:t>
          </a:r>
        </a:p>
      </dsp:txBody>
      <dsp:txXfrm>
        <a:off x="1132019" y="975913"/>
        <a:ext cx="1502626" cy="315080"/>
      </dsp:txXfrm>
    </dsp:sp>
    <dsp:sp modelId="{A833860E-E8B7-2A42-84D8-D385DD0A0B92}">
      <dsp:nvSpPr>
        <dsp:cNvPr id="0" name=""/>
        <dsp:cNvSpPr/>
      </dsp:nvSpPr>
      <dsp:spPr>
        <a:xfrm>
          <a:off x="1056887" y="1923944"/>
          <a:ext cx="1652889" cy="656389"/>
        </a:xfrm>
        <a:prstGeom prst="rect">
          <a:avLst/>
        </a:prstGeom>
        <a:solidFill>
          <a:schemeClr val="accent2">
            <a:tint val="40000"/>
            <a:alpha val="90000"/>
            <a:hueOff val="-1216221"/>
            <a:satOff val="3480"/>
            <a:lumOff val="-232"/>
            <a:alphaOff val="0"/>
          </a:schemeClr>
        </a:solidFill>
        <a:ln w="12700" cap="flat" cmpd="sng" algn="ctr">
          <a:solidFill>
            <a:schemeClr val="accent2">
              <a:tint val="40000"/>
              <a:alpha val="90000"/>
              <a:hueOff val="-1216221"/>
              <a:satOff val="3480"/>
              <a:lumOff val="-2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fondation du CRUA qui devient le FLN en octobre 1954</a:t>
          </a:r>
        </a:p>
      </dsp:txBody>
      <dsp:txXfrm>
        <a:off x="1056887" y="1923944"/>
        <a:ext cx="1652889" cy="656389"/>
      </dsp:txXfrm>
    </dsp:sp>
    <dsp:sp modelId="{AF821725-9F28-2641-8EB3-337ACED1E7BE}">
      <dsp:nvSpPr>
        <dsp:cNvPr id="0" name=""/>
        <dsp:cNvSpPr/>
      </dsp:nvSpPr>
      <dsp:spPr>
        <a:xfrm>
          <a:off x="1883332" y="1449929"/>
          <a:ext cx="0" cy="474015"/>
        </a:xfrm>
        <a:prstGeom prst="line">
          <a:avLst/>
        </a:prstGeom>
        <a:solidFill>
          <a:schemeClr val="accent2">
            <a:hueOff val="-1150210"/>
            <a:satOff val="5095"/>
            <a:lumOff val="-1874"/>
            <a:alphaOff val="0"/>
          </a:schemeClr>
        </a:solidFill>
        <a:ln w="6350" cap="flat" cmpd="sng" algn="ctr">
          <a:solidFill>
            <a:schemeClr val="accent2">
              <a:hueOff val="-1150210"/>
              <a:satOff val="5095"/>
              <a:lumOff val="-1874"/>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F3778F7C-9E5C-6740-BC42-6A45B13F2AF4}">
      <dsp:nvSpPr>
        <dsp:cNvPr id="0" name=""/>
        <dsp:cNvSpPr/>
      </dsp:nvSpPr>
      <dsp:spPr>
        <a:xfrm>
          <a:off x="909336"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38719AD3-B83E-9148-AC38-8830C871F079}">
      <dsp:nvSpPr>
        <dsp:cNvPr id="0" name=""/>
        <dsp:cNvSpPr/>
      </dsp:nvSpPr>
      <dsp:spPr>
        <a:xfrm>
          <a:off x="1848478"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95408728-E794-EA49-B4C6-961779EF78F1}">
      <dsp:nvSpPr>
        <dsp:cNvPr id="0" name=""/>
        <dsp:cNvSpPr/>
      </dsp:nvSpPr>
      <dsp:spPr>
        <a:xfrm>
          <a:off x="2071161" y="1497330"/>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1 nov. 1954</a:t>
          </a:r>
        </a:p>
      </dsp:txBody>
      <dsp:txXfrm>
        <a:off x="2071161" y="1497330"/>
        <a:ext cx="1502626" cy="315080"/>
      </dsp:txXfrm>
    </dsp:sp>
    <dsp:sp modelId="{81D94391-C552-5047-8BBA-EA52D373427B}">
      <dsp:nvSpPr>
        <dsp:cNvPr id="0" name=""/>
        <dsp:cNvSpPr/>
      </dsp:nvSpPr>
      <dsp:spPr>
        <a:xfrm>
          <a:off x="1996029" y="475409"/>
          <a:ext cx="1652889" cy="388971"/>
        </a:xfrm>
        <a:prstGeom prst="rect">
          <a:avLst/>
        </a:prstGeom>
        <a:solidFill>
          <a:schemeClr val="accent2">
            <a:tint val="40000"/>
            <a:alpha val="90000"/>
            <a:hueOff val="-2432443"/>
            <a:satOff val="6960"/>
            <a:lumOff val="-463"/>
            <a:alphaOff val="0"/>
          </a:schemeClr>
        </a:solidFill>
        <a:ln w="12700" cap="flat" cmpd="sng" algn="ctr">
          <a:solidFill>
            <a:schemeClr val="accent2">
              <a:tint val="40000"/>
              <a:alpha val="90000"/>
              <a:hueOff val="-2432443"/>
              <a:satOff val="6960"/>
              <a:lumOff val="-4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Toussaint Rouge</a:t>
          </a:r>
        </a:p>
      </dsp:txBody>
      <dsp:txXfrm>
        <a:off x="1996029" y="475409"/>
        <a:ext cx="1652889" cy="388971"/>
      </dsp:txXfrm>
    </dsp:sp>
    <dsp:sp modelId="{8F263305-A222-7345-A5EE-887EDFDB819C}">
      <dsp:nvSpPr>
        <dsp:cNvPr id="0" name=""/>
        <dsp:cNvSpPr/>
      </dsp:nvSpPr>
      <dsp:spPr>
        <a:xfrm>
          <a:off x="2822474" y="864380"/>
          <a:ext cx="0" cy="474015"/>
        </a:xfrm>
        <a:prstGeom prst="line">
          <a:avLst/>
        </a:prstGeom>
        <a:solidFill>
          <a:schemeClr val="accent2">
            <a:hueOff val="-2300419"/>
            <a:satOff val="10191"/>
            <a:lumOff val="-3748"/>
            <a:alphaOff val="0"/>
          </a:schemeClr>
        </a:solidFill>
        <a:ln w="6350" cap="flat" cmpd="sng" algn="ctr">
          <a:solidFill>
            <a:schemeClr val="accent2">
              <a:hueOff val="-2300419"/>
              <a:satOff val="10191"/>
              <a:lumOff val="-3748"/>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FB35C60D-C594-F846-9E54-B37D33A52432}">
      <dsp:nvSpPr>
        <dsp:cNvPr id="0" name=""/>
        <dsp:cNvSpPr/>
      </dsp:nvSpPr>
      <dsp:spPr>
        <a:xfrm>
          <a:off x="3010302" y="975913"/>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1955</a:t>
          </a:r>
        </a:p>
      </dsp:txBody>
      <dsp:txXfrm>
        <a:off x="3010302" y="975913"/>
        <a:ext cx="1502626" cy="315080"/>
      </dsp:txXfrm>
    </dsp:sp>
    <dsp:sp modelId="{77E182A1-7BD7-2447-AD0A-EBFAA63D38B7}">
      <dsp:nvSpPr>
        <dsp:cNvPr id="0" name=""/>
        <dsp:cNvSpPr/>
      </dsp:nvSpPr>
      <dsp:spPr>
        <a:xfrm>
          <a:off x="2935171" y="1923944"/>
          <a:ext cx="1652889" cy="510524"/>
        </a:xfrm>
        <a:prstGeom prst="rect">
          <a:avLst/>
        </a:prstGeom>
        <a:solidFill>
          <a:schemeClr val="accent2">
            <a:tint val="40000"/>
            <a:alpha val="90000"/>
            <a:hueOff val="-3648664"/>
            <a:satOff val="10440"/>
            <a:lumOff val="-695"/>
            <a:alphaOff val="0"/>
          </a:schemeClr>
        </a:solidFill>
        <a:ln w="12700" cap="flat" cmpd="sng" algn="ctr">
          <a:solidFill>
            <a:schemeClr val="accent2">
              <a:tint val="40000"/>
              <a:alpha val="90000"/>
              <a:hueOff val="-3648664"/>
              <a:satOff val="10440"/>
              <a:lumOff val="-6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Début de l’année 1955 : ratissage de l’Aurès </a:t>
          </a:r>
        </a:p>
      </dsp:txBody>
      <dsp:txXfrm>
        <a:off x="2935171" y="1923944"/>
        <a:ext cx="1652889" cy="510524"/>
      </dsp:txXfrm>
    </dsp:sp>
    <dsp:sp modelId="{05DBE9C1-E4C5-C143-B414-8EDE9AD0F1F0}">
      <dsp:nvSpPr>
        <dsp:cNvPr id="0" name=""/>
        <dsp:cNvSpPr/>
      </dsp:nvSpPr>
      <dsp:spPr>
        <a:xfrm>
          <a:off x="3761616" y="1449929"/>
          <a:ext cx="0" cy="474015"/>
        </a:xfrm>
        <a:prstGeom prst="line">
          <a:avLst/>
        </a:prstGeom>
        <a:solidFill>
          <a:schemeClr val="accent2">
            <a:hueOff val="-3450629"/>
            <a:satOff val="15286"/>
            <a:lumOff val="-5621"/>
            <a:alphaOff val="0"/>
          </a:schemeClr>
        </a:solidFill>
        <a:ln w="6350" cap="flat" cmpd="sng" algn="ctr">
          <a:solidFill>
            <a:schemeClr val="accent2">
              <a:hueOff val="-3450629"/>
              <a:satOff val="15286"/>
              <a:lumOff val="-5621"/>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9092569E-9661-9F41-AE88-09B2B19ADFE9}">
      <dsp:nvSpPr>
        <dsp:cNvPr id="0" name=""/>
        <dsp:cNvSpPr/>
      </dsp:nvSpPr>
      <dsp:spPr>
        <a:xfrm>
          <a:off x="2787620"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DC1D66EC-1326-FB43-9784-F1934EA9911F}">
      <dsp:nvSpPr>
        <dsp:cNvPr id="0" name=""/>
        <dsp:cNvSpPr/>
      </dsp:nvSpPr>
      <dsp:spPr>
        <a:xfrm>
          <a:off x="3726762"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2869B87B-8808-7E42-BB82-0DA515B80F35}">
      <dsp:nvSpPr>
        <dsp:cNvPr id="0" name=""/>
        <dsp:cNvSpPr/>
      </dsp:nvSpPr>
      <dsp:spPr>
        <a:xfrm>
          <a:off x="3949444" y="1497330"/>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20–21 août 1955</a:t>
          </a:r>
        </a:p>
      </dsp:txBody>
      <dsp:txXfrm>
        <a:off x="3949444" y="1497330"/>
        <a:ext cx="1502626" cy="315080"/>
      </dsp:txXfrm>
    </dsp:sp>
    <dsp:sp modelId="{DE089C14-B471-B04E-B042-12DFE683FDA1}">
      <dsp:nvSpPr>
        <dsp:cNvPr id="0" name=""/>
        <dsp:cNvSpPr/>
      </dsp:nvSpPr>
      <dsp:spPr>
        <a:xfrm>
          <a:off x="3874313" y="353855"/>
          <a:ext cx="1652889" cy="510524"/>
        </a:xfrm>
        <a:prstGeom prst="rect">
          <a:avLst/>
        </a:prstGeom>
        <a:solidFill>
          <a:schemeClr val="accent2">
            <a:tint val="40000"/>
            <a:alpha val="90000"/>
            <a:hueOff val="-4864886"/>
            <a:satOff val="13920"/>
            <a:lumOff val="-926"/>
            <a:alphaOff val="0"/>
          </a:schemeClr>
        </a:solidFill>
        <a:ln w="12700" cap="flat" cmpd="sng" algn="ctr">
          <a:solidFill>
            <a:schemeClr val="accent2">
              <a:tint val="40000"/>
              <a:alpha val="90000"/>
              <a:hueOff val="-4864886"/>
              <a:satOff val="13920"/>
              <a:lumOff val="-9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massacres du Constantinois</a:t>
          </a:r>
        </a:p>
      </dsp:txBody>
      <dsp:txXfrm>
        <a:off x="3874313" y="353855"/>
        <a:ext cx="1652889" cy="510524"/>
      </dsp:txXfrm>
    </dsp:sp>
    <dsp:sp modelId="{6DA68663-80CD-604E-B2EA-14195C1A8DA2}">
      <dsp:nvSpPr>
        <dsp:cNvPr id="0" name=""/>
        <dsp:cNvSpPr/>
      </dsp:nvSpPr>
      <dsp:spPr>
        <a:xfrm>
          <a:off x="4700758" y="864380"/>
          <a:ext cx="0" cy="474015"/>
        </a:xfrm>
        <a:prstGeom prst="line">
          <a:avLst/>
        </a:prstGeom>
        <a:solidFill>
          <a:schemeClr val="accent2">
            <a:hueOff val="-4600839"/>
            <a:satOff val="20382"/>
            <a:lumOff val="-7495"/>
            <a:alphaOff val="0"/>
          </a:schemeClr>
        </a:solidFill>
        <a:ln w="6350" cap="flat" cmpd="sng" algn="ctr">
          <a:solidFill>
            <a:schemeClr val="accent2">
              <a:hueOff val="-4600839"/>
              <a:satOff val="20382"/>
              <a:lumOff val="-7495"/>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74763B45-DC4A-624C-97BD-E53A1CC236EA}">
      <dsp:nvSpPr>
        <dsp:cNvPr id="0" name=""/>
        <dsp:cNvSpPr/>
      </dsp:nvSpPr>
      <dsp:spPr>
        <a:xfrm>
          <a:off x="4888586" y="975913"/>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6 févr. 1956</a:t>
          </a:r>
        </a:p>
      </dsp:txBody>
      <dsp:txXfrm>
        <a:off x="4888586" y="975913"/>
        <a:ext cx="1502626" cy="315080"/>
      </dsp:txXfrm>
    </dsp:sp>
    <dsp:sp modelId="{E7C71BE7-FD2D-6C4A-841F-1537D73D21F0}">
      <dsp:nvSpPr>
        <dsp:cNvPr id="0" name=""/>
        <dsp:cNvSpPr/>
      </dsp:nvSpPr>
      <dsp:spPr>
        <a:xfrm>
          <a:off x="4813455" y="1923944"/>
          <a:ext cx="1652889" cy="388971"/>
        </a:xfrm>
        <a:prstGeom prst="rect">
          <a:avLst/>
        </a:prstGeom>
        <a:solidFill>
          <a:schemeClr val="accent2">
            <a:tint val="40000"/>
            <a:alpha val="90000"/>
            <a:hueOff val="-6081107"/>
            <a:satOff val="17401"/>
            <a:lumOff val="-1158"/>
            <a:alphaOff val="0"/>
          </a:schemeClr>
        </a:solidFill>
        <a:ln w="12700" cap="flat" cmpd="sng" algn="ctr">
          <a:solidFill>
            <a:schemeClr val="accent2">
              <a:tint val="40000"/>
              <a:alpha val="90000"/>
              <a:hueOff val="-6081107"/>
              <a:satOff val="17401"/>
              <a:lumOff val="-1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journée des Tomates</a:t>
          </a:r>
        </a:p>
      </dsp:txBody>
      <dsp:txXfrm>
        <a:off x="4813455" y="1923944"/>
        <a:ext cx="1652889" cy="388971"/>
      </dsp:txXfrm>
    </dsp:sp>
    <dsp:sp modelId="{FB93281D-E3AA-6340-9AA5-F9BAD165E3DC}">
      <dsp:nvSpPr>
        <dsp:cNvPr id="0" name=""/>
        <dsp:cNvSpPr/>
      </dsp:nvSpPr>
      <dsp:spPr>
        <a:xfrm>
          <a:off x="5639899" y="1449929"/>
          <a:ext cx="0" cy="474015"/>
        </a:xfrm>
        <a:prstGeom prst="line">
          <a:avLst/>
        </a:prstGeom>
        <a:solidFill>
          <a:schemeClr val="accent2">
            <a:hueOff val="-5751049"/>
            <a:satOff val="25477"/>
            <a:lumOff val="-9369"/>
            <a:alphaOff val="0"/>
          </a:schemeClr>
        </a:solidFill>
        <a:ln w="6350" cap="flat" cmpd="sng" algn="ctr">
          <a:solidFill>
            <a:schemeClr val="accent2">
              <a:hueOff val="-5751049"/>
              <a:satOff val="25477"/>
              <a:lumOff val="-9369"/>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3C0B5298-2EE2-2D43-9895-031B8333F05F}">
      <dsp:nvSpPr>
        <dsp:cNvPr id="0" name=""/>
        <dsp:cNvSpPr/>
      </dsp:nvSpPr>
      <dsp:spPr>
        <a:xfrm>
          <a:off x="4665904"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7B3BF54B-35EA-BE42-9D6F-39E2F72E942E}">
      <dsp:nvSpPr>
        <dsp:cNvPr id="0" name=""/>
        <dsp:cNvSpPr/>
      </dsp:nvSpPr>
      <dsp:spPr>
        <a:xfrm>
          <a:off x="5605045"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A1050D55-0610-E34A-A8F4-2A57B57C2AA2}">
      <dsp:nvSpPr>
        <dsp:cNvPr id="0" name=""/>
        <dsp:cNvSpPr/>
      </dsp:nvSpPr>
      <dsp:spPr>
        <a:xfrm>
          <a:off x="5827728" y="1497330"/>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16 mars 1956</a:t>
          </a:r>
        </a:p>
      </dsp:txBody>
      <dsp:txXfrm>
        <a:off x="5827728" y="1497330"/>
        <a:ext cx="1502626" cy="315080"/>
      </dsp:txXfrm>
    </dsp:sp>
    <dsp:sp modelId="{BCD98F47-5E71-8A46-A0AB-D5210CDAD9AC}">
      <dsp:nvSpPr>
        <dsp:cNvPr id="0" name=""/>
        <dsp:cNvSpPr/>
      </dsp:nvSpPr>
      <dsp:spPr>
        <a:xfrm>
          <a:off x="5752596" y="207991"/>
          <a:ext cx="1652889" cy="656389"/>
        </a:xfrm>
        <a:prstGeom prst="rect">
          <a:avLst/>
        </a:prstGeom>
        <a:solidFill>
          <a:schemeClr val="accent2">
            <a:tint val="40000"/>
            <a:alpha val="90000"/>
            <a:hueOff val="-7297329"/>
            <a:satOff val="20881"/>
            <a:lumOff val="-1389"/>
            <a:alphaOff val="0"/>
          </a:schemeClr>
        </a:solidFill>
        <a:ln w="12700" cap="flat" cmpd="sng" algn="ctr">
          <a:solidFill>
            <a:schemeClr val="accent2">
              <a:tint val="40000"/>
              <a:alpha val="90000"/>
              <a:hueOff val="-7297329"/>
              <a:satOff val="20881"/>
              <a:lumOff val="-13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loi confère pouvoirs spéciaux à l’armée et envoi du contingent</a:t>
          </a:r>
        </a:p>
      </dsp:txBody>
      <dsp:txXfrm>
        <a:off x="5752596" y="207991"/>
        <a:ext cx="1652889" cy="656389"/>
      </dsp:txXfrm>
    </dsp:sp>
    <dsp:sp modelId="{DA420FAB-B520-8C44-B96B-4F33C90C40E8}">
      <dsp:nvSpPr>
        <dsp:cNvPr id="0" name=""/>
        <dsp:cNvSpPr/>
      </dsp:nvSpPr>
      <dsp:spPr>
        <a:xfrm>
          <a:off x="6579041" y="864380"/>
          <a:ext cx="0" cy="474015"/>
        </a:xfrm>
        <a:prstGeom prst="line">
          <a:avLst/>
        </a:prstGeom>
        <a:solidFill>
          <a:schemeClr val="accent2">
            <a:hueOff val="-6901259"/>
            <a:satOff val="30573"/>
            <a:lumOff val="-11243"/>
            <a:alphaOff val="0"/>
          </a:schemeClr>
        </a:solidFill>
        <a:ln w="6350" cap="flat" cmpd="sng" algn="ctr">
          <a:solidFill>
            <a:schemeClr val="accent2">
              <a:hueOff val="-6901259"/>
              <a:satOff val="30573"/>
              <a:lumOff val="-11243"/>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6710F70A-7955-034A-B3B7-11B932F12A74}">
      <dsp:nvSpPr>
        <dsp:cNvPr id="0" name=""/>
        <dsp:cNvSpPr/>
      </dsp:nvSpPr>
      <dsp:spPr>
        <a:xfrm>
          <a:off x="6766870" y="975913"/>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oct.–nov. 1956</a:t>
          </a:r>
        </a:p>
      </dsp:txBody>
      <dsp:txXfrm>
        <a:off x="6766870" y="975913"/>
        <a:ext cx="1502626" cy="315080"/>
      </dsp:txXfrm>
    </dsp:sp>
    <dsp:sp modelId="{D1F9B948-F053-1D49-BA06-229CE067B804}">
      <dsp:nvSpPr>
        <dsp:cNvPr id="0" name=""/>
        <dsp:cNvSpPr/>
      </dsp:nvSpPr>
      <dsp:spPr>
        <a:xfrm>
          <a:off x="6691738" y="1923944"/>
          <a:ext cx="1652889" cy="510524"/>
        </a:xfrm>
        <a:prstGeom prst="rect">
          <a:avLst/>
        </a:prstGeom>
        <a:solidFill>
          <a:schemeClr val="accent2">
            <a:tint val="40000"/>
            <a:alpha val="90000"/>
            <a:hueOff val="-8513550"/>
            <a:satOff val="24361"/>
            <a:lumOff val="-1621"/>
            <a:alphaOff val="0"/>
          </a:schemeClr>
        </a:solidFill>
        <a:ln w="12700" cap="flat" cmpd="sng" algn="ctr">
          <a:solidFill>
            <a:schemeClr val="accent2">
              <a:tint val="40000"/>
              <a:alpha val="90000"/>
              <a:hueOff val="-8513550"/>
              <a:satOff val="24361"/>
              <a:lumOff val="-16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arrestation des chefs du FLN</a:t>
          </a:r>
        </a:p>
      </dsp:txBody>
      <dsp:txXfrm>
        <a:off x="6691738" y="1923944"/>
        <a:ext cx="1652889" cy="510524"/>
      </dsp:txXfrm>
    </dsp:sp>
    <dsp:sp modelId="{19B5E1B1-9BA5-534B-9D99-41E46272D591}">
      <dsp:nvSpPr>
        <dsp:cNvPr id="0" name=""/>
        <dsp:cNvSpPr/>
      </dsp:nvSpPr>
      <dsp:spPr>
        <a:xfrm>
          <a:off x="7518183" y="1449929"/>
          <a:ext cx="0" cy="474015"/>
        </a:xfrm>
        <a:prstGeom prst="line">
          <a:avLst/>
        </a:prstGeom>
        <a:solidFill>
          <a:schemeClr val="accent2">
            <a:hueOff val="-8051469"/>
            <a:satOff val="35668"/>
            <a:lumOff val="-13116"/>
            <a:alphaOff val="0"/>
          </a:schemeClr>
        </a:solidFill>
        <a:ln w="6350" cap="flat" cmpd="sng" algn="ctr">
          <a:solidFill>
            <a:schemeClr val="accent2">
              <a:hueOff val="-8051469"/>
              <a:satOff val="35668"/>
              <a:lumOff val="-13116"/>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44CA6110-C5A6-E245-A6F0-17D9930C33BB}">
      <dsp:nvSpPr>
        <dsp:cNvPr id="0" name=""/>
        <dsp:cNvSpPr/>
      </dsp:nvSpPr>
      <dsp:spPr>
        <a:xfrm>
          <a:off x="6544187"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D8D29623-CFEE-4E40-A7CD-14573B2DD78B}">
      <dsp:nvSpPr>
        <dsp:cNvPr id="0" name=""/>
        <dsp:cNvSpPr/>
      </dsp:nvSpPr>
      <dsp:spPr>
        <a:xfrm>
          <a:off x="7483329"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2B7AD5A2-1C97-A644-9F3B-390693D5F9E9}">
      <dsp:nvSpPr>
        <dsp:cNvPr id="0" name=""/>
        <dsp:cNvSpPr/>
      </dsp:nvSpPr>
      <dsp:spPr>
        <a:xfrm>
          <a:off x="7706011" y="1497330"/>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1957</a:t>
          </a:r>
        </a:p>
      </dsp:txBody>
      <dsp:txXfrm>
        <a:off x="7706011" y="1497330"/>
        <a:ext cx="1502626" cy="315080"/>
      </dsp:txXfrm>
    </dsp:sp>
    <dsp:sp modelId="{AA04394F-8BE5-1C45-B41D-768C9520CA84}">
      <dsp:nvSpPr>
        <dsp:cNvPr id="0" name=""/>
        <dsp:cNvSpPr/>
      </dsp:nvSpPr>
      <dsp:spPr>
        <a:xfrm>
          <a:off x="7630880" y="353855"/>
          <a:ext cx="1652889" cy="510524"/>
        </a:xfrm>
        <a:prstGeom prst="rect">
          <a:avLst/>
        </a:prstGeom>
        <a:solidFill>
          <a:schemeClr val="accent2">
            <a:tint val="40000"/>
            <a:alpha val="90000"/>
            <a:hueOff val="-9729771"/>
            <a:satOff val="27841"/>
            <a:lumOff val="-1852"/>
            <a:alphaOff val="0"/>
          </a:schemeClr>
        </a:solidFill>
        <a:ln w="12700" cap="flat" cmpd="sng" algn="ctr">
          <a:solidFill>
            <a:schemeClr val="accent2">
              <a:tint val="40000"/>
              <a:alpha val="90000"/>
              <a:hueOff val="-9729771"/>
              <a:satOff val="27841"/>
              <a:lumOff val="-18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Année 1957 : bataille d’Alger</a:t>
          </a:r>
        </a:p>
      </dsp:txBody>
      <dsp:txXfrm>
        <a:off x="7630880" y="353855"/>
        <a:ext cx="1652889" cy="510524"/>
      </dsp:txXfrm>
    </dsp:sp>
    <dsp:sp modelId="{F91C9E9E-8FB1-6044-A0DB-5AB2E917A7C2}">
      <dsp:nvSpPr>
        <dsp:cNvPr id="0" name=""/>
        <dsp:cNvSpPr/>
      </dsp:nvSpPr>
      <dsp:spPr>
        <a:xfrm>
          <a:off x="8457325" y="864380"/>
          <a:ext cx="0" cy="474015"/>
        </a:xfrm>
        <a:prstGeom prst="line">
          <a:avLst/>
        </a:prstGeom>
        <a:solidFill>
          <a:schemeClr val="accent2">
            <a:hueOff val="-9201678"/>
            <a:satOff val="40764"/>
            <a:lumOff val="-14990"/>
            <a:alphaOff val="0"/>
          </a:schemeClr>
        </a:solidFill>
        <a:ln w="6350" cap="flat" cmpd="sng" algn="ctr">
          <a:solidFill>
            <a:schemeClr val="accent2">
              <a:hueOff val="-9201678"/>
              <a:satOff val="40764"/>
              <a:lumOff val="-14990"/>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CBFFEF5B-E0D8-A944-982C-4130FBC9DBBD}">
      <dsp:nvSpPr>
        <dsp:cNvPr id="0" name=""/>
        <dsp:cNvSpPr/>
      </dsp:nvSpPr>
      <dsp:spPr>
        <a:xfrm>
          <a:off x="8645153" y="975913"/>
          <a:ext cx="1502626"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8 févr. 1958</a:t>
          </a:r>
        </a:p>
      </dsp:txBody>
      <dsp:txXfrm>
        <a:off x="8645153" y="975913"/>
        <a:ext cx="1502626" cy="315080"/>
      </dsp:txXfrm>
    </dsp:sp>
    <dsp:sp modelId="{BB358B01-AB46-1C45-9692-1A4C8EBACB6F}">
      <dsp:nvSpPr>
        <dsp:cNvPr id="0" name=""/>
        <dsp:cNvSpPr/>
      </dsp:nvSpPr>
      <dsp:spPr>
        <a:xfrm>
          <a:off x="8570022" y="1923944"/>
          <a:ext cx="1652889" cy="510524"/>
        </a:xfrm>
        <a:prstGeom prst="rect">
          <a:avLst/>
        </a:prstGeom>
        <a:solidFill>
          <a:schemeClr val="accent2">
            <a:tint val="40000"/>
            <a:alpha val="90000"/>
            <a:hueOff val="-10945993"/>
            <a:satOff val="31321"/>
            <a:lumOff val="-2084"/>
            <a:alphaOff val="0"/>
          </a:schemeClr>
        </a:solidFill>
        <a:ln w="12700" cap="flat" cmpd="sng" algn="ctr">
          <a:solidFill>
            <a:schemeClr val="accent2">
              <a:tint val="40000"/>
              <a:alpha val="90000"/>
              <a:hueOff val="-10945993"/>
              <a:satOff val="31321"/>
              <a:lumOff val="-20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bombardement du village de Sakiet en Tunisie</a:t>
          </a:r>
        </a:p>
      </dsp:txBody>
      <dsp:txXfrm>
        <a:off x="8570022" y="1923944"/>
        <a:ext cx="1652889" cy="510524"/>
      </dsp:txXfrm>
    </dsp:sp>
    <dsp:sp modelId="{5246F062-E148-EE47-B1E5-DC5BA3CDE060}">
      <dsp:nvSpPr>
        <dsp:cNvPr id="0" name=""/>
        <dsp:cNvSpPr/>
      </dsp:nvSpPr>
      <dsp:spPr>
        <a:xfrm>
          <a:off x="9396467" y="1449929"/>
          <a:ext cx="0" cy="474015"/>
        </a:xfrm>
        <a:prstGeom prst="line">
          <a:avLst/>
        </a:prstGeom>
        <a:solidFill>
          <a:schemeClr val="accent2">
            <a:hueOff val="-10351888"/>
            <a:satOff val="45859"/>
            <a:lumOff val="-16864"/>
            <a:alphaOff val="0"/>
          </a:schemeClr>
        </a:solidFill>
        <a:ln w="6350" cap="flat" cmpd="sng" algn="ctr">
          <a:solidFill>
            <a:schemeClr val="accent2">
              <a:hueOff val="-10351888"/>
              <a:satOff val="45859"/>
              <a:lumOff val="-16864"/>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3A5D1BDF-A9FE-E64C-9FE2-85988F082873}">
      <dsp:nvSpPr>
        <dsp:cNvPr id="0" name=""/>
        <dsp:cNvSpPr/>
      </dsp:nvSpPr>
      <dsp:spPr>
        <a:xfrm>
          <a:off x="8422471"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57178F2F-4FAA-C04D-B6FA-EA11880D7FB2}">
      <dsp:nvSpPr>
        <dsp:cNvPr id="0" name=""/>
        <dsp:cNvSpPr/>
      </dsp:nvSpPr>
      <dsp:spPr>
        <a:xfrm>
          <a:off x="9361612"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E3DB9-D238-C34E-9EF2-03EAF94BF1E3}">
      <dsp:nvSpPr>
        <dsp:cNvPr id="0" name=""/>
        <dsp:cNvSpPr/>
      </dsp:nvSpPr>
      <dsp:spPr>
        <a:xfrm rot="5400000">
          <a:off x="-555340" y="1181299"/>
          <a:ext cx="1398486" cy="278987"/>
        </a:xfrm>
        <a:prstGeom prst="corner">
          <a:avLst>
            <a:gd name="adj1" fmla="val 1000"/>
            <a:gd name="adj2" fmla="val 1000"/>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7AEA24-ADAE-A541-84A3-9A0512FF8F90}">
      <dsp:nvSpPr>
        <dsp:cNvPr id="0" name=""/>
        <dsp:cNvSpPr/>
      </dsp:nvSpPr>
      <dsp:spPr>
        <a:xfrm>
          <a:off x="4409" y="2020036"/>
          <a:ext cx="3487340" cy="466162"/>
        </a:xfrm>
        <a:prstGeom prst="homePlate">
          <a:avLst>
            <a:gd name="adj" fmla="val 2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9 janv. 1959</a:t>
          </a:r>
        </a:p>
      </dsp:txBody>
      <dsp:txXfrm>
        <a:off x="4409" y="2020036"/>
        <a:ext cx="3429070" cy="466162"/>
      </dsp:txXfrm>
    </dsp:sp>
    <dsp:sp modelId="{D759F75E-F99C-A04C-B509-DF102F523503}">
      <dsp:nvSpPr>
        <dsp:cNvPr id="0" name=""/>
        <dsp:cNvSpPr/>
      </dsp:nvSpPr>
      <dsp:spPr>
        <a:xfrm>
          <a:off x="283396" y="788941"/>
          <a:ext cx="2831720" cy="1063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n-US" sz="1100" kern="1200"/>
            <a:t>Michel Debré du 9 janvier 1959 au 14 avril 1962</a:t>
          </a:r>
        </a:p>
      </dsp:txBody>
      <dsp:txXfrm>
        <a:off x="283396" y="788941"/>
        <a:ext cx="2831720" cy="1063701"/>
      </dsp:txXfrm>
    </dsp:sp>
    <dsp:sp modelId="{21CA00AE-3A40-C249-B02F-217E0B7FAE03}">
      <dsp:nvSpPr>
        <dsp:cNvPr id="0" name=""/>
        <dsp:cNvSpPr/>
      </dsp:nvSpPr>
      <dsp:spPr>
        <a:xfrm rot="5400000">
          <a:off x="2827380" y="1181299"/>
          <a:ext cx="1398486" cy="278987"/>
        </a:xfrm>
        <a:prstGeom prst="corner">
          <a:avLst>
            <a:gd name="adj1" fmla="val 1000"/>
            <a:gd name="adj2" fmla="val 1000"/>
          </a:avLst>
        </a:prstGeom>
        <a:solidFill>
          <a:schemeClr val="lt1">
            <a:hueOff val="0"/>
            <a:satOff val="0"/>
            <a:lumOff val="0"/>
            <a:alphaOff val="0"/>
          </a:schemeClr>
        </a:solidFill>
        <a:ln w="12700" cap="flat" cmpd="sng" algn="ctr">
          <a:solidFill>
            <a:schemeClr val="accent2">
              <a:hueOff val="-5175945"/>
              <a:satOff val="22930"/>
              <a:lumOff val="-8432"/>
              <a:alphaOff val="0"/>
            </a:schemeClr>
          </a:solidFill>
          <a:prstDash val="solid"/>
        </a:ln>
        <a:effectLst/>
      </dsp:spPr>
      <dsp:style>
        <a:lnRef idx="2">
          <a:scrgbClr r="0" g="0" b="0"/>
        </a:lnRef>
        <a:fillRef idx="1">
          <a:scrgbClr r="0" g="0" b="0"/>
        </a:fillRef>
        <a:effectRef idx="0">
          <a:scrgbClr r="0" g="0" b="0"/>
        </a:effectRef>
        <a:fontRef idx="minor"/>
      </dsp:style>
    </dsp:sp>
    <dsp:sp modelId="{05204AC0-1F20-8546-B1FD-9EFBB6CCA67D}">
      <dsp:nvSpPr>
        <dsp:cNvPr id="0" name=""/>
        <dsp:cNvSpPr/>
      </dsp:nvSpPr>
      <dsp:spPr>
        <a:xfrm>
          <a:off x="3387129" y="2020036"/>
          <a:ext cx="3487340" cy="466162"/>
        </a:xfrm>
        <a:prstGeom prst="chevron">
          <a:avLst>
            <a:gd name="adj" fmla="val 25000"/>
          </a:avLst>
        </a:prstGeom>
        <a:solidFill>
          <a:schemeClr val="accent2">
            <a:hueOff val="-5175945"/>
            <a:satOff val="22930"/>
            <a:lumOff val="-8432"/>
            <a:alphaOff val="0"/>
          </a:schemeClr>
        </a:solidFill>
        <a:ln w="12700" cap="flat" cmpd="sng" algn="ctr">
          <a:solidFill>
            <a:schemeClr val="accent2">
              <a:hueOff val="-5175945"/>
              <a:satOff val="22930"/>
              <a:lumOff val="-843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14 avr. 1962</a:t>
          </a:r>
        </a:p>
      </dsp:txBody>
      <dsp:txXfrm>
        <a:off x="3503670" y="2020036"/>
        <a:ext cx="3254259" cy="466162"/>
      </dsp:txXfrm>
    </dsp:sp>
    <dsp:sp modelId="{F91FF876-B897-D845-A11A-D8E551A62553}">
      <dsp:nvSpPr>
        <dsp:cNvPr id="0" name=""/>
        <dsp:cNvSpPr/>
      </dsp:nvSpPr>
      <dsp:spPr>
        <a:xfrm>
          <a:off x="3666116" y="788941"/>
          <a:ext cx="2831720" cy="738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n-US" sz="1100" kern="1200"/>
            <a:t>Georges Pompidou du 14 avril 1962 au 10 juillet 1968 (son gouvernement est renversé par une motion de censure le 5 octobre 1962 mais De Gaulle refuse sa démission et dissout l’Assemblée nationale).</a:t>
          </a:r>
        </a:p>
      </dsp:txBody>
      <dsp:txXfrm>
        <a:off x="3666116" y="788941"/>
        <a:ext cx="2831720" cy="738537"/>
      </dsp:txXfrm>
    </dsp:sp>
    <dsp:sp modelId="{E2EF65D0-FF5E-244E-B91A-58A3B7560FF4}">
      <dsp:nvSpPr>
        <dsp:cNvPr id="0" name=""/>
        <dsp:cNvSpPr/>
      </dsp:nvSpPr>
      <dsp:spPr>
        <a:xfrm rot="5400000">
          <a:off x="6210100" y="1181299"/>
          <a:ext cx="1398486" cy="278987"/>
        </a:xfrm>
        <a:prstGeom prst="corner">
          <a:avLst>
            <a:gd name="adj1" fmla="val 1000"/>
            <a:gd name="adj2" fmla="val 1000"/>
          </a:avLst>
        </a:prstGeom>
        <a:solidFill>
          <a:schemeClr val="lt1">
            <a:hueOff val="0"/>
            <a:satOff val="0"/>
            <a:lumOff val="0"/>
            <a:alphaOff val="0"/>
          </a:schemeClr>
        </a:solidFill>
        <a:ln w="12700" cap="flat" cmpd="sng" algn="ctr">
          <a:solidFill>
            <a:schemeClr val="accent2">
              <a:hueOff val="-10351890"/>
              <a:satOff val="45859"/>
              <a:lumOff val="-16864"/>
              <a:alphaOff val="0"/>
            </a:schemeClr>
          </a:solidFill>
          <a:prstDash val="solid"/>
        </a:ln>
        <a:effectLst/>
      </dsp:spPr>
      <dsp:style>
        <a:lnRef idx="2">
          <a:scrgbClr r="0" g="0" b="0"/>
        </a:lnRef>
        <a:fillRef idx="1">
          <a:scrgbClr r="0" g="0" b="0"/>
        </a:fillRef>
        <a:effectRef idx="0">
          <a:scrgbClr r="0" g="0" b="0"/>
        </a:effectRef>
        <a:fontRef idx="minor"/>
      </dsp:style>
    </dsp:sp>
    <dsp:sp modelId="{DB747BFD-CD79-834D-ACAE-A0E800147D10}">
      <dsp:nvSpPr>
        <dsp:cNvPr id="0" name=""/>
        <dsp:cNvSpPr/>
      </dsp:nvSpPr>
      <dsp:spPr>
        <a:xfrm>
          <a:off x="6769850" y="2020036"/>
          <a:ext cx="3487340" cy="466162"/>
        </a:xfrm>
        <a:prstGeom prst="chevron">
          <a:avLst>
            <a:gd name="adj" fmla="val 25000"/>
          </a:avLst>
        </a:prstGeom>
        <a:solidFill>
          <a:schemeClr val="accent2">
            <a:hueOff val="-10351890"/>
            <a:satOff val="45859"/>
            <a:lumOff val="-16864"/>
            <a:alphaOff val="0"/>
          </a:schemeClr>
        </a:solidFill>
        <a:ln w="12700" cap="flat" cmpd="sng" algn="ctr">
          <a:solidFill>
            <a:schemeClr val="accent2">
              <a:hueOff val="-10351890"/>
              <a:satOff val="45859"/>
              <a:lumOff val="-1686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10 juil. 1968</a:t>
          </a:r>
        </a:p>
      </dsp:txBody>
      <dsp:txXfrm>
        <a:off x="6886391" y="2020036"/>
        <a:ext cx="3254259" cy="466162"/>
      </dsp:txXfrm>
    </dsp:sp>
    <dsp:sp modelId="{AE78F4EF-3F25-AF4B-9B3E-44611C43EDC9}">
      <dsp:nvSpPr>
        <dsp:cNvPr id="0" name=""/>
        <dsp:cNvSpPr/>
      </dsp:nvSpPr>
      <dsp:spPr>
        <a:xfrm>
          <a:off x="7048837" y="788941"/>
          <a:ext cx="2831720" cy="738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n-US" sz="1100" kern="1200"/>
            <a:t>Maurice Couve de Murville (10 juillet 1968 au 21 juin 1969)</a:t>
          </a:r>
        </a:p>
      </dsp:txBody>
      <dsp:txXfrm>
        <a:off x="7048837" y="788941"/>
        <a:ext cx="2831720" cy="738537"/>
      </dsp:txXfrm>
    </dsp:sp>
  </dsp:spTree>
</dsp:drawing>
</file>

<file path=ppt/diagrams/layout1.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46E34EF3-7868-A744-A03D-83D55C9D8CCC}" type="datetimeFigureOut">
              <a:rPr lang="fr-FR" smtClean="0"/>
              <a:t>26/08/2024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334133689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6E34EF3-7868-A744-A03D-83D55C9D8CCC}" type="datetimeFigureOut">
              <a:rPr lang="fr-FR" smtClean="0"/>
              <a:t>26/08/2024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4178452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6E34EF3-7868-A744-A03D-83D55C9D8CCC}" type="datetimeFigureOut">
              <a:rPr lang="fr-FR" smtClean="0"/>
              <a:t>26/08/2024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79406503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46E34EF3-7868-A744-A03D-83D55C9D8CCC}" type="datetimeFigureOut">
              <a:rPr lang="fr-FR" smtClean="0"/>
              <a:t>26/08/2024</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1742930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6E34EF3-7868-A744-A03D-83D55C9D8CCC}" type="datetimeFigureOut">
              <a:rPr lang="fr-FR" smtClean="0"/>
              <a:t>26/08/2024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667DA31-95F1-CC48-BD42-4BDE073AA268}" type="slidenum">
              <a:rPr lang="fr-FR" smtClean="0"/>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3780473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6E34EF3-7868-A744-A03D-83D55C9D8CCC}" type="datetimeFigureOut">
              <a:rPr lang="fr-FR" smtClean="0"/>
              <a:t>26/08/2024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839776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34EF3-7868-A744-A03D-83D55C9D8CCC}" type="datetimeFigureOut">
              <a:rPr lang="fr-FR" smtClean="0"/>
              <a:t>26/08/2024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2748515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46E34EF3-7868-A744-A03D-83D55C9D8CCC}" type="datetimeFigureOut">
              <a:rPr lang="fr-FR" smtClean="0"/>
              <a:t>26/08/2024</a:t>
            </a:fld>
            <a:endParaRPr lang="fr-F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1" name="Slide Number Placeholder 10"/>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1573351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46E34EF3-7868-A744-A03D-83D55C9D8CCC}" type="datetimeFigureOut">
              <a:rPr lang="fr-FR" smtClean="0"/>
              <a:t>26/08/2024</a:t>
            </a:fld>
            <a:endParaRPr lang="fr-F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0" name="Slide Number Placeholder 9"/>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3422864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6E34EF3-7868-A744-A03D-83D55C9D8CCC}"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2416188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6E34EF3-7868-A744-A03D-83D55C9D8CCC}"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67DA31-95F1-CC48-BD42-4BDE073AA268}" type="slidenum">
              <a:rPr lang="fr-FR" smtClean="0"/>
              <a:t>‹N°›</a:t>
            </a:fld>
            <a:endParaRPr lang="fr-FR"/>
          </a:p>
        </p:txBody>
      </p:sp>
    </p:spTree>
    <p:extLst>
      <p:ext uri="{BB962C8B-B14F-4D97-AF65-F5344CB8AC3E}">
        <p14:creationId xmlns:p14="http://schemas.microsoft.com/office/powerpoint/2010/main" val="464826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C0B6405-A246-7243-9460-6CA326CB35BE}" type="datetime1">
              <a:rPr lang="fr-FR" altLang="fr-FR" smtClean="0"/>
              <a:pPr/>
              <a:t>26/08/2024</a:t>
            </a:fld>
            <a:endParaRPr lang="fr-FR" altLang="fr-FR"/>
          </a:p>
        </p:txBody>
      </p:sp>
      <p:sp>
        <p:nvSpPr>
          <p:cNvPr id="8" name="Footer Placeholder 7"/>
          <p:cNvSpPr>
            <a:spLocks noGrp="1"/>
          </p:cNvSpPr>
          <p:nvPr>
            <p:ph type="ftr" sz="quarter" idx="11"/>
          </p:nvPr>
        </p:nvSpPr>
        <p:spPr/>
        <p:txBody>
          <a:bodyPr/>
          <a:lstStyle/>
          <a:p>
            <a:pPr>
              <a:defRPr/>
            </a:pPr>
            <a:endParaRPr lang="fr-FR"/>
          </a:p>
        </p:txBody>
      </p:sp>
      <p:sp>
        <p:nvSpPr>
          <p:cNvPr id="9" name="Slide Number Placeholder 8"/>
          <p:cNvSpPr>
            <a:spLocks noGrp="1"/>
          </p:cNvSpPr>
          <p:nvPr>
            <p:ph type="sldNum" sz="quarter" idx="12"/>
          </p:nvPr>
        </p:nvSpPr>
        <p:spPr/>
        <p:txBody>
          <a:bodyPr/>
          <a:lstStyle/>
          <a:p>
            <a:fld id="{667CF768-6B45-CA4C-903E-6B7C84F96D77}" type="slidenum">
              <a:rPr lang="fr-FR" altLang="fr-FR" smtClean="0"/>
              <a:pPr/>
              <a:t>‹N°›</a:t>
            </a:fld>
            <a:endParaRPr lang="fr-FR" alt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2604892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C0B6405-A246-7243-9460-6CA326CB35BE}" type="datetime1">
              <a:rPr lang="fr-FR" altLang="fr-FR" smtClean="0"/>
              <a:pPr/>
              <a:t>26/08/2024</a:t>
            </a:fld>
            <a:endParaRPr lang="fr-FR" altLang="fr-FR"/>
          </a:p>
        </p:txBody>
      </p:sp>
      <p:sp>
        <p:nvSpPr>
          <p:cNvPr id="8" name="Footer Placeholder 7"/>
          <p:cNvSpPr>
            <a:spLocks noGrp="1"/>
          </p:cNvSpPr>
          <p:nvPr>
            <p:ph type="ftr" sz="quarter" idx="11"/>
          </p:nvPr>
        </p:nvSpPr>
        <p:spPr/>
        <p:txBody>
          <a:bodyPr/>
          <a:lstStyle/>
          <a:p>
            <a:pPr>
              <a:defRPr/>
            </a:pPr>
            <a:endParaRPr lang="fr-FR"/>
          </a:p>
        </p:txBody>
      </p:sp>
      <p:sp>
        <p:nvSpPr>
          <p:cNvPr id="9" name="Slide Number Placeholder 8"/>
          <p:cNvSpPr>
            <a:spLocks noGrp="1"/>
          </p:cNvSpPr>
          <p:nvPr>
            <p:ph type="sldNum" sz="quarter" idx="12"/>
          </p:nvPr>
        </p:nvSpPr>
        <p:spPr/>
        <p:txBody>
          <a:bodyPr/>
          <a:lstStyle/>
          <a:p>
            <a:fld id="{667CF768-6B45-CA4C-903E-6B7C84F96D77}" type="slidenum">
              <a:rPr lang="fr-FR" altLang="fr-FR" smtClean="0"/>
              <a:pPr/>
              <a:t>‹N°›</a:t>
            </a:fld>
            <a:endParaRPr lang="fr-FR" alt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2245055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46E34EF3-7868-A744-A03D-83D55C9D8CCC}" type="datetimeFigureOut">
              <a:rPr lang="fr-FR" smtClean="0"/>
              <a:t>26/08/2024</a:t>
            </a:fld>
            <a:endParaRPr lang="fr-F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fr-F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667DA31-95F1-CC48-BD42-4BDE073AA268}" type="slidenum">
              <a:rPr lang="fr-FR" smtClean="0"/>
              <a:t>‹N°›</a:t>
            </a:fld>
            <a:endParaRPr lang="fr-FR"/>
          </a:p>
        </p:txBody>
      </p:sp>
    </p:spTree>
    <p:extLst>
      <p:ext uri="{BB962C8B-B14F-4D97-AF65-F5344CB8AC3E}">
        <p14:creationId xmlns:p14="http://schemas.microsoft.com/office/powerpoint/2010/main" val="20734439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49FC52-36C3-064F-9666-5528F95034E9}"/>
              </a:ext>
            </a:extLst>
          </p:cNvPr>
          <p:cNvSpPr>
            <a:spLocks noGrp="1"/>
          </p:cNvSpPr>
          <p:nvPr>
            <p:ph type="ctrTitle"/>
          </p:nvPr>
        </p:nvSpPr>
        <p:spPr>
          <a:xfrm>
            <a:off x="965198" y="2474895"/>
            <a:ext cx="6212764" cy="1908215"/>
          </a:xfrm>
          <a:noFill/>
          <a:ln>
            <a:solidFill>
              <a:schemeClr val="tx1"/>
            </a:solidFill>
          </a:ln>
        </p:spPr>
        <p:txBody>
          <a:bodyPr wrap="square">
            <a:normAutofit/>
          </a:bodyPr>
          <a:lstStyle/>
          <a:p>
            <a:r>
              <a:rPr lang="fr-FR" sz="2800" b="1">
                <a:solidFill>
                  <a:schemeClr val="tx1"/>
                </a:solidFill>
              </a:rPr>
              <a:t>LA FRANCE UNE NOUVELLE PLACE DANS LE MONDE (1945-1970)</a:t>
            </a:r>
            <a:br>
              <a:rPr lang="fr-FR" sz="2800">
                <a:solidFill>
                  <a:schemeClr val="tx1"/>
                </a:solidFill>
              </a:rPr>
            </a:br>
            <a:endParaRPr lang="fr-FR" sz="2800">
              <a:solidFill>
                <a:schemeClr val="tx1"/>
              </a:solidFill>
            </a:endParaRPr>
          </a:p>
        </p:txBody>
      </p:sp>
      <p:sp>
        <p:nvSpPr>
          <p:cNvPr id="8" name="Rectangle 7">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32ECC06A-2BA4-9641-914D-365956F1ED31}"/>
              </a:ext>
            </a:extLst>
          </p:cNvPr>
          <p:cNvSpPr>
            <a:spLocks noGrp="1"/>
          </p:cNvSpPr>
          <p:nvPr>
            <p:ph type="subTitle" idx="1"/>
          </p:nvPr>
        </p:nvSpPr>
        <p:spPr>
          <a:xfrm>
            <a:off x="8533732" y="2173266"/>
            <a:ext cx="3254408" cy="2511468"/>
          </a:xfrm>
        </p:spPr>
        <p:txBody>
          <a:bodyPr anchor="ctr">
            <a:normAutofit/>
          </a:bodyPr>
          <a:lstStyle/>
          <a:p>
            <a:r>
              <a:rPr lang="fr-FR" sz="2400">
                <a:solidFill>
                  <a:schemeClr val="tx2">
                    <a:lumMod val="90000"/>
                  </a:schemeClr>
                </a:solidFill>
              </a:rPr>
              <a:t>Chapitre 6</a:t>
            </a:r>
          </a:p>
        </p:txBody>
      </p:sp>
    </p:spTree>
    <p:extLst>
      <p:ext uri="{BB962C8B-B14F-4D97-AF65-F5344CB8AC3E}">
        <p14:creationId xmlns:p14="http://schemas.microsoft.com/office/powerpoint/2010/main" val="276577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765255A3-50F3-5C4A-BA36-9A8C75FC9B99}"/>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a:solidFill>
                  <a:schemeClr val="tx1">
                    <a:lumMod val="75000"/>
                    <a:lumOff val="25000"/>
                  </a:schemeClr>
                </a:solidFill>
              </a:rPr>
              <a:t>Première partie</a:t>
            </a:r>
          </a:p>
        </p:txBody>
      </p:sp>
      <p:sp>
        <p:nvSpPr>
          <p:cNvPr id="10" name="Rectangle 9">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315C1E4B-073D-E94F-AB4F-DD2C45A80BC0}"/>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3500" b="1" kern="1200" cap="all" spc="200" baseline="0">
                <a:solidFill>
                  <a:srgbClr val="262626"/>
                </a:solidFill>
                <a:latin typeface="+mj-lt"/>
                <a:ea typeface="+mj-ea"/>
                <a:cs typeface="+mj-cs"/>
              </a:rPr>
              <a:t>Quelles réussites et quelles difficultés les gouvernements de la 4ème République connaissent-ils ? (1946-1958)</a:t>
            </a:r>
            <a:br>
              <a:rPr lang="en-US" sz="3500" kern="1200" cap="all" spc="200" baseline="0">
                <a:solidFill>
                  <a:srgbClr val="262626"/>
                </a:solidFill>
                <a:latin typeface="+mj-lt"/>
                <a:ea typeface="+mj-ea"/>
                <a:cs typeface="+mj-cs"/>
              </a:rPr>
            </a:br>
            <a:endParaRPr lang="en-US" sz="3500" kern="1200" cap="all" spc="200" baseline="0">
              <a:solidFill>
                <a:srgbClr val="262626"/>
              </a:solidFill>
              <a:latin typeface="+mj-lt"/>
              <a:ea typeface="+mj-ea"/>
              <a:cs typeface="+mj-cs"/>
            </a:endParaRPr>
          </a:p>
        </p:txBody>
      </p:sp>
    </p:spTree>
    <p:extLst>
      <p:ext uri="{BB962C8B-B14F-4D97-AF65-F5344CB8AC3E}">
        <p14:creationId xmlns:p14="http://schemas.microsoft.com/office/powerpoint/2010/main" val="2677169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876EB8-B834-D241-A37D-218060281DF5}"/>
              </a:ext>
            </a:extLst>
          </p:cNvPr>
          <p:cNvSpPr>
            <a:spLocks noGrp="1"/>
          </p:cNvSpPr>
          <p:nvPr>
            <p:ph type="title"/>
          </p:nvPr>
        </p:nvSpPr>
        <p:spPr>
          <a:xfrm>
            <a:off x="2326386" y="484632"/>
            <a:ext cx="7543800" cy="1609344"/>
          </a:xfrm>
        </p:spPr>
        <p:txBody>
          <a:bodyPr>
            <a:normAutofit/>
          </a:bodyPr>
          <a:lstStyle/>
          <a:p>
            <a:pPr eaLnBrk="1" hangingPunct="1"/>
            <a:r>
              <a:rPr lang="fr-FR" altLang="fr-FR">
                <a:ea typeface="ＭＳ Ｐゴシック" panose="020B0600070205080204" pitchFamily="34" charset="-128"/>
              </a:rPr>
              <a:t>Bilan des pertes françaises de la Seconde Guerre mondiale</a:t>
            </a:r>
          </a:p>
        </p:txBody>
      </p:sp>
      <p:graphicFrame>
        <p:nvGraphicFramePr>
          <p:cNvPr id="4" name="Espace réservé du contenu 3">
            <a:extLst>
              <a:ext uri="{FF2B5EF4-FFF2-40B4-BE49-F238E27FC236}">
                <a16:creationId xmlns:a16="http://schemas.microsoft.com/office/drawing/2014/main" id="{FD7A77D5-A99A-6242-9EFA-944A5B445C5B}"/>
              </a:ext>
            </a:extLst>
          </p:cNvPr>
          <p:cNvGraphicFramePr>
            <a:graphicFrameLocks noGrp="1"/>
          </p:cNvGraphicFramePr>
          <p:nvPr>
            <p:ph idx="1"/>
          </p:nvPr>
        </p:nvGraphicFramePr>
        <p:xfrm>
          <a:off x="2326482" y="2525803"/>
          <a:ext cx="7543801" cy="3337023"/>
        </p:xfrm>
        <a:graphic>
          <a:graphicData uri="http://schemas.openxmlformats.org/drawingml/2006/table">
            <a:tbl>
              <a:tblPr/>
              <a:tblGrid>
                <a:gridCol w="3772605">
                  <a:extLst>
                    <a:ext uri="{9D8B030D-6E8A-4147-A177-3AD203B41FA5}">
                      <a16:colId xmlns:a16="http://schemas.microsoft.com/office/drawing/2014/main" val="3888617997"/>
                    </a:ext>
                  </a:extLst>
                </a:gridCol>
                <a:gridCol w="3771196">
                  <a:extLst>
                    <a:ext uri="{9D8B030D-6E8A-4147-A177-3AD203B41FA5}">
                      <a16:colId xmlns:a16="http://schemas.microsoft.com/office/drawing/2014/main" val="3609117643"/>
                    </a:ext>
                  </a:extLst>
                </a:gridCol>
              </a:tblGrid>
              <a:tr h="44375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7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7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4014450149"/>
                  </a:ext>
                </a:extLst>
              </a:tr>
              <a:tr h="39050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7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Pertes militaires </a:t>
                      </a: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7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180 000</a:t>
                      </a: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extLst>
                  <a:ext uri="{0D108BD9-81ED-4DB2-BD59-A6C34878D82A}">
                    <a16:rowId xmlns:a16="http://schemas.microsoft.com/office/drawing/2014/main" val="342122829"/>
                  </a:ext>
                </a:extLst>
              </a:tr>
              <a:tr h="923006">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7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Déportés (prisonniers de guerre, STO,  déportés civils, déportés raciaux)</a:t>
                      </a: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7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310 000 (dont 76 000 Juifs)</a:t>
                      </a: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extLst>
                  <a:ext uri="{0D108BD9-81ED-4DB2-BD59-A6C34878D82A}">
                    <a16:rowId xmlns:a16="http://schemas.microsoft.com/office/drawing/2014/main" val="2444769666"/>
                  </a:ext>
                </a:extLst>
              </a:tr>
              <a:tr h="1189258">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7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Victimes de faits de guerre en France (bombardements stratégiques, combats de la libération, massacres nazis)</a:t>
                      </a: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7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130 000</a:t>
                      </a: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extLst>
                  <a:ext uri="{0D108BD9-81ED-4DB2-BD59-A6C34878D82A}">
                    <a16:rowId xmlns:a16="http://schemas.microsoft.com/office/drawing/2014/main" val="1860276169"/>
                  </a:ext>
                </a:extLst>
              </a:tr>
              <a:tr h="39050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7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Total </a:t>
                      </a: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7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620 000 morts</a:t>
                      </a:r>
                    </a:p>
                  </a:txBody>
                  <a:tcPr marL="81113" marR="81113" marT="44375" marB="443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extLst>
                  <a:ext uri="{0D108BD9-81ED-4DB2-BD59-A6C34878D82A}">
                    <a16:rowId xmlns:a16="http://schemas.microsoft.com/office/drawing/2014/main" val="1758121164"/>
                  </a:ext>
                </a:extLst>
              </a:tr>
            </a:tbl>
          </a:graphicData>
        </a:graphic>
      </p:graphicFrame>
    </p:spTree>
    <p:extLst>
      <p:ext uri="{BB962C8B-B14F-4D97-AF65-F5344CB8AC3E}">
        <p14:creationId xmlns:p14="http://schemas.microsoft.com/office/powerpoint/2010/main" val="4109884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17410" name="Espace réservé du contenu 3" descr="Le_Havre_hiver_1944-1945.JPG">
            <a:extLst>
              <a:ext uri="{FF2B5EF4-FFF2-40B4-BE49-F238E27FC236}">
                <a16:creationId xmlns:a16="http://schemas.microsoft.com/office/drawing/2014/main" id="{64FA9ECC-42E1-6C4D-954F-6848B28D6DE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580" r="-1" b="-1"/>
          <a:stretch/>
        </p:blipFill>
        <p:spPr>
          <a:xfrm>
            <a:off x="20" y="10"/>
            <a:ext cx="12191980" cy="4242806"/>
          </a:xfrm>
          <a:prstGeom prst="rect">
            <a:avLst/>
          </a:prstGeom>
        </p:spPr>
      </p:pic>
      <p:sp>
        <p:nvSpPr>
          <p:cNvPr id="71" name="Rectangle 70">
            <a:extLst>
              <a:ext uri="{FF2B5EF4-FFF2-40B4-BE49-F238E27FC236}">
                <a16:creationId xmlns:a16="http://schemas.microsoft.com/office/drawing/2014/main" id="{17928EA2-88ED-424C-A811-B45B398FB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73" name="Rectangle 72">
            <a:extLst>
              <a:ext uri="{FF2B5EF4-FFF2-40B4-BE49-F238E27FC236}">
                <a16:creationId xmlns:a16="http://schemas.microsoft.com/office/drawing/2014/main" id="{304F0B90-9D71-4D15-94CC-B9E1F445B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7409" name="Titre 1">
            <a:extLst>
              <a:ext uri="{FF2B5EF4-FFF2-40B4-BE49-F238E27FC236}">
                <a16:creationId xmlns:a16="http://schemas.microsoft.com/office/drawing/2014/main" id="{E77212B9-D2AD-CE42-903F-DFDF9F2C8032}"/>
              </a:ext>
            </a:extLst>
          </p:cNvPr>
          <p:cNvSpPr>
            <a:spLocks noGrp="1"/>
          </p:cNvSpPr>
          <p:nvPr>
            <p:ph type="title"/>
          </p:nvPr>
        </p:nvSpPr>
        <p:spPr>
          <a:xfrm>
            <a:off x="1600200" y="4489554"/>
            <a:ext cx="8991600" cy="1279910"/>
          </a:xfrm>
          <a:noFill/>
          <a:ln>
            <a:noFill/>
          </a:ln>
        </p:spPr>
        <p:txBody>
          <a:bodyPr vert="horz" lIns="274320" tIns="182880" rIns="274320" bIns="182880" rtlCol="0" anchor="ctr" anchorCtr="1">
            <a:normAutofit/>
          </a:bodyPr>
          <a:lstStyle/>
          <a:p>
            <a:r>
              <a:rPr lang="en-US" altLang="fr-FR" sz="3200">
                <a:solidFill>
                  <a:srgbClr val="FFFFFF"/>
                </a:solidFill>
              </a:rPr>
              <a:t>Le Havre, hiver 1944-1945</a:t>
            </a:r>
          </a:p>
        </p:txBody>
      </p:sp>
    </p:spTree>
    <p:extLst>
      <p:ext uri="{BB962C8B-B14F-4D97-AF65-F5344CB8AC3E}">
        <p14:creationId xmlns:p14="http://schemas.microsoft.com/office/powerpoint/2010/main" val="389140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9457" name="Titre 1">
            <a:extLst>
              <a:ext uri="{FF2B5EF4-FFF2-40B4-BE49-F238E27FC236}">
                <a16:creationId xmlns:a16="http://schemas.microsoft.com/office/drawing/2014/main" id="{B9D48FAD-29F9-4B41-A6FA-947DA2E2FDF1}"/>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100">
                <a:solidFill>
                  <a:schemeClr val="bg1"/>
                </a:solidFill>
              </a:rPr>
              <a:t>Affiche en faveur de la reconstruction nationale</a:t>
            </a:r>
          </a:p>
        </p:txBody>
      </p:sp>
      <p:pic>
        <p:nvPicPr>
          <p:cNvPr id="19458" name="Espace réservé du contenu 3" descr="images.jpeg">
            <a:extLst>
              <a:ext uri="{FF2B5EF4-FFF2-40B4-BE49-F238E27FC236}">
                <a16:creationId xmlns:a16="http://schemas.microsoft.com/office/drawing/2014/main" id="{8B257E71-3E7A-FB4E-81BA-1A50B046C50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1287625"/>
            <a:ext cx="6250769" cy="4121883"/>
          </a:xfrm>
          <a:prstGeom prst="rect">
            <a:avLst/>
          </a:prstGeom>
        </p:spPr>
      </p:pic>
    </p:spTree>
    <p:extLst>
      <p:ext uri="{BB962C8B-B14F-4D97-AF65-F5344CB8AC3E}">
        <p14:creationId xmlns:p14="http://schemas.microsoft.com/office/powerpoint/2010/main" val="3298232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B6E0582-F096-284E-8A92-25457D22DB17}"/>
              </a:ext>
            </a:extLst>
          </p:cNvPr>
          <p:cNvSpPr>
            <a:spLocks noGrp="1"/>
          </p:cNvSpPr>
          <p:nvPr>
            <p:ph type="body" idx="1"/>
          </p:nvPr>
        </p:nvSpPr>
        <p:spPr>
          <a:ln w="9525"/>
          <a:effectLst>
            <a:outerShdw blurRad="50800" dist="25400" dir="5400000" rotWithShape="0">
              <a:srgbClr val="000000">
                <a:alpha val="34999"/>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lstStyle/>
          <a:p>
            <a:pPr eaLnBrk="1" hangingPunct="1"/>
            <a:r>
              <a:rPr lang="fr-FR" altLang="fr-FR">
                <a:ea typeface="ＭＳ Ｐゴシック" panose="020B0600070205080204" pitchFamily="34" charset="-128"/>
              </a:rPr>
              <a:t>Reconstruction démocratique</a:t>
            </a:r>
          </a:p>
        </p:txBody>
      </p:sp>
      <p:sp>
        <p:nvSpPr>
          <p:cNvPr id="20483" name="Espace réservé du contenu 5">
            <a:extLst>
              <a:ext uri="{FF2B5EF4-FFF2-40B4-BE49-F238E27FC236}">
                <a16:creationId xmlns:a16="http://schemas.microsoft.com/office/drawing/2014/main" id="{40272D6A-A5C1-AA43-B737-C9FDC9046AF5}"/>
              </a:ext>
            </a:extLst>
          </p:cNvPr>
          <p:cNvSpPr>
            <a:spLocks noGrp="1"/>
          </p:cNvSpPr>
          <p:nvPr>
            <p:ph sz="half" idx="2"/>
          </p:nvPr>
        </p:nvSpPr>
        <p:spPr/>
        <p:txBody>
          <a:bodyPr/>
          <a:lstStyle/>
          <a:p>
            <a:pPr eaLnBrk="1" hangingPunct="1">
              <a:lnSpc>
                <a:spcPct val="90000"/>
              </a:lnSpc>
            </a:pPr>
            <a:r>
              <a:rPr lang="fr-FR" altLang="fr-FR">
                <a:ea typeface="ＭＳ Ｐゴシック" panose="020B0600070205080204" pitchFamily="34" charset="-128"/>
              </a:rPr>
              <a:t>Vote des femmes autorisé en mars 1944</a:t>
            </a:r>
          </a:p>
          <a:p>
            <a:pPr eaLnBrk="1" hangingPunct="1">
              <a:lnSpc>
                <a:spcPct val="90000"/>
              </a:lnSpc>
            </a:pPr>
            <a:r>
              <a:rPr lang="fr-FR" altLang="fr-FR">
                <a:ea typeface="ＭＳ Ｐゴシック" panose="020B0600070205080204" pitchFamily="34" charset="-128"/>
              </a:rPr>
              <a:t>Élections des conseillers municipaux puis généraux en mai 1945</a:t>
            </a:r>
          </a:p>
          <a:p>
            <a:pPr eaLnBrk="1" hangingPunct="1">
              <a:lnSpc>
                <a:spcPct val="90000"/>
              </a:lnSpc>
            </a:pPr>
            <a:r>
              <a:rPr lang="fr-FR" altLang="fr-FR">
                <a:ea typeface="ＭＳ Ｐゴシック" panose="020B0600070205080204" pitchFamily="34" charset="-128"/>
              </a:rPr>
              <a:t>Election d</a:t>
            </a:r>
            <a:r>
              <a:rPr lang="ja-JP" altLang="fr-FR">
                <a:ea typeface="ＭＳ Ｐゴシック" panose="020B0600070205080204" pitchFamily="34" charset="-128"/>
              </a:rPr>
              <a:t>’</a:t>
            </a:r>
            <a:r>
              <a:rPr lang="fr-FR" altLang="ja-JP">
                <a:ea typeface="ＭＳ Ｐゴシック" panose="020B0600070205080204" pitchFamily="34" charset="-128"/>
              </a:rPr>
              <a:t>une assemblée nationale constituante</a:t>
            </a:r>
          </a:p>
          <a:p>
            <a:pPr eaLnBrk="1" hangingPunct="1">
              <a:lnSpc>
                <a:spcPct val="90000"/>
              </a:lnSpc>
            </a:pPr>
            <a:endParaRPr lang="fr-FR" altLang="fr-FR">
              <a:ea typeface="ＭＳ Ｐゴシック" panose="020B0600070205080204" pitchFamily="34" charset="-128"/>
            </a:endParaRPr>
          </a:p>
        </p:txBody>
      </p:sp>
      <p:sp>
        <p:nvSpPr>
          <p:cNvPr id="7" name="Espace réservé du texte 6">
            <a:extLst>
              <a:ext uri="{FF2B5EF4-FFF2-40B4-BE49-F238E27FC236}">
                <a16:creationId xmlns:a16="http://schemas.microsoft.com/office/drawing/2014/main" id="{98ED1E6A-0BC2-044F-9A8E-E6B647C44276}"/>
              </a:ext>
            </a:extLst>
          </p:cNvPr>
          <p:cNvSpPr>
            <a:spLocks noGrp="1"/>
          </p:cNvSpPr>
          <p:nvPr>
            <p:ph type="body" sz="quarter" idx="3"/>
          </p:nvPr>
        </p:nvSpPr>
        <p:spPr>
          <a:ln w="9525"/>
          <a:effectLst>
            <a:outerShdw blurRad="50800" dist="25400" dir="5400000" rotWithShape="0">
              <a:srgbClr val="000000">
                <a:alpha val="34999"/>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lstStyle/>
          <a:p>
            <a:pPr eaLnBrk="1" hangingPunct="1">
              <a:buFont typeface="Wingdings 2" charset="0"/>
              <a:buNone/>
              <a:defRPr/>
            </a:pPr>
            <a:r>
              <a:rPr lang="fr-FR">
                <a:solidFill>
                  <a:srgbClr val="FFFFFF"/>
                </a:solidFill>
                <a:ea typeface="ＭＳ Ｐゴシック" charset="0"/>
                <a:cs typeface="ＭＳ Ｐゴシック" charset="0"/>
              </a:rPr>
              <a:t>Epuration</a:t>
            </a:r>
          </a:p>
        </p:txBody>
      </p:sp>
      <p:sp>
        <p:nvSpPr>
          <p:cNvPr id="20484" name="Espace réservé du contenu 7">
            <a:extLst>
              <a:ext uri="{FF2B5EF4-FFF2-40B4-BE49-F238E27FC236}">
                <a16:creationId xmlns:a16="http://schemas.microsoft.com/office/drawing/2014/main" id="{0AA0DB5F-1AD7-714B-B20F-A1CFF01D78AF}"/>
              </a:ext>
            </a:extLst>
          </p:cNvPr>
          <p:cNvSpPr>
            <a:spLocks noGrp="1"/>
          </p:cNvSpPr>
          <p:nvPr>
            <p:ph sz="quarter" idx="4"/>
          </p:nvPr>
        </p:nvSpPr>
        <p:spPr/>
        <p:txBody>
          <a:bodyPr>
            <a:normAutofit/>
          </a:bodyPr>
          <a:lstStyle/>
          <a:p>
            <a:pPr eaLnBrk="1" hangingPunct="1"/>
            <a:r>
              <a:rPr lang="fr-FR" altLang="fr-FR" sz="2500">
                <a:ea typeface="ＭＳ Ｐゴシック" panose="020B0600070205080204" pitchFamily="34" charset="-128"/>
              </a:rPr>
              <a:t>163 077 dossiers instruits</a:t>
            </a:r>
          </a:p>
          <a:p>
            <a:pPr eaLnBrk="1" hangingPunct="1"/>
            <a:r>
              <a:rPr lang="fr-FR" altLang="fr-FR" sz="2500">
                <a:ea typeface="ＭＳ Ｐゴシック" panose="020B0600070205080204" pitchFamily="34" charset="-128"/>
              </a:rPr>
              <a:t>10 000 condamnations à mort dont 7 000 entre le débarquement et novembre 1944</a:t>
            </a:r>
          </a:p>
          <a:p>
            <a:pPr eaLnBrk="1" hangingPunct="1"/>
            <a:r>
              <a:rPr lang="fr-FR" altLang="fr-FR" sz="2500">
                <a:ea typeface="ＭＳ Ｐゴシック" panose="020B0600070205080204" pitchFamily="34" charset="-128"/>
              </a:rPr>
              <a:t>Jugements surtout des collaborationnistes et des membres de la Milice</a:t>
            </a:r>
          </a:p>
        </p:txBody>
      </p:sp>
      <p:sp>
        <p:nvSpPr>
          <p:cNvPr id="20485" name="Titre 3">
            <a:extLst>
              <a:ext uri="{FF2B5EF4-FFF2-40B4-BE49-F238E27FC236}">
                <a16:creationId xmlns:a16="http://schemas.microsoft.com/office/drawing/2014/main" id="{028E68D8-3B0C-4B49-BC85-0476BAF59E20}"/>
              </a:ext>
            </a:extLst>
          </p:cNvPr>
          <p:cNvSpPr>
            <a:spLocks noGrp="1"/>
          </p:cNvSpPr>
          <p:nvPr>
            <p:ph type="title"/>
          </p:nvPr>
        </p:nvSpPr>
        <p:spPr/>
        <p:txBody>
          <a:bodyPr/>
          <a:lstStyle/>
          <a:p>
            <a:pPr eaLnBrk="1" hangingPunct="1"/>
            <a:r>
              <a:rPr lang="fr-FR" altLang="fr-FR">
                <a:ea typeface="ＭＳ Ｐゴシック" panose="020B0600070205080204" pitchFamily="34" charset="-128"/>
              </a:rPr>
              <a:t>Le GPRF, dirigé par Charles de Gaulle</a:t>
            </a:r>
          </a:p>
        </p:txBody>
      </p:sp>
    </p:spTree>
    <p:extLst>
      <p:ext uri="{BB962C8B-B14F-4D97-AF65-F5344CB8AC3E}">
        <p14:creationId xmlns:p14="http://schemas.microsoft.com/office/powerpoint/2010/main" val="2350650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3B8C17A-1B27-8E48-B308-C87CAB2F4829}"/>
              </a:ext>
            </a:extLst>
          </p:cNvPr>
          <p:cNvSpPr>
            <a:spLocks noGrp="1"/>
          </p:cNvSpPr>
          <p:nvPr>
            <p:ph type="body" idx="1"/>
          </p:nvPr>
        </p:nvSpPr>
        <p:spPr>
          <a:ln w="9525"/>
          <a:effectLst>
            <a:outerShdw blurRad="50800" dist="25400" dir="5400000" rotWithShape="0">
              <a:srgbClr val="000000">
                <a:alpha val="34999"/>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lstStyle/>
          <a:p>
            <a:pPr eaLnBrk="1" hangingPunct="1"/>
            <a:r>
              <a:rPr lang="fr-FR" altLang="fr-FR">
                <a:ea typeface="ＭＳ Ｐゴシック" panose="020B0600070205080204" pitchFamily="34" charset="-128"/>
              </a:rPr>
              <a:t>1</a:t>
            </a:r>
            <a:r>
              <a:rPr lang="fr-FR" altLang="fr-FR" baseline="30000">
                <a:ea typeface="ＭＳ Ｐゴシック" panose="020B0600070205080204" pitchFamily="34" charset="-128"/>
              </a:rPr>
              <a:t>ère</a:t>
            </a:r>
            <a:r>
              <a:rPr lang="fr-FR" altLang="fr-FR">
                <a:ea typeface="ＭＳ Ｐゴシック" panose="020B0600070205080204" pitchFamily="34" charset="-128"/>
              </a:rPr>
              <a:t> élections législatives de 1945</a:t>
            </a:r>
          </a:p>
        </p:txBody>
      </p:sp>
      <p:sp>
        <p:nvSpPr>
          <p:cNvPr id="23555" name="Espace réservé du contenu 3">
            <a:extLst>
              <a:ext uri="{FF2B5EF4-FFF2-40B4-BE49-F238E27FC236}">
                <a16:creationId xmlns:a16="http://schemas.microsoft.com/office/drawing/2014/main" id="{851786CB-C9B5-6745-A4DF-533F85E207F4}"/>
              </a:ext>
            </a:extLst>
          </p:cNvPr>
          <p:cNvSpPr>
            <a:spLocks noGrp="1"/>
          </p:cNvSpPr>
          <p:nvPr>
            <p:ph sz="half" idx="2"/>
          </p:nvPr>
        </p:nvSpPr>
        <p:spPr/>
        <p:txBody>
          <a:bodyPr/>
          <a:lstStyle/>
          <a:p>
            <a:pPr eaLnBrk="1" hangingPunct="1">
              <a:lnSpc>
                <a:spcPct val="90000"/>
              </a:lnSpc>
            </a:pPr>
            <a:r>
              <a:rPr lang="fr-FR" altLang="fr-FR">
                <a:ea typeface="ＭＳ Ｐゴシック" panose="020B0600070205080204" pitchFamily="34" charset="-128"/>
              </a:rPr>
              <a:t>Premier projet avec une assemblée législative unique</a:t>
            </a:r>
          </a:p>
          <a:p>
            <a:pPr eaLnBrk="1" hangingPunct="1">
              <a:lnSpc>
                <a:spcPct val="90000"/>
              </a:lnSpc>
            </a:pPr>
            <a:r>
              <a:rPr lang="fr-FR" altLang="fr-FR">
                <a:ea typeface="ＭＳ Ｐゴシック" panose="020B0600070205080204" pitchFamily="34" charset="-128"/>
              </a:rPr>
              <a:t>Refus de cette constitution par les Français (53 % de non)</a:t>
            </a:r>
          </a:p>
          <a:p>
            <a:pPr eaLnBrk="1" hangingPunct="1">
              <a:lnSpc>
                <a:spcPct val="90000"/>
              </a:lnSpc>
            </a:pPr>
            <a:r>
              <a:rPr lang="fr-FR" altLang="fr-FR">
                <a:ea typeface="ＭＳ Ｐゴシック" panose="020B0600070205080204" pitchFamily="34" charset="-128"/>
              </a:rPr>
              <a:t>Démission de De Gaulle le 20 janvier 1946</a:t>
            </a:r>
          </a:p>
        </p:txBody>
      </p:sp>
      <p:sp>
        <p:nvSpPr>
          <p:cNvPr id="3" name="Espace réservé du texte 2">
            <a:extLst>
              <a:ext uri="{FF2B5EF4-FFF2-40B4-BE49-F238E27FC236}">
                <a16:creationId xmlns:a16="http://schemas.microsoft.com/office/drawing/2014/main" id="{FA34CE0E-2CA2-1742-8E00-C63D0E49F667}"/>
              </a:ext>
            </a:extLst>
          </p:cNvPr>
          <p:cNvSpPr>
            <a:spLocks noGrp="1"/>
          </p:cNvSpPr>
          <p:nvPr>
            <p:ph type="body" sz="quarter" idx="3"/>
          </p:nvPr>
        </p:nvSpPr>
        <p:spPr>
          <a:ln w="9525"/>
          <a:effectLst>
            <a:outerShdw blurRad="50800" dist="25400" dir="5400000" rotWithShape="0">
              <a:srgbClr val="000000">
                <a:alpha val="34999"/>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lstStyle/>
          <a:p>
            <a:pPr eaLnBrk="1" hangingPunct="1"/>
            <a:r>
              <a:rPr lang="fr-FR" altLang="fr-FR">
                <a:solidFill>
                  <a:srgbClr val="FFFFFF"/>
                </a:solidFill>
                <a:ea typeface="ＭＳ Ｐゴシック" panose="020B0600070205080204" pitchFamily="34" charset="-128"/>
              </a:rPr>
              <a:t>2</a:t>
            </a:r>
            <a:r>
              <a:rPr lang="fr-FR" altLang="fr-FR" baseline="30000">
                <a:solidFill>
                  <a:srgbClr val="FFFFFF"/>
                </a:solidFill>
                <a:ea typeface="ＭＳ Ｐゴシック" panose="020B0600070205080204" pitchFamily="34" charset="-128"/>
              </a:rPr>
              <a:t>ème</a:t>
            </a:r>
            <a:r>
              <a:rPr lang="fr-FR" altLang="fr-FR">
                <a:solidFill>
                  <a:srgbClr val="FFFFFF"/>
                </a:solidFill>
                <a:ea typeface="ＭＳ Ｐゴシック" panose="020B0600070205080204" pitchFamily="34" charset="-128"/>
              </a:rPr>
              <a:t> élections législatives de juin 1946</a:t>
            </a:r>
          </a:p>
        </p:txBody>
      </p:sp>
      <p:sp>
        <p:nvSpPr>
          <p:cNvPr id="23556" name="Espace réservé du contenu 4">
            <a:extLst>
              <a:ext uri="{FF2B5EF4-FFF2-40B4-BE49-F238E27FC236}">
                <a16:creationId xmlns:a16="http://schemas.microsoft.com/office/drawing/2014/main" id="{9B1DC3F2-F872-C443-9032-2BAFE7A29AB0}"/>
              </a:ext>
            </a:extLst>
          </p:cNvPr>
          <p:cNvSpPr>
            <a:spLocks noGrp="1"/>
          </p:cNvSpPr>
          <p:nvPr>
            <p:ph sz="quarter" idx="4"/>
          </p:nvPr>
        </p:nvSpPr>
        <p:spPr/>
        <p:txBody>
          <a:bodyPr>
            <a:normAutofit/>
          </a:bodyPr>
          <a:lstStyle/>
          <a:p>
            <a:pPr eaLnBrk="1" hangingPunct="1">
              <a:lnSpc>
                <a:spcPct val="90000"/>
              </a:lnSpc>
            </a:pPr>
            <a:r>
              <a:rPr lang="fr-FR" altLang="fr-FR" sz="2500">
                <a:ea typeface="ＭＳ Ｐゴシック" panose="020B0600070205080204" pitchFamily="34" charset="-128"/>
              </a:rPr>
              <a:t>Constitution de la 4</a:t>
            </a:r>
            <a:r>
              <a:rPr lang="fr-FR" altLang="fr-FR" sz="2500" baseline="30000">
                <a:ea typeface="ＭＳ Ｐゴシック" panose="020B0600070205080204" pitchFamily="34" charset="-128"/>
              </a:rPr>
              <a:t>ème</a:t>
            </a:r>
            <a:r>
              <a:rPr lang="fr-FR" altLang="fr-FR" sz="2500">
                <a:ea typeface="ＭＳ Ｐゴシック" panose="020B0600070205080204" pitchFamily="34" charset="-128"/>
              </a:rPr>
              <a:t> République adoptée par référendum le 13 octobre 1946</a:t>
            </a:r>
          </a:p>
          <a:p>
            <a:pPr eaLnBrk="1" hangingPunct="1">
              <a:lnSpc>
                <a:spcPct val="90000"/>
              </a:lnSpc>
            </a:pPr>
            <a:r>
              <a:rPr lang="fr-FR" altLang="fr-FR" sz="2500">
                <a:ea typeface="ＭＳ Ｐゴシック" panose="020B0600070205080204" pitchFamily="34" charset="-128"/>
              </a:rPr>
              <a:t>9 millions de oui, 8 millions de non, 8 millions d</a:t>
            </a:r>
            <a:r>
              <a:rPr lang="ja-JP" altLang="fr-FR" sz="2500">
                <a:ea typeface="ＭＳ Ｐゴシック" panose="020B0600070205080204" pitchFamily="34" charset="-128"/>
              </a:rPr>
              <a:t>’</a:t>
            </a:r>
            <a:r>
              <a:rPr lang="fr-FR" altLang="ja-JP" sz="2500">
                <a:ea typeface="ＭＳ Ｐゴシック" panose="020B0600070205080204" pitchFamily="34" charset="-128"/>
              </a:rPr>
              <a:t>abstentions</a:t>
            </a:r>
          </a:p>
          <a:p>
            <a:pPr eaLnBrk="1" hangingPunct="1">
              <a:lnSpc>
                <a:spcPct val="90000"/>
              </a:lnSpc>
            </a:pPr>
            <a:r>
              <a:rPr lang="fr-FR" altLang="fr-FR" sz="2500">
                <a:ea typeface="ＭＳ Ｐゴシック" panose="020B0600070205080204" pitchFamily="34" charset="-128"/>
              </a:rPr>
              <a:t>Le 5 mai 1947, les communistes quittent le gouvernement.</a:t>
            </a:r>
          </a:p>
          <a:p>
            <a:pPr eaLnBrk="1" hangingPunct="1">
              <a:lnSpc>
                <a:spcPct val="90000"/>
              </a:lnSpc>
            </a:pPr>
            <a:endParaRPr lang="fr-FR" altLang="fr-FR" sz="2500">
              <a:ea typeface="ＭＳ Ｐゴシック" panose="020B0600070205080204" pitchFamily="34" charset="-128"/>
            </a:endParaRPr>
          </a:p>
        </p:txBody>
      </p:sp>
      <p:sp>
        <p:nvSpPr>
          <p:cNvPr id="23557" name="Titre 5">
            <a:extLst>
              <a:ext uri="{FF2B5EF4-FFF2-40B4-BE49-F238E27FC236}">
                <a16:creationId xmlns:a16="http://schemas.microsoft.com/office/drawing/2014/main" id="{4B1271CF-EC21-2A44-BCBA-EE0DB385E25F}"/>
              </a:ext>
            </a:extLst>
          </p:cNvPr>
          <p:cNvSpPr>
            <a:spLocks noGrp="1"/>
          </p:cNvSpPr>
          <p:nvPr>
            <p:ph type="title"/>
          </p:nvPr>
        </p:nvSpPr>
        <p:spPr/>
        <p:txBody>
          <a:bodyPr/>
          <a:lstStyle/>
          <a:p>
            <a:pPr eaLnBrk="1" hangingPunct="1"/>
            <a:r>
              <a:rPr lang="fr-FR" altLang="fr-FR">
                <a:ea typeface="ＭＳ Ｐゴシック" panose="020B0600070205080204" pitchFamily="34" charset="-128"/>
              </a:rPr>
              <a:t>La difficile élaboration de la Constitution</a:t>
            </a:r>
          </a:p>
        </p:txBody>
      </p:sp>
    </p:spTree>
    <p:extLst>
      <p:ext uri="{BB962C8B-B14F-4D97-AF65-F5344CB8AC3E}">
        <p14:creationId xmlns:p14="http://schemas.microsoft.com/office/powerpoint/2010/main" val="4141977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5656E013-C5D1-40E8-A11B-562F6A03E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77" name="Titre 6">
            <a:extLst>
              <a:ext uri="{FF2B5EF4-FFF2-40B4-BE49-F238E27FC236}">
                <a16:creationId xmlns:a16="http://schemas.microsoft.com/office/drawing/2014/main" id="{A79905E5-D606-0B4F-B434-88C53F37F36A}"/>
              </a:ext>
            </a:extLst>
          </p:cNvPr>
          <p:cNvSpPr>
            <a:spLocks noGrp="1"/>
          </p:cNvSpPr>
          <p:nvPr>
            <p:ph type="title"/>
          </p:nvPr>
        </p:nvSpPr>
        <p:spPr>
          <a:xfrm>
            <a:off x="715471" y="2681105"/>
            <a:ext cx="3063240" cy="1495794"/>
          </a:xfrm>
          <a:solidFill>
            <a:schemeClr val="bg1"/>
          </a:solidFill>
          <a:ln>
            <a:solidFill>
              <a:schemeClr val="tx1"/>
            </a:solidFill>
          </a:ln>
        </p:spPr>
        <p:txBody>
          <a:bodyPr>
            <a:normAutofit/>
          </a:bodyPr>
          <a:lstStyle/>
          <a:p>
            <a:r>
              <a:rPr lang="fr-FR" altLang="fr-FR" sz="1300">
                <a:solidFill>
                  <a:schemeClr val="tx1"/>
                </a:solidFill>
                <a:ea typeface="ＭＳ Ｐゴシック" panose="020B0600070205080204" pitchFamily="34" charset="-128"/>
              </a:rPr>
              <a:t>Résultats du référendum du 13 octobre 1946</a:t>
            </a:r>
            <a:br>
              <a:rPr lang="fr-FR" altLang="fr-FR" sz="1300">
                <a:solidFill>
                  <a:schemeClr val="tx1"/>
                </a:solidFill>
                <a:ea typeface="ＭＳ Ｐゴシック" panose="020B0600070205080204" pitchFamily="34" charset="-128"/>
              </a:rPr>
            </a:br>
            <a:r>
              <a:rPr lang="fr-FR" altLang="fr-FR" sz="1300">
                <a:solidFill>
                  <a:schemeClr val="tx1"/>
                </a:solidFill>
                <a:ea typeface="ＭＳ Ｐゴシック" panose="020B0600070205080204" pitchFamily="34" charset="-128"/>
              </a:rPr>
              <a:t>approbation de la Constitution de la 4</a:t>
            </a:r>
            <a:r>
              <a:rPr lang="fr-FR" altLang="fr-FR" sz="1300" baseline="30000">
                <a:solidFill>
                  <a:schemeClr val="tx1"/>
                </a:solidFill>
                <a:ea typeface="ＭＳ Ｐゴシック" panose="020B0600070205080204" pitchFamily="34" charset="-128"/>
              </a:rPr>
              <a:t>ème</a:t>
            </a:r>
            <a:r>
              <a:rPr lang="fr-FR" altLang="fr-FR" sz="1300">
                <a:solidFill>
                  <a:schemeClr val="tx1"/>
                </a:solidFill>
                <a:ea typeface="ＭＳ Ｐゴシック" panose="020B0600070205080204" pitchFamily="34" charset="-128"/>
              </a:rPr>
              <a:t> République</a:t>
            </a:r>
          </a:p>
        </p:txBody>
      </p:sp>
      <p:sp>
        <p:nvSpPr>
          <p:cNvPr id="72" name="Rectangle 71">
            <a:extLst>
              <a:ext uri="{FF2B5EF4-FFF2-40B4-BE49-F238E27FC236}">
                <a16:creationId xmlns:a16="http://schemas.microsoft.com/office/drawing/2014/main" id="{402D63F4-B0E1-4039-90FD-768B7B23B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0721"/>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4" name="Rectangle 73">
            <a:extLst>
              <a:ext uri="{FF2B5EF4-FFF2-40B4-BE49-F238E27FC236}">
                <a16:creationId xmlns:a16="http://schemas.microsoft.com/office/drawing/2014/main" id="{4F6B2ECC-5166-473E-8533-737B9B819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4712"/>
            <a:ext cx="6558192" cy="46085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Espace réservé du contenu 8">
            <a:extLst>
              <a:ext uri="{FF2B5EF4-FFF2-40B4-BE49-F238E27FC236}">
                <a16:creationId xmlns:a16="http://schemas.microsoft.com/office/drawing/2014/main" id="{51A323EB-C570-7742-9F2D-04C5C59FED4F}"/>
              </a:ext>
            </a:extLst>
          </p:cNvPr>
          <p:cNvGraphicFramePr>
            <a:graphicFrameLocks noGrp="1"/>
          </p:cNvGraphicFramePr>
          <p:nvPr>
            <p:ph idx="1"/>
            <p:extLst>
              <p:ext uri="{D42A27DB-BD31-4B8C-83A1-F6EECF244321}">
                <p14:modId xmlns:p14="http://schemas.microsoft.com/office/powerpoint/2010/main" val="1888305335"/>
              </p:ext>
            </p:extLst>
          </p:nvPr>
        </p:nvGraphicFramePr>
        <p:xfrm>
          <a:off x="5093218" y="1447800"/>
          <a:ext cx="5715553" cy="3965579"/>
        </p:xfrm>
        <a:graphic>
          <a:graphicData uri="http://schemas.openxmlformats.org/drawingml/2006/table">
            <a:tbl>
              <a:tblPr firstRow="1" bandRow="1">
                <a:noFill/>
              </a:tblPr>
              <a:tblGrid>
                <a:gridCol w="1683877">
                  <a:extLst>
                    <a:ext uri="{9D8B030D-6E8A-4147-A177-3AD203B41FA5}">
                      <a16:colId xmlns:a16="http://schemas.microsoft.com/office/drawing/2014/main" val="1964463171"/>
                    </a:ext>
                  </a:extLst>
                </a:gridCol>
                <a:gridCol w="1424513">
                  <a:extLst>
                    <a:ext uri="{9D8B030D-6E8A-4147-A177-3AD203B41FA5}">
                      <a16:colId xmlns:a16="http://schemas.microsoft.com/office/drawing/2014/main" val="1260295945"/>
                    </a:ext>
                  </a:extLst>
                </a:gridCol>
                <a:gridCol w="1316311">
                  <a:extLst>
                    <a:ext uri="{9D8B030D-6E8A-4147-A177-3AD203B41FA5}">
                      <a16:colId xmlns:a16="http://schemas.microsoft.com/office/drawing/2014/main" val="4173143150"/>
                    </a:ext>
                  </a:extLst>
                </a:gridCol>
                <a:gridCol w="1290852">
                  <a:extLst>
                    <a:ext uri="{9D8B030D-6E8A-4147-A177-3AD203B41FA5}">
                      <a16:colId xmlns:a16="http://schemas.microsoft.com/office/drawing/2014/main" val="1947422568"/>
                    </a:ext>
                  </a:extLst>
                </a:gridCol>
              </a:tblGrid>
              <a:tr h="760728">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500" b="0" i="0" u="none" strike="noStrike" cap="all" spc="150" normalizeH="0" baseline="0">
                          <a:ln>
                            <a:noFill/>
                          </a:ln>
                          <a:solidFill>
                            <a:schemeClr val="lt1"/>
                          </a:solidFill>
                          <a:effectLst/>
                          <a:latin typeface="Georgia" panose="02040502050405020303" pitchFamily="18" charset="0"/>
                          <a:ea typeface="ＭＳ Ｐゴシック" panose="020B0600070205080204" pitchFamily="34" charset="-128"/>
                        </a:rPr>
                        <a:t>électeurs</a:t>
                      </a:r>
                    </a:p>
                  </a:txBody>
                  <a:tcPr marL="132901" marR="132901" marT="132901" marB="132901" horzOverflow="overflow">
                    <a:lnL w="12700" cmpd="sng">
                      <a:noFill/>
                    </a:lnL>
                    <a:lnR w="12700" cmpd="sng">
                      <a:noFill/>
                    </a:lnR>
                    <a:lnT w="12700" cmpd="sng">
                      <a:noFill/>
                    </a:lnT>
                    <a:lnB w="38100" cmpd="sng">
                      <a:noFill/>
                    </a:lnB>
                    <a:lnTlToBr>
                      <a:noFill/>
                    </a:lnTlToBr>
                    <a:lnBlToTr>
                      <a:noFill/>
                    </a:lnBlToTr>
                    <a:solidFill>
                      <a:srgbClr val="505356"/>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500" b="0" i="0" u="none" strike="noStrike" cap="all" spc="150" normalizeH="0" baseline="0">
                          <a:ln>
                            <a:noFill/>
                          </a:ln>
                          <a:solidFill>
                            <a:schemeClr val="lt1"/>
                          </a:solidFill>
                          <a:effectLst/>
                          <a:latin typeface="Georgia" panose="02040502050405020303" pitchFamily="18" charset="0"/>
                          <a:ea typeface="ＭＳ Ｐゴシック" panose="020B0600070205080204" pitchFamily="34" charset="-128"/>
                        </a:rPr>
                        <a:t>26 311 643	</a:t>
                      </a:r>
                    </a:p>
                  </a:txBody>
                  <a:tcPr marL="132901" marR="132901" marT="132901" marB="132901" horzOverflow="overflow">
                    <a:lnL w="12700" cmpd="sng">
                      <a:noFill/>
                    </a:lnL>
                    <a:lnR w="12700" cmpd="sng">
                      <a:noFill/>
                    </a:lnR>
                    <a:lnT w="12700" cmpd="sng">
                      <a:noFill/>
                    </a:lnT>
                    <a:lnB w="38100" cmpd="sng">
                      <a:noFill/>
                    </a:lnB>
                    <a:lnTlToBr>
                      <a:noFill/>
                    </a:lnTlToBr>
                    <a:lnBlToTr>
                      <a:noFill/>
                    </a:lnBlToTr>
                    <a:solidFill>
                      <a:srgbClr val="505356"/>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500" b="0" i="0" u="none" strike="noStrike" cap="all" spc="150" normalizeH="0" baseline="0">
                          <a:ln>
                            <a:noFill/>
                          </a:ln>
                          <a:solidFill>
                            <a:schemeClr val="lt1"/>
                          </a:solidFill>
                          <a:effectLst/>
                          <a:latin typeface="Georgia" panose="02040502050405020303" pitchFamily="18" charset="0"/>
                          <a:ea typeface="ＭＳ Ｐゴシック" panose="020B0600070205080204" pitchFamily="34" charset="-128"/>
                        </a:rPr>
                        <a:t>100%	</a:t>
                      </a:r>
                    </a:p>
                  </a:txBody>
                  <a:tcPr marL="132901" marR="132901" marT="132901" marB="132901" horzOverflow="overflow">
                    <a:lnL w="12700" cmpd="sng">
                      <a:noFill/>
                    </a:lnL>
                    <a:lnR w="12700" cmpd="sng">
                      <a:noFill/>
                    </a:lnR>
                    <a:lnT w="12700" cmpd="sng">
                      <a:noFill/>
                    </a:lnT>
                    <a:lnB w="38100" cmpd="sng">
                      <a:noFill/>
                    </a:lnB>
                    <a:lnTlToBr>
                      <a:noFill/>
                    </a:lnTlToBr>
                    <a:lnBlToTr>
                      <a:noFill/>
                    </a:lnBlToTr>
                    <a:solidFill>
                      <a:srgbClr val="505356"/>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500" b="0" i="0" u="none" strike="noStrike" cap="all" spc="150" normalizeH="0" baseline="0">
                        <a:ln>
                          <a:noFill/>
                        </a:ln>
                        <a:solidFill>
                          <a:schemeClr val="lt1"/>
                        </a:solidFill>
                        <a:effectLst/>
                        <a:latin typeface="Georgia" panose="02040502050405020303" pitchFamily="18" charset="0"/>
                        <a:ea typeface="ＭＳ Ｐゴシック" panose="020B0600070205080204" pitchFamily="34" charset="-128"/>
                      </a:endParaRPr>
                    </a:p>
                  </a:txBody>
                  <a:tcPr marL="132901" marR="132901" marT="132901" marB="132901" horzOverflow="overflow">
                    <a:lnL w="12700" cmpd="sng">
                      <a:noFill/>
                    </a:lnL>
                    <a:lnR w="12700" cmpd="sng">
                      <a:noFill/>
                    </a:lnR>
                    <a:lnT w="12700" cmpd="sng">
                      <a:noFill/>
                    </a:lnT>
                    <a:lnB w="38100" cmpd="sng">
                      <a:noFill/>
                    </a:lnB>
                    <a:lnTlToBr>
                      <a:noFill/>
                    </a:lnTlToBr>
                    <a:lnBlToTr>
                      <a:noFill/>
                    </a:lnBlToTr>
                    <a:solidFill>
                      <a:srgbClr val="505356"/>
                    </a:solidFill>
                  </a:tcPr>
                </a:tc>
                <a:extLst>
                  <a:ext uri="{0D108BD9-81ED-4DB2-BD59-A6C34878D82A}">
                    <a16:rowId xmlns:a16="http://schemas.microsoft.com/office/drawing/2014/main" val="1158638401"/>
                  </a:ext>
                </a:extLst>
              </a:tr>
              <a:tr h="50104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abstentions</a:t>
                      </a:r>
                    </a:p>
                  </a:txBody>
                  <a:tcPr marL="132901" marR="132901" marT="132901" marB="132901" horzOverflow="overflow">
                    <a:lnL w="12700" cmpd="sng">
                      <a:noFill/>
                      <a:prstDash val="solid"/>
                    </a:lnL>
                    <a:lnR w="12700" cmpd="sng">
                      <a:noFill/>
                      <a:prstDash val="solid"/>
                    </a:lnR>
                    <a:lnT w="38100" cmpd="sng">
                      <a:noFill/>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8 519 835</a:t>
                      </a:r>
                    </a:p>
                  </a:txBody>
                  <a:tcPr marL="132901" marR="132901" marT="132901" marB="132901" horzOverflow="overflow">
                    <a:lnL w="12700" cmpd="sng">
                      <a:noFill/>
                      <a:prstDash val="solid"/>
                    </a:lnL>
                    <a:lnR w="12700" cmpd="sng">
                      <a:noFill/>
                      <a:prstDash val="solid"/>
                    </a:lnR>
                    <a:lnT w="38100" cmpd="sng">
                      <a:noFill/>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32,38</a:t>
                      </a:r>
                    </a:p>
                  </a:txBody>
                  <a:tcPr marL="132901" marR="132901" marT="132901" marB="132901" horzOverflow="overflow">
                    <a:lnL w="12700" cmpd="sng">
                      <a:noFill/>
                      <a:prstDash val="solid"/>
                    </a:lnL>
                    <a:lnR w="12700" cmpd="sng">
                      <a:noFill/>
                      <a:prstDash val="solid"/>
                    </a:lnR>
                    <a:lnT w="38100" cmpd="sng">
                      <a:noFill/>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endParaRPr>
                    </a:p>
                  </a:txBody>
                  <a:tcPr marL="132901" marR="132901" marT="132901" marB="132901" horzOverflow="overflow">
                    <a:lnL w="12700" cmpd="sng">
                      <a:noFill/>
                      <a:prstDash val="solid"/>
                    </a:lnL>
                    <a:lnR w="12700" cmpd="sng">
                      <a:noFill/>
                      <a:prstDash val="solid"/>
                    </a:lnR>
                    <a:lnT w="38100" cmpd="sng">
                      <a:noFill/>
                    </a:lnT>
                    <a:lnB w="12700" cmpd="sng">
                      <a:noFill/>
                      <a:prstDash val="solid"/>
                    </a:lnB>
                    <a:lnTlToBr>
                      <a:noFill/>
                    </a:lnTlToBr>
                    <a:lnBlToTr>
                      <a:noFill/>
                    </a:lnBlToTr>
                    <a:noFill/>
                  </a:tcPr>
                </a:tc>
                <a:extLst>
                  <a:ext uri="{0D108BD9-81ED-4DB2-BD59-A6C34878D82A}">
                    <a16:rowId xmlns:a16="http://schemas.microsoft.com/office/drawing/2014/main" val="3947198327"/>
                  </a:ext>
                </a:extLst>
              </a:tr>
              <a:tr h="50104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votants</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17 792 008	</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67,62</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endParaRP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extLst>
                  <a:ext uri="{0D108BD9-81ED-4DB2-BD59-A6C34878D82A}">
                    <a16:rowId xmlns:a16="http://schemas.microsoft.com/office/drawing/2014/main" val="2686135308"/>
                  </a:ext>
                </a:extLst>
              </a:tr>
              <a:tr h="699626">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nuls		</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329 079</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1,25	</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endParaRP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extLst>
                  <a:ext uri="{0D108BD9-81ED-4DB2-BD59-A6C34878D82A}">
                    <a16:rowId xmlns:a16="http://schemas.microsoft.com/office/drawing/2014/main" val="3660944020"/>
                  </a:ext>
                </a:extLst>
              </a:tr>
              <a:tr h="50104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exprimés</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17 462 929</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66,37</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100%	</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extLst>
                  <a:ext uri="{0D108BD9-81ED-4DB2-BD59-A6C34878D82A}">
                    <a16:rowId xmlns:a16="http://schemas.microsoft.com/office/drawing/2014/main" val="3041891223"/>
                  </a:ext>
                </a:extLst>
              </a:tr>
              <a:tr h="50104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oui</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9 297 470	</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35,33</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53,24</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extLst>
                  <a:ext uri="{0D108BD9-81ED-4DB2-BD59-A6C34878D82A}">
                    <a16:rowId xmlns:a16="http://schemas.microsoft.com/office/drawing/2014/main" val="1165906418"/>
                  </a:ext>
                </a:extLst>
              </a:tr>
              <a:tr h="50104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non</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8 165 459	</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31,03</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300" b="0" i="0" u="none" strike="noStrike" cap="none" spc="0" normalizeH="0" baseline="0">
                          <a:ln>
                            <a:noFill/>
                          </a:ln>
                          <a:solidFill>
                            <a:schemeClr val="tx1"/>
                          </a:solidFill>
                          <a:effectLst/>
                          <a:latin typeface="Georgia" panose="02040502050405020303" pitchFamily="18" charset="0"/>
                          <a:ea typeface="ＭＳ Ｐゴシック" panose="020B0600070205080204" pitchFamily="34" charset="-128"/>
                        </a:rPr>
                        <a:t>46,75</a:t>
                      </a:r>
                    </a:p>
                  </a:txBody>
                  <a:tcPr marL="132901" marR="132901" marT="132901" marB="132901"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solidFill>
                      <a:srgbClr val="000000">
                        <a:alpha val="7843"/>
                      </a:srgbClr>
                    </a:solidFill>
                  </a:tcPr>
                </a:tc>
                <a:extLst>
                  <a:ext uri="{0D108BD9-81ED-4DB2-BD59-A6C34878D82A}">
                    <a16:rowId xmlns:a16="http://schemas.microsoft.com/office/drawing/2014/main" val="1155879113"/>
                  </a:ext>
                </a:extLst>
              </a:tr>
            </a:tbl>
          </a:graphicData>
        </a:graphic>
      </p:graphicFrame>
    </p:spTree>
    <p:extLst>
      <p:ext uri="{BB962C8B-B14F-4D97-AF65-F5344CB8AC3E}">
        <p14:creationId xmlns:p14="http://schemas.microsoft.com/office/powerpoint/2010/main" val="1485239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FDE22EF3-F797-7102-A9E4-24A0CDB39321}"/>
              </a:ext>
            </a:extLst>
          </p:cNvPr>
          <p:cNvPicPr>
            <a:picLocks noGrp="1" noChangeAspect="1"/>
          </p:cNvPicPr>
          <p:nvPr>
            <p:ph idx="1"/>
          </p:nvPr>
        </p:nvPicPr>
        <p:blipFill>
          <a:blip r:embed="rId2"/>
          <a:stretch>
            <a:fillRect/>
          </a:stretch>
        </p:blipFill>
        <p:spPr>
          <a:xfrm>
            <a:off x="4337475" y="804334"/>
            <a:ext cx="3517050" cy="5249332"/>
          </a:xfrm>
          <a:prstGeom prst="rect">
            <a:avLst/>
          </a:prstGeom>
        </p:spPr>
      </p:pic>
    </p:spTree>
    <p:extLst>
      <p:ext uri="{BB962C8B-B14F-4D97-AF65-F5344CB8AC3E}">
        <p14:creationId xmlns:p14="http://schemas.microsoft.com/office/powerpoint/2010/main" val="2710398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6625" name="Titre 3">
            <a:extLst>
              <a:ext uri="{FF2B5EF4-FFF2-40B4-BE49-F238E27FC236}">
                <a16:creationId xmlns:a16="http://schemas.microsoft.com/office/drawing/2014/main" id="{663B255C-53FB-5145-8B2E-E0F39B9EFF6C}"/>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800">
                <a:solidFill>
                  <a:schemeClr val="bg1"/>
                </a:solidFill>
              </a:rPr>
              <a:t>Vincent Auriol (1884-1966)</a:t>
            </a:r>
          </a:p>
        </p:txBody>
      </p:sp>
      <p:sp>
        <p:nvSpPr>
          <p:cNvPr id="26626" name="Espace réservé du texte 5">
            <a:extLst>
              <a:ext uri="{FF2B5EF4-FFF2-40B4-BE49-F238E27FC236}">
                <a16:creationId xmlns:a16="http://schemas.microsoft.com/office/drawing/2014/main" id="{3BFCEDF2-49D8-1C4B-8667-F9DE9EF43413}"/>
              </a:ext>
            </a:extLst>
          </p:cNvPr>
          <p:cNvSpPr>
            <a:spLocks noGrp="1"/>
          </p:cNvSpPr>
          <p:nvPr>
            <p:ph type="body" sz="half" idx="2"/>
          </p:nvPr>
        </p:nvSpPr>
        <p:spPr>
          <a:xfrm>
            <a:off x="699777" y="4352544"/>
            <a:ext cx="3415288" cy="1239894"/>
          </a:xfrm>
        </p:spPr>
        <p:txBody>
          <a:bodyPr vert="horz" lIns="91440" tIns="45720" rIns="91440" bIns="45720" rtlCol="0" anchorCtr="1">
            <a:normAutofit/>
          </a:bodyPr>
          <a:lstStyle/>
          <a:p>
            <a:r>
              <a:rPr lang="en-US" altLang="fr-FR" sz="2000" kern="1200">
                <a:solidFill>
                  <a:schemeClr val="bg1"/>
                </a:solidFill>
                <a:latin typeface="+mn-lt"/>
                <a:ea typeface="+mn-ea"/>
                <a:cs typeface="+mn-cs"/>
              </a:rPr>
              <a:t>Président de la République française de 1947 à 1954.</a:t>
            </a:r>
          </a:p>
        </p:txBody>
      </p:sp>
      <p:pic>
        <p:nvPicPr>
          <p:cNvPr id="26627" name="Espace réservé du contenu 4" descr="220px-VincentAuriol.png">
            <a:extLst>
              <a:ext uri="{FF2B5EF4-FFF2-40B4-BE49-F238E27FC236}">
                <a16:creationId xmlns:a16="http://schemas.microsoft.com/office/drawing/2014/main" id="{DCE43FC7-338B-E944-888E-70D70E7BB03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 b="18182"/>
          <a:stretch/>
        </p:blipFill>
        <p:spPr>
          <a:xfrm>
            <a:off x="6381566" y="643467"/>
            <a:ext cx="4083163" cy="5410199"/>
          </a:xfrm>
          <a:prstGeom prst="rect">
            <a:avLst/>
          </a:prstGeom>
        </p:spPr>
      </p:pic>
    </p:spTree>
    <p:extLst>
      <p:ext uri="{BB962C8B-B14F-4D97-AF65-F5344CB8AC3E}">
        <p14:creationId xmlns:p14="http://schemas.microsoft.com/office/powerpoint/2010/main" val="3733210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49" name="Titre 1">
            <a:extLst>
              <a:ext uri="{FF2B5EF4-FFF2-40B4-BE49-F238E27FC236}">
                <a16:creationId xmlns:a16="http://schemas.microsoft.com/office/drawing/2014/main" id="{C97C1350-2C51-934B-AEB2-BECF62857EE5}"/>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sz="2200"/>
              <a:t>Composition de la chambre en 1946</a:t>
            </a:r>
          </a:p>
        </p:txBody>
      </p:sp>
      <p:pic>
        <p:nvPicPr>
          <p:cNvPr id="27650" name="Espace réservé du contenu 5" descr="Assemblée-nationale-1946-2.png">
            <a:extLst>
              <a:ext uri="{FF2B5EF4-FFF2-40B4-BE49-F238E27FC236}">
                <a16:creationId xmlns:a16="http://schemas.microsoft.com/office/drawing/2014/main" id="{6C2D0726-15D9-CF47-B73F-2AB89D66399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4376" y="956356"/>
            <a:ext cx="6257544" cy="4630582"/>
          </a:xfrm>
          <a:prstGeom prst="rect">
            <a:avLst/>
          </a:prstGeom>
        </p:spPr>
      </p:pic>
    </p:spTree>
    <p:extLst>
      <p:ext uri="{BB962C8B-B14F-4D97-AF65-F5344CB8AC3E}">
        <p14:creationId xmlns:p14="http://schemas.microsoft.com/office/powerpoint/2010/main" val="319874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ED03601-4724-4293-A32A-3A0879C5D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E433AC3-E189-483B-9E8C-DFD5D2A18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73" name="Titre 1">
            <a:extLst>
              <a:ext uri="{FF2B5EF4-FFF2-40B4-BE49-F238E27FC236}">
                <a16:creationId xmlns:a16="http://schemas.microsoft.com/office/drawing/2014/main" id="{18C9D930-EB95-1F45-955B-8365D30EEE0E}"/>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altLang="fr-FR" sz="3200"/>
              <a:t>La Une de l</a:t>
            </a:r>
            <a:r>
              <a:rPr lang="en-US" altLang="ja-JP" sz="3200"/>
              <a:t>’Humanité mai 1947</a:t>
            </a:r>
            <a:endParaRPr lang="en-US" altLang="fr-FR" sz="3200"/>
          </a:p>
        </p:txBody>
      </p:sp>
      <p:pic>
        <p:nvPicPr>
          <p:cNvPr id="28674" name="Espace réservé du contenu 3" descr="images-2.jpeg">
            <a:extLst>
              <a:ext uri="{FF2B5EF4-FFF2-40B4-BE49-F238E27FC236}">
                <a16:creationId xmlns:a16="http://schemas.microsoft.com/office/drawing/2014/main" id="{3D78991B-3A03-6244-AFA7-045618621C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5194" y="814722"/>
            <a:ext cx="6801612" cy="2952019"/>
          </a:xfrm>
          <a:prstGeom prst="rect">
            <a:avLst/>
          </a:prstGeom>
        </p:spPr>
      </p:pic>
    </p:spTree>
    <p:extLst>
      <p:ext uri="{BB962C8B-B14F-4D97-AF65-F5344CB8AC3E}">
        <p14:creationId xmlns:p14="http://schemas.microsoft.com/office/powerpoint/2010/main" val="400599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9697" name="Titre 1">
            <a:extLst>
              <a:ext uri="{FF2B5EF4-FFF2-40B4-BE49-F238E27FC236}">
                <a16:creationId xmlns:a16="http://schemas.microsoft.com/office/drawing/2014/main" id="{BD22BE3F-4BE5-8249-9025-46D43DC7F7E8}"/>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400">
                <a:solidFill>
                  <a:schemeClr val="bg1"/>
                </a:solidFill>
              </a:rPr>
              <a:t>Grèves des ouvriers des usines Renault à Boulogne-Billancourt le 28 avril 1947</a:t>
            </a:r>
          </a:p>
        </p:txBody>
      </p:sp>
      <p:pic>
        <p:nvPicPr>
          <p:cNvPr id="29706" name="Espace réservé du contenu 3" descr="publishable.jpg">
            <a:extLst>
              <a:ext uri="{FF2B5EF4-FFF2-40B4-BE49-F238E27FC236}">
                <a16:creationId xmlns:a16="http://schemas.microsoft.com/office/drawing/2014/main" id="{0B3EFD2A-DE10-9142-8C60-D8CA56E8CA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1090476"/>
            <a:ext cx="6250769" cy="4516180"/>
          </a:xfrm>
          <a:prstGeom prst="rect">
            <a:avLst/>
          </a:prstGeom>
        </p:spPr>
      </p:pic>
    </p:spTree>
    <p:extLst>
      <p:ext uri="{BB962C8B-B14F-4D97-AF65-F5344CB8AC3E}">
        <p14:creationId xmlns:p14="http://schemas.microsoft.com/office/powerpoint/2010/main" val="913592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721" name="Titre 1">
            <a:extLst>
              <a:ext uri="{FF2B5EF4-FFF2-40B4-BE49-F238E27FC236}">
                <a16:creationId xmlns:a16="http://schemas.microsoft.com/office/drawing/2014/main" id="{387C8511-4E25-FC44-AF1D-066580366156}"/>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900">
                <a:solidFill>
                  <a:schemeClr val="bg1"/>
                </a:solidFill>
              </a:rPr>
              <a:t>Composition de la chambre en 1951</a:t>
            </a:r>
          </a:p>
        </p:txBody>
      </p:sp>
      <p:pic>
        <p:nvPicPr>
          <p:cNvPr id="30722" name="Espace réservé du contenu 3" descr="400px-Assemblée-nationale-1951.png">
            <a:extLst>
              <a:ext uri="{FF2B5EF4-FFF2-40B4-BE49-F238E27FC236}">
                <a16:creationId xmlns:a16="http://schemas.microsoft.com/office/drawing/2014/main" id="{E03F0BC3-FA0C-FB4C-8038-A7886074F6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934207"/>
            <a:ext cx="6250769" cy="4828719"/>
          </a:xfrm>
          <a:prstGeom prst="rect">
            <a:avLst/>
          </a:prstGeom>
        </p:spPr>
      </p:pic>
    </p:spTree>
    <p:extLst>
      <p:ext uri="{BB962C8B-B14F-4D97-AF65-F5344CB8AC3E}">
        <p14:creationId xmlns:p14="http://schemas.microsoft.com/office/powerpoint/2010/main" val="696762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1745" name="Titre 1">
            <a:extLst>
              <a:ext uri="{FF2B5EF4-FFF2-40B4-BE49-F238E27FC236}">
                <a16:creationId xmlns:a16="http://schemas.microsoft.com/office/drawing/2014/main" id="{B7B74741-AAC5-3845-81D5-3ADE62659853}"/>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800">
                <a:solidFill>
                  <a:schemeClr val="bg1"/>
                </a:solidFill>
              </a:rPr>
              <a:t>René Coty (1882-1962)</a:t>
            </a:r>
          </a:p>
        </p:txBody>
      </p:sp>
      <p:sp>
        <p:nvSpPr>
          <p:cNvPr id="31746" name="Espace réservé du texte 6">
            <a:extLst>
              <a:ext uri="{FF2B5EF4-FFF2-40B4-BE49-F238E27FC236}">
                <a16:creationId xmlns:a16="http://schemas.microsoft.com/office/drawing/2014/main" id="{FB268BD3-DF1A-734D-A0AA-500DD8C609DF}"/>
              </a:ext>
            </a:extLst>
          </p:cNvPr>
          <p:cNvSpPr>
            <a:spLocks noGrp="1"/>
          </p:cNvSpPr>
          <p:nvPr>
            <p:ph type="body" sz="half" idx="2"/>
          </p:nvPr>
        </p:nvSpPr>
        <p:spPr>
          <a:xfrm>
            <a:off x="699777" y="4352544"/>
            <a:ext cx="3415288" cy="1239894"/>
          </a:xfrm>
        </p:spPr>
        <p:txBody>
          <a:bodyPr vert="horz" lIns="91440" tIns="45720" rIns="91440" bIns="45720" rtlCol="0" anchorCtr="1">
            <a:normAutofit/>
          </a:bodyPr>
          <a:lstStyle/>
          <a:p>
            <a:r>
              <a:rPr lang="en-US" altLang="fr-FR" sz="2000" kern="1200">
                <a:solidFill>
                  <a:schemeClr val="bg1"/>
                </a:solidFill>
                <a:latin typeface="+mn-lt"/>
                <a:ea typeface="+mn-ea"/>
                <a:cs typeface="+mn-cs"/>
              </a:rPr>
              <a:t>Président de la République française de 1954 à 1959</a:t>
            </a:r>
          </a:p>
        </p:txBody>
      </p:sp>
      <p:pic>
        <p:nvPicPr>
          <p:cNvPr id="31747" name="Espace réservé du contenu 4" descr="René_Coty_en_1948.JPG">
            <a:extLst>
              <a:ext uri="{FF2B5EF4-FFF2-40B4-BE49-F238E27FC236}">
                <a16:creationId xmlns:a16="http://schemas.microsoft.com/office/drawing/2014/main" id="{21A121D2-CAFC-1949-A786-C304D8FCA5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89336" y="643467"/>
            <a:ext cx="4667622" cy="5410199"/>
          </a:xfrm>
          <a:prstGeom prst="rect">
            <a:avLst/>
          </a:prstGeom>
        </p:spPr>
      </p:pic>
    </p:spTree>
    <p:extLst>
      <p:ext uri="{BB962C8B-B14F-4D97-AF65-F5344CB8AC3E}">
        <p14:creationId xmlns:p14="http://schemas.microsoft.com/office/powerpoint/2010/main" val="3319740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EDB1343C-BCB1-4D45-B578-4C1F3CF70C1F}"/>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sz="2900" dirty="0">
                <a:solidFill>
                  <a:schemeClr val="bg1"/>
                </a:solidFill>
              </a:rPr>
              <a:t>Composition de la </a:t>
            </a:r>
            <a:r>
              <a:rPr lang="en-US" sz="2900" dirty="0" err="1">
                <a:solidFill>
                  <a:schemeClr val="bg1"/>
                </a:solidFill>
              </a:rPr>
              <a:t>chambre</a:t>
            </a:r>
            <a:r>
              <a:rPr lang="en-US" sz="2900" dirty="0">
                <a:solidFill>
                  <a:schemeClr val="bg1"/>
                </a:solidFill>
              </a:rPr>
              <a:t> </a:t>
            </a:r>
            <a:r>
              <a:rPr lang="en-US" sz="2900" dirty="0" err="1">
                <a:solidFill>
                  <a:schemeClr val="bg1"/>
                </a:solidFill>
              </a:rPr>
              <a:t>en</a:t>
            </a:r>
            <a:r>
              <a:rPr lang="en-US" sz="2900" dirty="0">
                <a:solidFill>
                  <a:schemeClr val="bg1"/>
                </a:solidFill>
              </a:rPr>
              <a:t> 1956</a:t>
            </a:r>
          </a:p>
        </p:txBody>
      </p:sp>
      <p:pic>
        <p:nvPicPr>
          <p:cNvPr id="8" name="Espace réservé du contenu 7">
            <a:extLst>
              <a:ext uri="{FF2B5EF4-FFF2-40B4-BE49-F238E27FC236}">
                <a16:creationId xmlns:a16="http://schemas.microsoft.com/office/drawing/2014/main" id="{539BABF9-BDB4-FD44-8D3A-553404BB2E9F}"/>
              </a:ext>
            </a:extLst>
          </p:cNvPr>
          <p:cNvPicPr>
            <a:picLocks noGrp="1" noChangeAspect="1"/>
          </p:cNvPicPr>
          <p:nvPr>
            <p:ph idx="1"/>
          </p:nvPr>
        </p:nvPicPr>
        <p:blipFill>
          <a:blip r:embed="rId2"/>
          <a:stretch>
            <a:fillRect/>
          </a:stretch>
        </p:blipFill>
        <p:spPr>
          <a:xfrm>
            <a:off x="5297763" y="988902"/>
            <a:ext cx="6250769" cy="4719329"/>
          </a:xfrm>
          <a:prstGeom prst="rect">
            <a:avLst/>
          </a:prstGeom>
        </p:spPr>
      </p:pic>
    </p:spTree>
    <p:extLst>
      <p:ext uri="{BB962C8B-B14F-4D97-AF65-F5344CB8AC3E}">
        <p14:creationId xmlns:p14="http://schemas.microsoft.com/office/powerpoint/2010/main" val="3777620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3CC36C-210F-452E-B0C6-CAE94609D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4900"/>
            <a:ext cx="12192000" cy="19431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FD77E017-7BFF-4018-BF75-AF8C6DDF0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9185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CD3B77F-E566-5840-9B7F-F7A200FDEE8F}"/>
              </a:ext>
            </a:extLst>
          </p:cNvPr>
          <p:cNvSpPr>
            <a:spLocks noGrp="1"/>
          </p:cNvSpPr>
          <p:nvPr>
            <p:ph type="title"/>
          </p:nvPr>
        </p:nvSpPr>
        <p:spPr>
          <a:xfrm>
            <a:off x="2231136" y="4325791"/>
            <a:ext cx="7729728" cy="1188720"/>
          </a:xfrm>
        </p:spPr>
        <p:txBody>
          <a:bodyPr>
            <a:normAutofit/>
          </a:bodyPr>
          <a:lstStyle/>
          <a:p>
            <a:r>
              <a:rPr lang="fr-FR" dirty="0"/>
              <a:t>Les étapes de la construction européenne</a:t>
            </a:r>
          </a:p>
        </p:txBody>
      </p:sp>
      <p:graphicFrame>
        <p:nvGraphicFramePr>
          <p:cNvPr id="7" name="Espace réservé du contenu 2">
            <a:extLst>
              <a:ext uri="{FF2B5EF4-FFF2-40B4-BE49-F238E27FC236}">
                <a16:creationId xmlns:a16="http://schemas.microsoft.com/office/drawing/2014/main" id="{3C92E42A-09A1-4939-B1FE-B158BF64B3FA}"/>
              </a:ext>
            </a:extLst>
          </p:cNvPr>
          <p:cNvGraphicFramePr>
            <a:graphicFrameLocks noGrp="1"/>
          </p:cNvGraphicFramePr>
          <p:nvPr>
            <p:ph idx="1"/>
            <p:extLst>
              <p:ext uri="{D42A27DB-BD31-4B8C-83A1-F6EECF244321}">
                <p14:modId xmlns:p14="http://schemas.microsoft.com/office/powerpoint/2010/main" val="850153634"/>
              </p:ext>
            </p:extLst>
          </p:nvPr>
        </p:nvGraphicFramePr>
        <p:xfrm>
          <a:off x="921592" y="941466"/>
          <a:ext cx="10340658" cy="2788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9072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1" name="Espace réservé du contenu 6" descr="Jean-Monnet-9411987-1-402.jpg">
            <a:extLst>
              <a:ext uri="{FF2B5EF4-FFF2-40B4-BE49-F238E27FC236}">
                <a16:creationId xmlns:a16="http://schemas.microsoft.com/office/drawing/2014/main" id="{A10F4057-C904-4F11-8CE4-737B3FE6ADE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058" r="1" b="1"/>
          <a:stretch/>
        </p:blipFill>
        <p:spPr>
          <a:xfrm>
            <a:off x="4650909" y="10"/>
            <a:ext cx="7541090" cy="6857989"/>
          </a:xfrm>
          <a:prstGeom prst="rect">
            <a:avLst/>
          </a:prstGeom>
        </p:spPr>
      </p:pic>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409" name="Titre 3">
            <a:extLst>
              <a:ext uri="{FF2B5EF4-FFF2-40B4-BE49-F238E27FC236}">
                <a16:creationId xmlns:a16="http://schemas.microsoft.com/office/drawing/2014/main" id="{819DB51F-BCC2-4065-A471-731260A8945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en-US" sz="2800">
                <a:solidFill>
                  <a:schemeClr val="bg1"/>
                </a:solidFill>
              </a:rPr>
              <a:t>Jean Monnet (1888-1979)</a:t>
            </a:r>
          </a:p>
        </p:txBody>
      </p:sp>
      <p:sp>
        <p:nvSpPr>
          <p:cNvPr id="17410" name="Espace réservé du texte 5">
            <a:extLst>
              <a:ext uri="{FF2B5EF4-FFF2-40B4-BE49-F238E27FC236}">
                <a16:creationId xmlns:a16="http://schemas.microsoft.com/office/drawing/2014/main" id="{DEC825EE-16A4-440B-B5AF-492A67829568}"/>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en-US">
                <a:solidFill>
                  <a:schemeClr val="bg1"/>
                </a:solidFill>
              </a:rPr>
              <a:t>Négociant en cognac puis fonctionnaire international français, un agent d'influence au service des Alliés durant la Seconde Guerre mondiale, un des artisans de la planification française au moment de la reconstruction, et un des principaux fondateurs de l'Union européenne. Promoteur de l'atlantisme, du libre-échange et d'une disparition des États-nations au profit d'une Europe fédérale sur le modèle des États-Unis, il est considéré comme un des Pères de l'Europe.</a:t>
            </a:r>
          </a:p>
        </p:txBody>
      </p:sp>
    </p:spTree>
    <p:extLst>
      <p:ext uri="{BB962C8B-B14F-4D97-AF65-F5344CB8AC3E}">
        <p14:creationId xmlns:p14="http://schemas.microsoft.com/office/powerpoint/2010/main" val="2880263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433" name="Titre 1">
            <a:extLst>
              <a:ext uri="{FF2B5EF4-FFF2-40B4-BE49-F238E27FC236}">
                <a16:creationId xmlns:a16="http://schemas.microsoft.com/office/drawing/2014/main" id="{60091FE6-88AB-40B7-82EB-B7053C2B3519}"/>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en-US" sz="2800">
                <a:solidFill>
                  <a:schemeClr val="bg1"/>
                </a:solidFill>
              </a:rPr>
              <a:t>Robert Schuman (1886-1963)</a:t>
            </a:r>
          </a:p>
        </p:txBody>
      </p:sp>
      <p:sp>
        <p:nvSpPr>
          <p:cNvPr id="18434" name="Espace réservé du texte 2">
            <a:extLst>
              <a:ext uri="{FF2B5EF4-FFF2-40B4-BE49-F238E27FC236}">
                <a16:creationId xmlns:a16="http://schemas.microsoft.com/office/drawing/2014/main" id="{C5BBE3E6-70EA-4C81-A5C1-35DE7BC9CBE5}"/>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en-US">
                <a:solidFill>
                  <a:schemeClr val="bg1"/>
                </a:solidFill>
              </a:rPr>
              <a:t>Ministre sous la Troisième République, et sous la Quatrième République, notamment des Affaires étrangères, puis président du Conseil des ministres à deux reprises, Schuman exerça par ailleurs les fonctions de président du Parlement européen de tendance chrétienne démocrate (MRP)</a:t>
            </a:r>
          </a:p>
          <a:p>
            <a:pPr indent="-228600" algn="l">
              <a:buFont typeface="Arial" panose="020B0604020202020204" pitchFamily="34" charset="0"/>
              <a:buChar char="•"/>
            </a:pPr>
            <a:r>
              <a:rPr lang="en-US" altLang="en-US">
                <a:solidFill>
                  <a:schemeClr val="bg1"/>
                </a:solidFill>
              </a:rPr>
              <a:t>Il est considéré comme l'un des pères fondateurs de la construction européenne avec Jean Monnet.</a:t>
            </a:r>
          </a:p>
        </p:txBody>
      </p:sp>
      <p:pic>
        <p:nvPicPr>
          <p:cNvPr id="18435" name="Espace réservé du contenu 4" descr="220px-Bundesarchiv_Bild_183-19000-2453,_Robert_Schuman.jpg">
            <a:extLst>
              <a:ext uri="{FF2B5EF4-FFF2-40B4-BE49-F238E27FC236}">
                <a16:creationId xmlns:a16="http://schemas.microsoft.com/office/drawing/2014/main" id="{E90D4624-F3FD-4459-902A-7B67BC63FB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3142" y="643467"/>
            <a:ext cx="3440010" cy="5410199"/>
          </a:xfrm>
          <a:prstGeom prst="rect">
            <a:avLst/>
          </a:prstGeom>
        </p:spPr>
      </p:pic>
    </p:spTree>
    <p:extLst>
      <p:ext uri="{BB962C8B-B14F-4D97-AF65-F5344CB8AC3E}">
        <p14:creationId xmlns:p14="http://schemas.microsoft.com/office/powerpoint/2010/main" val="1070677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6625" name="Titre 1">
            <a:extLst>
              <a:ext uri="{FF2B5EF4-FFF2-40B4-BE49-F238E27FC236}">
                <a16:creationId xmlns:a16="http://schemas.microsoft.com/office/drawing/2014/main" id="{A4E3165F-8FAA-4A1A-B71B-2C0DD3BA580B}"/>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en-US" sz="2800">
                <a:solidFill>
                  <a:schemeClr val="bg1"/>
                </a:solidFill>
              </a:rPr>
              <a:t>Affiche en faveur de la CED</a:t>
            </a:r>
          </a:p>
        </p:txBody>
      </p:sp>
      <p:sp>
        <p:nvSpPr>
          <p:cNvPr id="26626" name="Espace réservé du texte 2">
            <a:extLst>
              <a:ext uri="{FF2B5EF4-FFF2-40B4-BE49-F238E27FC236}">
                <a16:creationId xmlns:a16="http://schemas.microsoft.com/office/drawing/2014/main" id="{2A2A8C21-406B-4401-956A-53A913AA1227}"/>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en-US">
                <a:solidFill>
                  <a:schemeClr val="bg1"/>
                </a:solidFill>
              </a:rPr>
              <a:t>Du mouvement Paix et Liberté, mouvement anticommuniste amplement soutenu par les fonds américains. Il soutient par des affiches nombreuses la campagne en faveur de la ratification du traité de Paris (CED)</a:t>
            </a:r>
          </a:p>
        </p:txBody>
      </p:sp>
      <p:pic>
        <p:nvPicPr>
          <p:cNvPr id="26627" name="Espace réservé du contenu 4" descr="europe01.jpg">
            <a:extLst>
              <a:ext uri="{FF2B5EF4-FFF2-40B4-BE49-F238E27FC236}">
                <a16:creationId xmlns:a16="http://schemas.microsoft.com/office/drawing/2014/main" id="{58CF25D2-E465-469A-8149-275B6D1ED5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29916" y="643467"/>
            <a:ext cx="3986462" cy="5410199"/>
          </a:xfrm>
          <a:prstGeom prst="rect">
            <a:avLst/>
          </a:prstGeom>
        </p:spPr>
      </p:pic>
    </p:spTree>
    <p:extLst>
      <p:ext uri="{BB962C8B-B14F-4D97-AF65-F5344CB8AC3E}">
        <p14:creationId xmlns:p14="http://schemas.microsoft.com/office/powerpoint/2010/main" val="1690072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carte&#10;&#10;&#10;&#10;Description générée automatiquement">
            <a:extLst>
              <a:ext uri="{FF2B5EF4-FFF2-40B4-BE49-F238E27FC236}">
                <a16:creationId xmlns:a16="http://schemas.microsoft.com/office/drawing/2014/main" id="{14582E9C-99DF-BE42-B290-F1581815FFF7}"/>
              </a:ext>
            </a:extLst>
          </p:cNvPr>
          <p:cNvPicPr>
            <a:picLocks noGrp="1" noChangeAspect="1"/>
          </p:cNvPicPr>
          <p:nvPr>
            <p:ph idx="1"/>
          </p:nvPr>
        </p:nvPicPr>
        <p:blipFill>
          <a:blip r:embed="rId2"/>
          <a:stretch>
            <a:fillRect/>
          </a:stretch>
        </p:blipFill>
        <p:spPr>
          <a:xfrm>
            <a:off x="3732481" y="643467"/>
            <a:ext cx="4727036" cy="4873234"/>
          </a:xfrm>
          <a:prstGeom prst="rect">
            <a:avLst/>
          </a:prstGeom>
        </p:spPr>
      </p:pic>
    </p:spTree>
    <p:extLst>
      <p:ext uri="{BB962C8B-B14F-4D97-AF65-F5344CB8AC3E}">
        <p14:creationId xmlns:p14="http://schemas.microsoft.com/office/powerpoint/2010/main" val="3993447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6865" name="Titre 1">
            <a:extLst>
              <a:ext uri="{FF2B5EF4-FFF2-40B4-BE49-F238E27FC236}">
                <a16:creationId xmlns:a16="http://schemas.microsoft.com/office/drawing/2014/main" id="{030A402C-9A1B-4627-A2EB-DDA6FE7FF4D3}"/>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Pierre Mendès-France (1907-1982)</a:t>
            </a:r>
          </a:p>
        </p:txBody>
      </p:sp>
      <p:sp>
        <p:nvSpPr>
          <p:cNvPr id="36866" name="Espace réservé du texte 2">
            <a:extLst>
              <a:ext uri="{FF2B5EF4-FFF2-40B4-BE49-F238E27FC236}">
                <a16:creationId xmlns:a16="http://schemas.microsoft.com/office/drawing/2014/main" id="{230D8F6F-B63A-4A3A-8AD1-CEFD89E3E33C}"/>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Radical socialiste et membre du second gouvernement Blum pendant le Front Populaire, il s</a:t>
            </a:r>
            <a:r>
              <a:rPr lang="en-US" altLang="ja-JP">
                <a:solidFill>
                  <a:schemeClr val="bg1"/>
                </a:solidFill>
              </a:rPr>
              <a:t>’engage dans la Résistance. Président du Conseil et plusieurs fois ministre sous la 4</a:t>
            </a:r>
            <a:r>
              <a:rPr lang="en-US" altLang="ja-JP" baseline="30000">
                <a:solidFill>
                  <a:schemeClr val="bg1"/>
                </a:solidFill>
              </a:rPr>
              <a:t>ème</a:t>
            </a:r>
            <a:r>
              <a:rPr lang="en-US" altLang="ja-JP">
                <a:solidFill>
                  <a:schemeClr val="bg1"/>
                </a:solidFill>
              </a:rPr>
              <a:t> République,  il négocie les accords de Genève puis ouvre les négociations qui amènent l’indépendance de la Tunisie et du Maroc.</a:t>
            </a:r>
            <a:endParaRPr lang="en-US" altLang="fr-FR">
              <a:solidFill>
                <a:schemeClr val="bg1"/>
              </a:solidFill>
            </a:endParaRPr>
          </a:p>
        </p:txBody>
      </p:sp>
      <p:pic>
        <p:nvPicPr>
          <p:cNvPr id="36867" name="Espace réservé du contenu 4" descr="Pierre_Mendès_France_1968.jpg">
            <a:extLst>
              <a:ext uri="{FF2B5EF4-FFF2-40B4-BE49-F238E27FC236}">
                <a16:creationId xmlns:a16="http://schemas.microsoft.com/office/drawing/2014/main" id="{8426A7DA-4935-4184-9FBA-322A0FD635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5510" y="643467"/>
            <a:ext cx="3915275" cy="5410199"/>
          </a:xfrm>
          <a:prstGeom prst="rect">
            <a:avLst/>
          </a:prstGeom>
        </p:spPr>
      </p:pic>
    </p:spTree>
    <p:extLst>
      <p:ext uri="{BB962C8B-B14F-4D97-AF65-F5344CB8AC3E}">
        <p14:creationId xmlns:p14="http://schemas.microsoft.com/office/powerpoint/2010/main" val="2952280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076DA4DD-80D5-1F4F-9544-4310ACF93BF4}"/>
              </a:ext>
            </a:extLst>
          </p:cNvPr>
          <p:cNvSpPr>
            <a:spLocks noGrp="1"/>
          </p:cNvSpPr>
          <p:nvPr>
            <p:ph type="title"/>
          </p:nvPr>
        </p:nvSpPr>
        <p:spPr>
          <a:xfrm>
            <a:off x="643467" y="2681103"/>
            <a:ext cx="3363974" cy="1495794"/>
          </a:xfrm>
          <a:noFill/>
          <a:ln>
            <a:solidFill>
              <a:schemeClr val="bg1"/>
            </a:solidFill>
          </a:ln>
        </p:spPr>
        <p:txBody>
          <a:bodyPr wrap="square">
            <a:normAutofit/>
          </a:bodyPr>
          <a:lstStyle/>
          <a:p>
            <a:r>
              <a:rPr lang="fr-FR" sz="2600">
                <a:solidFill>
                  <a:schemeClr val="bg1"/>
                </a:solidFill>
              </a:rPr>
              <a:t>Le ministère de pierre mendès-FRance</a:t>
            </a:r>
          </a:p>
        </p:txBody>
      </p:sp>
      <p:graphicFrame>
        <p:nvGraphicFramePr>
          <p:cNvPr id="8" name="Espace réservé du contenu 5">
            <a:extLst>
              <a:ext uri="{FF2B5EF4-FFF2-40B4-BE49-F238E27FC236}">
                <a16:creationId xmlns:a16="http://schemas.microsoft.com/office/drawing/2014/main" id="{7B4B862A-5F91-4A90-9CE8-A3D468B8BBDA}"/>
              </a:ext>
            </a:extLst>
          </p:cNvPr>
          <p:cNvGraphicFramePr>
            <a:graphicFrameLocks noGrp="1"/>
          </p:cNvGraphicFramePr>
          <p:nvPr>
            <p:ph idx="1"/>
            <p:extLst>
              <p:ext uri="{D42A27DB-BD31-4B8C-83A1-F6EECF244321}">
                <p14:modId xmlns:p14="http://schemas.microsoft.com/office/powerpoint/2010/main" val="4294117357"/>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4580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a:extLst>
              <a:ext uri="{FF2B5EF4-FFF2-40B4-BE49-F238E27FC236}">
                <a16:creationId xmlns:a16="http://schemas.microsoft.com/office/drawing/2014/main" id="{B52BF1E6-206A-849B-75A2-2849EEA2EADA}"/>
              </a:ext>
            </a:extLst>
          </p:cNvPr>
          <p:cNvPicPr>
            <a:picLocks noGrp="1" noChangeAspect="1"/>
          </p:cNvPicPr>
          <p:nvPr>
            <p:ph idx="1"/>
          </p:nvPr>
        </p:nvPicPr>
        <p:blipFill>
          <a:blip r:embed="rId2"/>
          <a:stretch>
            <a:fillRect/>
          </a:stretch>
        </p:blipFill>
        <p:spPr>
          <a:xfrm>
            <a:off x="1808951" y="1124712"/>
            <a:ext cx="8574097" cy="4608576"/>
          </a:xfrm>
          <a:prstGeom prst="rect">
            <a:avLst/>
          </a:prstGeom>
        </p:spPr>
      </p:pic>
    </p:spTree>
    <p:extLst>
      <p:ext uri="{BB962C8B-B14F-4D97-AF65-F5344CB8AC3E}">
        <p14:creationId xmlns:p14="http://schemas.microsoft.com/office/powerpoint/2010/main" val="3124633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3CC36C-210F-452E-B0C6-CAE94609D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4900"/>
            <a:ext cx="12192000" cy="19431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FD77E017-7BFF-4018-BF75-AF8C6DDF0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9185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5DFAC19-23BC-BC46-B3C0-ABC22DA27209}"/>
              </a:ext>
            </a:extLst>
          </p:cNvPr>
          <p:cNvSpPr>
            <a:spLocks noGrp="1"/>
          </p:cNvSpPr>
          <p:nvPr>
            <p:ph type="title"/>
          </p:nvPr>
        </p:nvSpPr>
        <p:spPr>
          <a:xfrm>
            <a:off x="2231136" y="4325791"/>
            <a:ext cx="7729728" cy="1188720"/>
          </a:xfrm>
        </p:spPr>
        <p:txBody>
          <a:bodyPr>
            <a:normAutofit/>
          </a:bodyPr>
          <a:lstStyle/>
          <a:p>
            <a:r>
              <a:rPr lang="fr-FR" dirty="0"/>
              <a:t>Les étapes de la Guerre d’Algérie sous la 4</a:t>
            </a:r>
            <a:r>
              <a:rPr lang="fr-FR" baseline="30000" dirty="0"/>
              <a:t>ème</a:t>
            </a:r>
            <a:r>
              <a:rPr lang="fr-FR" dirty="0"/>
              <a:t> République</a:t>
            </a:r>
          </a:p>
        </p:txBody>
      </p:sp>
      <p:graphicFrame>
        <p:nvGraphicFramePr>
          <p:cNvPr id="5" name="Espace réservé du contenu 2">
            <a:extLst>
              <a:ext uri="{FF2B5EF4-FFF2-40B4-BE49-F238E27FC236}">
                <a16:creationId xmlns:a16="http://schemas.microsoft.com/office/drawing/2014/main" id="{E3906090-6213-4F12-9587-348BC83CD941}"/>
              </a:ext>
            </a:extLst>
          </p:cNvPr>
          <p:cNvGraphicFramePr>
            <a:graphicFrameLocks noGrp="1"/>
          </p:cNvGraphicFramePr>
          <p:nvPr>
            <p:ph idx="1"/>
            <p:extLst>
              <p:ext uri="{D42A27DB-BD31-4B8C-83A1-F6EECF244321}">
                <p14:modId xmlns:p14="http://schemas.microsoft.com/office/powerpoint/2010/main" val="3978531368"/>
              </p:ext>
            </p:extLst>
          </p:nvPr>
        </p:nvGraphicFramePr>
        <p:xfrm>
          <a:off x="921592" y="941466"/>
          <a:ext cx="10340658" cy="2788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0064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8913" name="Titre 1">
            <a:extLst>
              <a:ext uri="{FF2B5EF4-FFF2-40B4-BE49-F238E27FC236}">
                <a16:creationId xmlns:a16="http://schemas.microsoft.com/office/drawing/2014/main" id="{55562D44-B4A6-49BA-8713-D18785D3F96D}"/>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Messali Hadj (1898-1974)</a:t>
            </a:r>
          </a:p>
        </p:txBody>
      </p:sp>
      <p:sp>
        <p:nvSpPr>
          <p:cNvPr id="38914" name="Espace réservé du texte 2">
            <a:extLst>
              <a:ext uri="{FF2B5EF4-FFF2-40B4-BE49-F238E27FC236}">
                <a16:creationId xmlns:a16="http://schemas.microsoft.com/office/drawing/2014/main" id="{73377500-5884-4D82-ADE4-A76D59B6CB2D}"/>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Né dans une famille de notables appauvris par la colonisation il devient en 1926 le leader de l</a:t>
            </a:r>
            <a:r>
              <a:rPr lang="en-US" altLang="ja-JP">
                <a:solidFill>
                  <a:schemeClr val="bg1"/>
                </a:solidFill>
              </a:rPr>
              <a:t>’Etoile africaine. Il fonde en 1937 le PPA. Placé en résidence surveillé, il fonde en 1946 le MTLD. Il est la principale figure du nationalisme algérien dans les années 50. Mais il est progressivement évincé au profit du FLN. Il meurt en France en 1974. </a:t>
            </a:r>
            <a:endParaRPr lang="en-US" altLang="fr-FR">
              <a:solidFill>
                <a:schemeClr val="bg1"/>
              </a:solidFill>
            </a:endParaRPr>
          </a:p>
        </p:txBody>
      </p:sp>
      <p:pic>
        <p:nvPicPr>
          <p:cNvPr id="38915" name="Espace réservé du contenu 4" descr="220px-M'ssali.jpg">
            <a:extLst>
              <a:ext uri="{FF2B5EF4-FFF2-40B4-BE49-F238E27FC236}">
                <a16:creationId xmlns:a16="http://schemas.microsoft.com/office/drawing/2014/main" id="{77A338C1-FC58-4629-A4BB-8D6FF7C5C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8099" y="643467"/>
            <a:ext cx="3430097" cy="5410199"/>
          </a:xfrm>
          <a:prstGeom prst="rect">
            <a:avLst/>
          </a:prstGeom>
        </p:spPr>
      </p:pic>
    </p:spTree>
    <p:extLst>
      <p:ext uri="{BB962C8B-B14F-4D97-AF65-F5344CB8AC3E}">
        <p14:creationId xmlns:p14="http://schemas.microsoft.com/office/powerpoint/2010/main" val="1113834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9937" name="Titre 1">
            <a:extLst>
              <a:ext uri="{FF2B5EF4-FFF2-40B4-BE49-F238E27FC236}">
                <a16:creationId xmlns:a16="http://schemas.microsoft.com/office/drawing/2014/main" id="{A744D96B-0051-44F9-9917-4C8E5FFF1E2D}"/>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Fehrat Abbas (1899-1985)</a:t>
            </a:r>
          </a:p>
        </p:txBody>
      </p:sp>
      <p:sp>
        <p:nvSpPr>
          <p:cNvPr id="39938" name="Espace réservé du texte 2">
            <a:extLst>
              <a:ext uri="{FF2B5EF4-FFF2-40B4-BE49-F238E27FC236}">
                <a16:creationId xmlns:a16="http://schemas.microsoft.com/office/drawing/2014/main" id="{FEB6FD95-124F-42C7-8B51-48AC60D13877}"/>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Fils de caïd  né dans le Constantinois, il effectue des études de pharmacie. Proche des Jeunes Algériens, il milite d</a:t>
            </a:r>
            <a:r>
              <a:rPr lang="en-US" altLang="ja-JP">
                <a:solidFill>
                  <a:schemeClr val="bg1"/>
                </a:solidFill>
              </a:rPr>
              <a:t>’abord pour l’assimilation. Mais l’échec du projet Blum-Violette l’éloigne de ces positions. Il rédige en 1943 le Manifeste du Peuple algérien et défend l’idée d’une Algérie autonome associé à la France. Arrêté après les émeutes de Sétif, il fonde l’UDMA puis il rallie le FLN à la fin de 1955. Président du GPRA, il est exclut du FLN en 1963 et placé en résidence surveillée. </a:t>
            </a:r>
            <a:endParaRPr lang="en-US" altLang="fr-FR">
              <a:solidFill>
                <a:schemeClr val="bg1"/>
              </a:solidFill>
            </a:endParaRPr>
          </a:p>
        </p:txBody>
      </p:sp>
      <p:pic>
        <p:nvPicPr>
          <p:cNvPr id="39939" name="Espace réservé du contenu 4" descr="220px-Ferhat_Abbas_-_algerischer_Staatspräsident.jpg">
            <a:extLst>
              <a:ext uri="{FF2B5EF4-FFF2-40B4-BE49-F238E27FC236}">
                <a16:creationId xmlns:a16="http://schemas.microsoft.com/office/drawing/2014/main" id="{8BBF0DB1-3DC2-412C-8C78-8A2DCBB182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35001" y="643467"/>
            <a:ext cx="4176293" cy="5410199"/>
          </a:xfrm>
          <a:prstGeom prst="rect">
            <a:avLst/>
          </a:prstGeom>
        </p:spPr>
      </p:pic>
    </p:spTree>
    <p:extLst>
      <p:ext uri="{BB962C8B-B14F-4D97-AF65-F5344CB8AC3E}">
        <p14:creationId xmlns:p14="http://schemas.microsoft.com/office/powerpoint/2010/main" val="1020137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0961" name="Titre 1">
            <a:extLst>
              <a:ext uri="{FF2B5EF4-FFF2-40B4-BE49-F238E27FC236}">
                <a16:creationId xmlns:a16="http://schemas.microsoft.com/office/drawing/2014/main" id="{32ADCF33-8507-4568-9636-04BC36E852B1}"/>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Mohamed Boudiaf  (1919-1992)</a:t>
            </a:r>
          </a:p>
        </p:txBody>
      </p:sp>
      <p:sp>
        <p:nvSpPr>
          <p:cNvPr id="40962" name="Espace réservé du texte 2">
            <a:extLst>
              <a:ext uri="{FF2B5EF4-FFF2-40B4-BE49-F238E27FC236}">
                <a16:creationId xmlns:a16="http://schemas.microsoft.com/office/drawing/2014/main" id="{885427AA-DDE2-4FEA-89FB-15667FDA4A3F}"/>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Chef fondateur du FLN en 1954, il est membre du GPRF mais entre en opposition avec les premiers régimes qui suivent l</a:t>
            </a:r>
            <a:r>
              <a:rPr lang="en-US" altLang="ja-JP">
                <a:solidFill>
                  <a:schemeClr val="bg1"/>
                </a:solidFill>
              </a:rPr>
              <a:t>’indépendance.</a:t>
            </a:r>
          </a:p>
          <a:p>
            <a:pPr indent="-228600" algn="l">
              <a:buFont typeface="Arial" panose="020B0604020202020204" pitchFamily="34" charset="0"/>
              <a:buChar char="•"/>
            </a:pPr>
            <a:r>
              <a:rPr lang="en-US" altLang="fr-FR">
                <a:solidFill>
                  <a:schemeClr val="bg1"/>
                </a:solidFill>
              </a:rPr>
              <a:t>Il s</a:t>
            </a:r>
            <a:r>
              <a:rPr lang="en-US" altLang="ja-JP">
                <a:solidFill>
                  <a:schemeClr val="bg1"/>
                </a:solidFill>
              </a:rPr>
              <a:t>’exile au Maroc pendant 28 ans. Il revient au pouvoir dans le contexte de la guerre civile de 1992 où il est placé à la tête du Haut Comité de l’Etat. Il est alors assassiné après six mois de fonctions. </a:t>
            </a:r>
            <a:endParaRPr lang="en-US" altLang="fr-FR">
              <a:solidFill>
                <a:schemeClr val="bg1"/>
              </a:solidFill>
            </a:endParaRPr>
          </a:p>
        </p:txBody>
      </p:sp>
      <p:pic>
        <p:nvPicPr>
          <p:cNvPr id="40963" name="Espace réservé du contenu 4" descr="220px-Le_jeun_Mohamed_Boudiaf.jpg">
            <a:extLst>
              <a:ext uri="{FF2B5EF4-FFF2-40B4-BE49-F238E27FC236}">
                <a16:creationId xmlns:a16="http://schemas.microsoft.com/office/drawing/2014/main" id="{E8146DD8-AD1B-4AB1-B13C-020E0DA45D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51170" y="643467"/>
            <a:ext cx="4343955" cy="5410199"/>
          </a:xfrm>
          <a:prstGeom prst="rect">
            <a:avLst/>
          </a:prstGeom>
        </p:spPr>
      </p:pic>
    </p:spTree>
    <p:extLst>
      <p:ext uri="{BB962C8B-B14F-4D97-AF65-F5344CB8AC3E}">
        <p14:creationId xmlns:p14="http://schemas.microsoft.com/office/powerpoint/2010/main" val="124134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985" name="Titre 1">
            <a:extLst>
              <a:ext uri="{FF2B5EF4-FFF2-40B4-BE49-F238E27FC236}">
                <a16:creationId xmlns:a16="http://schemas.microsoft.com/office/drawing/2014/main" id="{94602343-08A3-4F3A-B972-26180618CBB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Ahmed Ben Bella (1916-2012)</a:t>
            </a:r>
          </a:p>
        </p:txBody>
      </p:sp>
      <p:sp>
        <p:nvSpPr>
          <p:cNvPr id="41986" name="Espace réservé du texte 2">
            <a:extLst>
              <a:ext uri="{FF2B5EF4-FFF2-40B4-BE49-F238E27FC236}">
                <a16:creationId xmlns:a16="http://schemas.microsoft.com/office/drawing/2014/main" id="{F0CAE3FF-5DC6-4CB2-BDCF-B9791D9C1BDB}"/>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Un des neuf chefs du CRUA, futur FLN, il devient le premier président de la République algérienne jusqu</a:t>
            </a:r>
            <a:r>
              <a:rPr lang="en-US" altLang="ja-JP">
                <a:solidFill>
                  <a:schemeClr val="bg1"/>
                </a:solidFill>
              </a:rPr>
              <a:t>’en 1965. Le coup d’état du colonel Houari Boumédiène met fin à ses fonctions. </a:t>
            </a:r>
            <a:endParaRPr lang="en-US" altLang="fr-FR">
              <a:solidFill>
                <a:schemeClr val="bg1"/>
              </a:solidFill>
            </a:endParaRPr>
          </a:p>
        </p:txBody>
      </p:sp>
      <p:pic>
        <p:nvPicPr>
          <p:cNvPr id="41987" name="Espace réservé du contenu 4" descr="290px-Nasser_and_Ben_Bella.jpg">
            <a:extLst>
              <a:ext uri="{FF2B5EF4-FFF2-40B4-BE49-F238E27FC236}">
                <a16:creationId xmlns:a16="http://schemas.microsoft.com/office/drawing/2014/main" id="{CFE5A31D-A336-4BE8-BC68-9DB202EF99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1257792"/>
            <a:ext cx="6250769" cy="4181548"/>
          </a:xfrm>
          <a:prstGeom prst="rect">
            <a:avLst/>
          </a:prstGeom>
        </p:spPr>
      </p:pic>
    </p:spTree>
    <p:extLst>
      <p:ext uri="{BB962C8B-B14F-4D97-AF65-F5344CB8AC3E}">
        <p14:creationId xmlns:p14="http://schemas.microsoft.com/office/powerpoint/2010/main" val="29175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3009" name="Titre 7">
            <a:extLst>
              <a:ext uri="{FF2B5EF4-FFF2-40B4-BE49-F238E27FC236}">
                <a16:creationId xmlns:a16="http://schemas.microsoft.com/office/drawing/2014/main" id="{58B91AE2-DCCB-4B3B-847A-33D66E659BF5}"/>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Les chefs historiques du FLN</a:t>
            </a:r>
          </a:p>
        </p:txBody>
      </p:sp>
      <p:sp>
        <p:nvSpPr>
          <p:cNvPr id="43010" name="Espace réservé du texte 8">
            <a:extLst>
              <a:ext uri="{FF2B5EF4-FFF2-40B4-BE49-F238E27FC236}">
                <a16:creationId xmlns:a16="http://schemas.microsoft.com/office/drawing/2014/main" id="{BF610EC1-7EE3-4CED-9BBA-E099EC124496}"/>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Organisateurs de la « Toussaint Rouge » pour la plupart et originaires de la moitié orientale du pays (Alger, Kabylie, Constantinois) ils entendent diriger collectivement le FLN-ALN. L</a:t>
            </a:r>
            <a:r>
              <a:rPr lang="en-US" altLang="ja-JP">
                <a:solidFill>
                  <a:schemeClr val="bg1"/>
                </a:solidFill>
              </a:rPr>
              <a:t>’interception de l’avion marocain qui transportaient 5 d’entre eux vers Le Caire entraîne l’aggravation des luttes entre eux. </a:t>
            </a:r>
            <a:endParaRPr lang="en-US" altLang="fr-FR">
              <a:solidFill>
                <a:schemeClr val="bg1"/>
              </a:solidFill>
            </a:endParaRPr>
          </a:p>
        </p:txBody>
      </p:sp>
      <p:pic>
        <p:nvPicPr>
          <p:cNvPr id="43011" name="Espace réservé du contenu 6" descr="fln56.jpg">
            <a:extLst>
              <a:ext uri="{FF2B5EF4-FFF2-40B4-BE49-F238E27FC236}">
                <a16:creationId xmlns:a16="http://schemas.microsoft.com/office/drawing/2014/main" id="{7A564EE8-63E3-40B0-9E80-3FD5092F38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949834"/>
            <a:ext cx="6250769" cy="4797464"/>
          </a:xfrm>
          <a:prstGeom prst="rect">
            <a:avLst/>
          </a:prstGeom>
        </p:spPr>
      </p:pic>
    </p:spTree>
    <p:extLst>
      <p:ext uri="{BB962C8B-B14F-4D97-AF65-F5344CB8AC3E}">
        <p14:creationId xmlns:p14="http://schemas.microsoft.com/office/powerpoint/2010/main" val="2487582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115E604E-E223-744A-A367-843E6977F963}"/>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a:solidFill>
                  <a:schemeClr val="tx1">
                    <a:lumMod val="75000"/>
                    <a:lumOff val="25000"/>
                  </a:schemeClr>
                </a:solidFill>
              </a:rPr>
              <a:t>Deuxième partie</a:t>
            </a:r>
          </a:p>
        </p:txBody>
      </p:sp>
      <p:sp>
        <p:nvSpPr>
          <p:cNvPr id="10" name="Rectangle 9">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7A49867F-DC61-5E44-8F55-1CD816489B94}"/>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4300" b="1" kern="1200" cap="all" spc="200" baseline="0">
                <a:solidFill>
                  <a:srgbClr val="262626"/>
                </a:solidFill>
                <a:latin typeface="+mj-lt"/>
                <a:ea typeface="+mj-ea"/>
                <a:cs typeface="+mj-cs"/>
              </a:rPr>
              <a:t>Comment les nouvelles institutions répondent-elles aux difficultés de la France (1958-1962) ?</a:t>
            </a:r>
            <a:br>
              <a:rPr lang="en-US" sz="4300" kern="1200" cap="all" spc="200" baseline="0">
                <a:solidFill>
                  <a:srgbClr val="262626"/>
                </a:solidFill>
                <a:latin typeface="+mj-lt"/>
                <a:ea typeface="+mj-ea"/>
                <a:cs typeface="+mj-cs"/>
              </a:rPr>
            </a:br>
            <a:endParaRPr lang="en-US" sz="4300" kern="1200" cap="all" spc="200" baseline="0">
              <a:solidFill>
                <a:srgbClr val="262626"/>
              </a:solidFill>
              <a:latin typeface="+mj-lt"/>
              <a:ea typeface="+mj-ea"/>
              <a:cs typeface="+mj-cs"/>
            </a:endParaRPr>
          </a:p>
        </p:txBody>
      </p:sp>
    </p:spTree>
    <p:extLst>
      <p:ext uri="{BB962C8B-B14F-4D97-AF65-F5344CB8AC3E}">
        <p14:creationId xmlns:p14="http://schemas.microsoft.com/office/powerpoint/2010/main" val="1075269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a:extLst>
              <a:ext uri="{FF2B5EF4-FFF2-40B4-BE49-F238E27FC236}">
                <a16:creationId xmlns:a16="http://schemas.microsoft.com/office/drawing/2014/main" id="{B774994E-1F73-CDF2-82BC-446873C7A47E}"/>
              </a:ext>
            </a:extLst>
          </p:cNvPr>
          <p:cNvPicPr>
            <a:picLocks noGrp="1" noChangeAspect="1"/>
          </p:cNvPicPr>
          <p:nvPr>
            <p:ph idx="1"/>
          </p:nvPr>
        </p:nvPicPr>
        <p:blipFill>
          <a:blip r:embed="rId2"/>
          <a:stretch>
            <a:fillRect/>
          </a:stretch>
        </p:blipFill>
        <p:spPr>
          <a:xfrm>
            <a:off x="1193257" y="1124712"/>
            <a:ext cx="9805485" cy="4608576"/>
          </a:xfrm>
          <a:prstGeom prst="rect">
            <a:avLst/>
          </a:prstGeom>
        </p:spPr>
      </p:pic>
    </p:spTree>
    <p:extLst>
      <p:ext uri="{BB962C8B-B14F-4D97-AF65-F5344CB8AC3E}">
        <p14:creationId xmlns:p14="http://schemas.microsoft.com/office/powerpoint/2010/main" val="296042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7649" name="Titre 1">
            <a:extLst>
              <a:ext uri="{FF2B5EF4-FFF2-40B4-BE49-F238E27FC236}">
                <a16:creationId xmlns:a16="http://schemas.microsoft.com/office/drawing/2014/main" id="{687082C8-F427-1D4F-BE00-E88CACDF9A94}"/>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Charles de Gaulle (1890-1970)</a:t>
            </a:r>
          </a:p>
        </p:txBody>
      </p:sp>
      <p:sp>
        <p:nvSpPr>
          <p:cNvPr id="27650" name="Espace réservé du texte 2">
            <a:extLst>
              <a:ext uri="{FF2B5EF4-FFF2-40B4-BE49-F238E27FC236}">
                <a16:creationId xmlns:a16="http://schemas.microsoft.com/office/drawing/2014/main" id="{5CBBCC71-542E-3244-A7AF-758A8598E3FA}"/>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1</a:t>
            </a:r>
            <a:r>
              <a:rPr lang="en-US" altLang="fr-FR" baseline="30000">
                <a:solidFill>
                  <a:schemeClr val="bg1"/>
                </a:solidFill>
              </a:rPr>
              <a:t>er</a:t>
            </a:r>
            <a:r>
              <a:rPr lang="en-US" altLang="fr-FR">
                <a:solidFill>
                  <a:schemeClr val="bg1"/>
                </a:solidFill>
              </a:rPr>
              <a:t> président de la 5</a:t>
            </a:r>
            <a:r>
              <a:rPr lang="en-US" altLang="fr-FR" baseline="30000">
                <a:solidFill>
                  <a:schemeClr val="bg1"/>
                </a:solidFill>
              </a:rPr>
              <a:t>ème</a:t>
            </a:r>
            <a:r>
              <a:rPr lang="en-US" altLang="fr-FR">
                <a:solidFill>
                  <a:schemeClr val="bg1"/>
                </a:solidFill>
              </a:rPr>
              <a:t> République et 18</a:t>
            </a:r>
            <a:r>
              <a:rPr lang="en-US" altLang="fr-FR" baseline="30000">
                <a:solidFill>
                  <a:schemeClr val="bg1"/>
                </a:solidFill>
              </a:rPr>
              <a:t>ème</a:t>
            </a:r>
            <a:r>
              <a:rPr lang="en-US" altLang="fr-FR">
                <a:solidFill>
                  <a:schemeClr val="bg1"/>
                </a:solidFill>
              </a:rPr>
              <a:t> président de la République. Il effectue un premier mandat élu par les deux chambres. Il est élu au suffrage universel en 1965 pour son second mandat qu</a:t>
            </a:r>
            <a:r>
              <a:rPr lang="en-US" altLang="ja-JP">
                <a:solidFill>
                  <a:schemeClr val="bg1"/>
                </a:solidFill>
              </a:rPr>
              <a:t>’il n’achève pas car il dépose sa démission le 28 avril 1969 au lendemain de l’échec du référendum sur le sénat. </a:t>
            </a:r>
            <a:endParaRPr lang="en-US" altLang="fr-FR">
              <a:solidFill>
                <a:schemeClr val="bg1"/>
              </a:solidFill>
            </a:endParaRPr>
          </a:p>
        </p:txBody>
      </p:sp>
      <p:pic>
        <p:nvPicPr>
          <p:cNvPr id="27651" name="Espace réservé du contenu 4" descr="220px-Bundesarchiv_B_145_Bild-F010324-0002,_Flughafen_Köln-Bonn,_Adenauer,_de_Gaulle-cropped.jpg">
            <a:extLst>
              <a:ext uri="{FF2B5EF4-FFF2-40B4-BE49-F238E27FC236}">
                <a16:creationId xmlns:a16="http://schemas.microsoft.com/office/drawing/2014/main" id="{B89D1169-296E-4F4D-A3B4-A0ED4DD2C61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4638" r="13225" b="-2"/>
          <a:stretch/>
        </p:blipFill>
        <p:spPr>
          <a:xfrm>
            <a:off x="7048487" y="643467"/>
            <a:ext cx="2749320" cy="5410199"/>
          </a:xfrm>
          <a:prstGeom prst="rect">
            <a:avLst/>
          </a:prstGeom>
        </p:spPr>
      </p:pic>
    </p:spTree>
    <p:extLst>
      <p:ext uri="{BB962C8B-B14F-4D97-AF65-F5344CB8AC3E}">
        <p14:creationId xmlns:p14="http://schemas.microsoft.com/office/powerpoint/2010/main" val="1397455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8673" name="Titre 4">
            <a:extLst>
              <a:ext uri="{FF2B5EF4-FFF2-40B4-BE49-F238E27FC236}">
                <a16:creationId xmlns:a16="http://schemas.microsoft.com/office/drawing/2014/main" id="{667D521E-ECDF-7842-AADB-8027830CCEE6}"/>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200">
                <a:solidFill>
                  <a:schemeClr val="bg1"/>
                </a:solidFill>
              </a:rPr>
              <a:t>1ère Législature (22 janvier 1959)</a:t>
            </a:r>
          </a:p>
        </p:txBody>
      </p:sp>
      <p:pic>
        <p:nvPicPr>
          <p:cNvPr id="28674" name="Espace réservé du contenu 8" descr="1958.png">
            <a:extLst>
              <a:ext uri="{FF2B5EF4-FFF2-40B4-BE49-F238E27FC236}">
                <a16:creationId xmlns:a16="http://schemas.microsoft.com/office/drawing/2014/main" id="{A070CBAE-D864-8649-934A-E27E4C895A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1505650"/>
            <a:ext cx="6250769" cy="3685833"/>
          </a:xfrm>
          <a:prstGeom prst="rect">
            <a:avLst/>
          </a:prstGeom>
        </p:spPr>
      </p:pic>
    </p:spTree>
    <p:extLst>
      <p:ext uri="{BB962C8B-B14F-4D97-AF65-F5344CB8AC3E}">
        <p14:creationId xmlns:p14="http://schemas.microsoft.com/office/powerpoint/2010/main" val="3060659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9697" name="Titre 1">
            <a:extLst>
              <a:ext uri="{FF2B5EF4-FFF2-40B4-BE49-F238E27FC236}">
                <a16:creationId xmlns:a16="http://schemas.microsoft.com/office/drawing/2014/main" id="{D97A7223-95CA-1447-8955-E9E55F6599D9}"/>
              </a:ext>
            </a:extLst>
          </p:cNvPr>
          <p:cNvSpPr>
            <a:spLocks noGrp="1"/>
          </p:cNvSpPr>
          <p:nvPr>
            <p:ph type="title"/>
          </p:nvPr>
        </p:nvSpPr>
        <p:spPr>
          <a:xfrm>
            <a:off x="2231136" y="964692"/>
            <a:ext cx="7729728" cy="1188720"/>
          </a:xfrm>
        </p:spPr>
        <p:txBody>
          <a:bodyPr>
            <a:normAutofit/>
          </a:bodyPr>
          <a:lstStyle/>
          <a:p>
            <a:pPr eaLnBrk="1" hangingPunct="1"/>
            <a:r>
              <a:rPr lang="fr-FR" altLang="fr-FR">
                <a:ea typeface="ＭＳ Ｐゴシック" panose="020B0600070205080204" pitchFamily="34" charset="-128"/>
              </a:rPr>
              <a:t>Premiers ministres de la présidence gaullienne</a:t>
            </a:r>
          </a:p>
        </p:txBody>
      </p:sp>
      <p:graphicFrame>
        <p:nvGraphicFramePr>
          <p:cNvPr id="29700" name="Espace réservé du contenu 2">
            <a:extLst>
              <a:ext uri="{FF2B5EF4-FFF2-40B4-BE49-F238E27FC236}">
                <a16:creationId xmlns:a16="http://schemas.microsoft.com/office/drawing/2014/main" id="{C38BE120-F32C-4579-833D-6D8A734320C4}"/>
              </a:ext>
            </a:extLst>
          </p:cNvPr>
          <p:cNvGraphicFramePr>
            <a:graphicFrameLocks noGrp="1"/>
          </p:cNvGraphicFramePr>
          <p:nvPr>
            <p:ph idx="1"/>
            <p:extLst>
              <p:ext uri="{D42A27DB-BD31-4B8C-83A1-F6EECF244321}">
                <p14:modId xmlns:p14="http://schemas.microsoft.com/office/powerpoint/2010/main" val="1259020322"/>
              </p:ext>
            </p:extLst>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0132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721" name="Titre 4">
            <a:extLst>
              <a:ext uri="{FF2B5EF4-FFF2-40B4-BE49-F238E27FC236}">
                <a16:creationId xmlns:a16="http://schemas.microsoft.com/office/drawing/2014/main" id="{D212BDAA-B73F-BD4B-A9DC-7D98885CE25A}"/>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200">
                <a:solidFill>
                  <a:schemeClr val="bg1"/>
                </a:solidFill>
              </a:rPr>
              <a:t>1ère  législature (24 avril 1962)</a:t>
            </a:r>
          </a:p>
        </p:txBody>
      </p:sp>
      <p:pic>
        <p:nvPicPr>
          <p:cNvPr id="30722" name="Espace réservé du contenu 6" descr="1958-fin.png">
            <a:extLst>
              <a:ext uri="{FF2B5EF4-FFF2-40B4-BE49-F238E27FC236}">
                <a16:creationId xmlns:a16="http://schemas.microsoft.com/office/drawing/2014/main" id="{104D2755-EDCF-9847-8171-6CBB27F6E3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7763" y="1544483"/>
            <a:ext cx="6250769" cy="3608167"/>
          </a:xfrm>
          <a:prstGeom prst="rect">
            <a:avLst/>
          </a:prstGeom>
        </p:spPr>
      </p:pic>
    </p:spTree>
    <p:extLst>
      <p:ext uri="{BB962C8B-B14F-4D97-AF65-F5344CB8AC3E}">
        <p14:creationId xmlns:p14="http://schemas.microsoft.com/office/powerpoint/2010/main" val="1104589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9" name="Rectangle 18">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620E6CC0-A8B0-5543-99D7-1E863B2D2CA5}"/>
              </a:ext>
            </a:extLst>
          </p:cNvPr>
          <p:cNvSpPr>
            <a:spLocks noGrp="1"/>
          </p:cNvSpPr>
          <p:nvPr>
            <p:ph type="title"/>
          </p:nvPr>
        </p:nvSpPr>
        <p:spPr>
          <a:xfrm>
            <a:off x="1949518" y="1059838"/>
            <a:ext cx="3632052" cy="4738324"/>
          </a:xfrm>
          <a:noFill/>
          <a:ln>
            <a:noFill/>
          </a:ln>
        </p:spPr>
        <p:txBody>
          <a:bodyPr>
            <a:normAutofit/>
          </a:bodyPr>
          <a:lstStyle/>
          <a:p>
            <a:r>
              <a:rPr lang="fr-FR" sz="3600">
                <a:solidFill>
                  <a:schemeClr val="bg1"/>
                </a:solidFill>
              </a:rPr>
              <a:t>La difficile résolution de la guerre d’algérie</a:t>
            </a:r>
          </a:p>
        </p:txBody>
      </p:sp>
      <p:sp>
        <p:nvSpPr>
          <p:cNvPr id="5" name="Espace réservé du contenu 4">
            <a:extLst>
              <a:ext uri="{FF2B5EF4-FFF2-40B4-BE49-F238E27FC236}">
                <a16:creationId xmlns:a16="http://schemas.microsoft.com/office/drawing/2014/main" id="{C3BB0C85-3C88-0647-903C-48D2BD74B114}"/>
              </a:ext>
            </a:extLst>
          </p:cNvPr>
          <p:cNvSpPr>
            <a:spLocks noGrp="1"/>
          </p:cNvSpPr>
          <p:nvPr>
            <p:ph idx="1"/>
          </p:nvPr>
        </p:nvSpPr>
        <p:spPr>
          <a:xfrm>
            <a:off x="6679109" y="1059838"/>
            <a:ext cx="4665397" cy="4738323"/>
          </a:xfrm>
        </p:spPr>
        <p:txBody>
          <a:bodyPr anchor="ctr">
            <a:normAutofit/>
          </a:bodyPr>
          <a:lstStyle/>
          <a:p>
            <a:pPr>
              <a:lnSpc>
                <a:spcPct val="90000"/>
              </a:lnSpc>
            </a:pPr>
            <a:r>
              <a:rPr lang="fr-FR" sz="1300"/>
              <a:t>4 juin 1958 : Visite du général De Gaulle en Algérie</a:t>
            </a:r>
          </a:p>
          <a:p>
            <a:pPr>
              <a:lnSpc>
                <a:spcPct val="90000"/>
              </a:lnSpc>
            </a:pPr>
            <a:r>
              <a:rPr lang="fr-FR" sz="1300"/>
              <a:t>Automne 1958 : lancement du plan Constantine et début des attentats du FLN en métropole</a:t>
            </a:r>
          </a:p>
          <a:p>
            <a:pPr>
              <a:lnSpc>
                <a:spcPct val="90000"/>
              </a:lnSpc>
            </a:pPr>
            <a:r>
              <a:rPr lang="fr-FR" sz="1300"/>
              <a:t>19 septembre 1958 : formation d’un GPRA</a:t>
            </a:r>
          </a:p>
          <a:p>
            <a:pPr>
              <a:lnSpc>
                <a:spcPct val="90000"/>
              </a:lnSpc>
            </a:pPr>
            <a:r>
              <a:rPr lang="fr-FR" sz="1300"/>
              <a:t>19 septembre 1959 : proposition d’un référendum sur l’autodétermination</a:t>
            </a:r>
          </a:p>
          <a:p>
            <a:pPr>
              <a:lnSpc>
                <a:spcPct val="90000"/>
              </a:lnSpc>
            </a:pPr>
            <a:r>
              <a:rPr lang="fr-FR" sz="1300"/>
              <a:t>24 janvier -1</a:t>
            </a:r>
            <a:r>
              <a:rPr lang="fr-FR" sz="1300" baseline="30000"/>
              <a:t>er</a:t>
            </a:r>
            <a:r>
              <a:rPr lang="fr-FR" sz="1300"/>
              <a:t> février 1960 : barricades à Alger et fondation de l’OAS</a:t>
            </a:r>
          </a:p>
          <a:p>
            <a:pPr>
              <a:lnSpc>
                <a:spcPct val="90000"/>
              </a:lnSpc>
            </a:pPr>
            <a:r>
              <a:rPr lang="fr-FR" sz="1300"/>
              <a:t>8 janvier 1961 : référendum sur l’autodétermination </a:t>
            </a:r>
          </a:p>
          <a:p>
            <a:pPr>
              <a:lnSpc>
                <a:spcPct val="90000"/>
              </a:lnSpc>
            </a:pPr>
            <a:r>
              <a:rPr lang="fr-FR" sz="1300"/>
              <a:t>22 avril 1961 : Putsch des généraux Jouhaud, Salan, Challe et Zeller</a:t>
            </a:r>
          </a:p>
          <a:p>
            <a:pPr>
              <a:lnSpc>
                <a:spcPct val="90000"/>
              </a:lnSpc>
            </a:pPr>
            <a:r>
              <a:rPr lang="fr-FR" sz="1300"/>
              <a:t>8 septembre 1961 : attentat du Pont de Seine</a:t>
            </a:r>
          </a:p>
          <a:p>
            <a:pPr>
              <a:lnSpc>
                <a:spcPct val="90000"/>
              </a:lnSpc>
            </a:pPr>
            <a:r>
              <a:rPr lang="fr-FR" sz="1300"/>
              <a:t>17 octobre 1961 : répression de la manifestation du FLN</a:t>
            </a:r>
          </a:p>
          <a:p>
            <a:pPr>
              <a:lnSpc>
                <a:spcPct val="90000"/>
              </a:lnSpc>
            </a:pPr>
            <a:r>
              <a:rPr lang="fr-FR" sz="1300"/>
              <a:t>8 février 1962 : répression policière au métro  Charonne </a:t>
            </a:r>
          </a:p>
          <a:p>
            <a:pPr>
              <a:lnSpc>
                <a:spcPct val="90000"/>
              </a:lnSpc>
            </a:pPr>
            <a:r>
              <a:rPr lang="fr-FR" sz="1300"/>
              <a:t>7 au 18 mars 1962 : accords d’Evian</a:t>
            </a:r>
          </a:p>
          <a:p>
            <a:pPr>
              <a:lnSpc>
                <a:spcPct val="90000"/>
              </a:lnSpc>
            </a:pPr>
            <a:r>
              <a:rPr lang="fr-FR" sz="1300"/>
              <a:t>3 juillet 1962 : Indépendance de l’Algérie</a:t>
            </a:r>
          </a:p>
          <a:p>
            <a:pPr>
              <a:lnSpc>
                <a:spcPct val="90000"/>
              </a:lnSpc>
            </a:pPr>
            <a:r>
              <a:rPr lang="fr-FR" sz="1300"/>
              <a:t>22 août 1962 : attentat du Petit-Clamart</a:t>
            </a:r>
          </a:p>
          <a:p>
            <a:pPr>
              <a:lnSpc>
                <a:spcPct val="90000"/>
              </a:lnSpc>
            </a:pPr>
            <a:endParaRPr lang="fr-FR" sz="1300"/>
          </a:p>
        </p:txBody>
      </p:sp>
    </p:spTree>
    <p:extLst>
      <p:ext uri="{BB962C8B-B14F-4D97-AF65-F5344CB8AC3E}">
        <p14:creationId xmlns:p14="http://schemas.microsoft.com/office/powerpoint/2010/main" val="1702709256"/>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4033" name="Titre 1">
            <a:extLst>
              <a:ext uri="{FF2B5EF4-FFF2-40B4-BE49-F238E27FC236}">
                <a16:creationId xmlns:a16="http://schemas.microsoft.com/office/drawing/2014/main" id="{D53E64B9-A00F-4FAD-95A0-528DE2C8276F}"/>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500">
                <a:solidFill>
                  <a:schemeClr val="bg1"/>
                </a:solidFill>
              </a:rPr>
              <a:t>Putsch des généraux du 21 au 22 avril 1961</a:t>
            </a:r>
          </a:p>
        </p:txBody>
      </p:sp>
      <p:sp>
        <p:nvSpPr>
          <p:cNvPr id="44034" name="Espace réservé du texte 2">
            <a:extLst>
              <a:ext uri="{FF2B5EF4-FFF2-40B4-BE49-F238E27FC236}">
                <a16:creationId xmlns:a16="http://schemas.microsoft.com/office/drawing/2014/main" id="{2EE32B65-ADB5-44B4-9B9C-E5C821C8E41C}"/>
              </a:ext>
            </a:extLst>
          </p:cNvPr>
          <p:cNvSpPr>
            <a:spLocks noGrp="1"/>
          </p:cNvSpPr>
          <p:nvPr>
            <p:ph type="body" sz="half" idx="2"/>
          </p:nvPr>
        </p:nvSpPr>
        <p:spPr>
          <a:xfrm>
            <a:off x="699777" y="4352544"/>
            <a:ext cx="3415288" cy="1239894"/>
          </a:xfrm>
        </p:spPr>
        <p:txBody>
          <a:bodyPr vert="horz" lIns="91440" tIns="45720" rIns="91440" bIns="45720" rtlCol="0" anchorCtr="1">
            <a:normAutofit/>
          </a:bodyPr>
          <a:lstStyle/>
          <a:p>
            <a:r>
              <a:rPr lang="en-US" altLang="fr-FR" sz="2000" cap="all">
                <a:solidFill>
                  <a:schemeClr val="bg1"/>
                </a:solidFill>
              </a:rPr>
              <a:t>Edmond Jouhaud – Raoul Salan – Maurice Challe – André Zeller</a:t>
            </a:r>
          </a:p>
        </p:txBody>
      </p:sp>
      <p:pic>
        <p:nvPicPr>
          <p:cNvPr id="44035" name="Espace réservé du contenu 4" descr="Putsch_des_generaux_22_avril_1961_(guerre_d'Algérie)..jpg">
            <a:extLst>
              <a:ext uri="{FF2B5EF4-FFF2-40B4-BE49-F238E27FC236}">
                <a16:creationId xmlns:a16="http://schemas.microsoft.com/office/drawing/2014/main" id="{CD07AE6D-F07B-487F-9FE9-195443DE45F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425" r="3425"/>
          <a:stretch/>
        </p:blipFill>
        <p:spPr>
          <a:xfrm>
            <a:off x="4654297" y="10"/>
            <a:ext cx="7537702" cy="6857989"/>
          </a:xfrm>
          <a:prstGeom prst="rect">
            <a:avLst/>
          </a:prstGeom>
        </p:spPr>
      </p:pic>
    </p:spTree>
    <p:extLst>
      <p:ext uri="{BB962C8B-B14F-4D97-AF65-F5344CB8AC3E}">
        <p14:creationId xmlns:p14="http://schemas.microsoft.com/office/powerpoint/2010/main" val="1087410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06CFD10-4E34-0E40-BCEE-6FDA7BB8026B}"/>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dirty="0" err="1">
                <a:solidFill>
                  <a:schemeClr val="tx1">
                    <a:lumMod val="75000"/>
                    <a:lumOff val="25000"/>
                  </a:schemeClr>
                </a:solidFill>
              </a:rPr>
              <a:t>Troisième</a:t>
            </a:r>
            <a:r>
              <a:rPr lang="en-US" dirty="0">
                <a:solidFill>
                  <a:schemeClr val="tx1">
                    <a:lumMod val="75000"/>
                    <a:lumOff val="25000"/>
                  </a:schemeClr>
                </a:solidFill>
              </a:rPr>
              <a:t> </a:t>
            </a:r>
            <a:r>
              <a:rPr lang="en-US" dirty="0" err="1">
                <a:solidFill>
                  <a:schemeClr val="tx1">
                    <a:lumMod val="75000"/>
                    <a:lumOff val="25000"/>
                  </a:schemeClr>
                </a:solidFill>
              </a:rPr>
              <a:t>partie</a:t>
            </a:r>
            <a:endParaRPr lang="en-US" dirty="0">
              <a:solidFill>
                <a:schemeClr val="tx1">
                  <a:lumMod val="75000"/>
                  <a:lumOff val="25000"/>
                </a:schemeClr>
              </a:solidFill>
            </a:endParaRPr>
          </a:p>
        </p:txBody>
      </p:sp>
      <p:sp>
        <p:nvSpPr>
          <p:cNvPr id="8" name="Rectangle 7">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E72CF1A-F325-2240-B3BD-2CCEE2713AE0}"/>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3500" b="1" kern="1200" cap="all" spc="200" baseline="0">
                <a:solidFill>
                  <a:srgbClr val="262626"/>
                </a:solidFill>
                <a:latin typeface="+mj-lt"/>
                <a:ea typeface="+mj-ea"/>
                <a:cs typeface="+mj-cs"/>
              </a:rPr>
              <a:t>Quels échecs et quels succès la puissance française connaît-elle après la perte de son empire colonial (1962-1970) ? </a:t>
            </a:r>
            <a:br>
              <a:rPr lang="en-US" sz="3500" kern="1200" cap="all" spc="200" baseline="0">
                <a:solidFill>
                  <a:srgbClr val="262626"/>
                </a:solidFill>
                <a:latin typeface="+mj-lt"/>
                <a:ea typeface="+mj-ea"/>
                <a:cs typeface="+mj-cs"/>
              </a:rPr>
            </a:br>
            <a:endParaRPr lang="en-US" sz="3500" kern="1200" cap="all" spc="200" baseline="0">
              <a:solidFill>
                <a:srgbClr val="262626"/>
              </a:solidFill>
              <a:latin typeface="+mj-lt"/>
              <a:ea typeface="+mj-ea"/>
              <a:cs typeface="+mj-cs"/>
            </a:endParaRPr>
          </a:p>
        </p:txBody>
      </p:sp>
    </p:spTree>
    <p:extLst>
      <p:ext uri="{BB962C8B-B14F-4D97-AF65-F5344CB8AC3E}">
        <p14:creationId xmlns:p14="http://schemas.microsoft.com/office/powerpoint/2010/main" val="2147617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1745" name="Titre 1">
            <a:extLst>
              <a:ext uri="{FF2B5EF4-FFF2-40B4-BE49-F238E27FC236}">
                <a16:creationId xmlns:a16="http://schemas.microsoft.com/office/drawing/2014/main" id="{C0D3DBCA-9D28-F241-AB0A-657CE190932B}"/>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200">
                <a:solidFill>
                  <a:schemeClr val="bg1"/>
                </a:solidFill>
              </a:rPr>
              <a:t>2ème législature (1962-1967)</a:t>
            </a:r>
          </a:p>
        </p:txBody>
      </p:sp>
      <p:pic>
        <p:nvPicPr>
          <p:cNvPr id="31746" name="Espace réservé du contenu 3" descr="1962.png">
            <a:extLst>
              <a:ext uri="{FF2B5EF4-FFF2-40B4-BE49-F238E27FC236}">
                <a16:creationId xmlns:a16="http://schemas.microsoft.com/office/drawing/2014/main" id="{0AFD4481-D8B1-CB4A-BC10-F909EAC066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809192"/>
            <a:ext cx="6250769" cy="5078749"/>
          </a:xfrm>
          <a:prstGeom prst="rect">
            <a:avLst/>
          </a:prstGeom>
        </p:spPr>
      </p:pic>
    </p:spTree>
    <p:extLst>
      <p:ext uri="{BB962C8B-B14F-4D97-AF65-F5344CB8AC3E}">
        <p14:creationId xmlns:p14="http://schemas.microsoft.com/office/powerpoint/2010/main" val="26645764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25F64367-9171-455F-9283-AC21BC55AE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Rectangle 71">
            <a:extLst>
              <a:ext uri="{FF2B5EF4-FFF2-40B4-BE49-F238E27FC236}">
                <a16:creationId xmlns:a16="http://schemas.microsoft.com/office/drawing/2014/main" id="{EC603A95-5798-4F9F-80E4-CF53F302A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877" y="1121561"/>
            <a:ext cx="9930384" cy="46085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69" name="Titre 1">
            <a:extLst>
              <a:ext uri="{FF2B5EF4-FFF2-40B4-BE49-F238E27FC236}">
                <a16:creationId xmlns:a16="http://schemas.microsoft.com/office/drawing/2014/main" id="{59A324FB-1FEF-784A-A0F7-ADD3467C2F74}"/>
              </a:ext>
            </a:extLst>
          </p:cNvPr>
          <p:cNvSpPr>
            <a:spLocks noGrp="1"/>
          </p:cNvSpPr>
          <p:nvPr>
            <p:ph type="title"/>
          </p:nvPr>
        </p:nvSpPr>
        <p:spPr>
          <a:xfrm>
            <a:off x="1792287" y="1327499"/>
            <a:ext cx="8624887" cy="927328"/>
          </a:xfrm>
          <a:noFill/>
          <a:ln>
            <a:noFill/>
          </a:ln>
        </p:spPr>
        <p:txBody>
          <a:bodyPr>
            <a:normAutofit/>
          </a:bodyPr>
          <a:lstStyle/>
          <a:p>
            <a:r>
              <a:rPr lang="fr-FR" altLang="fr-FR" sz="2000">
                <a:solidFill>
                  <a:schemeClr val="tx1">
                    <a:lumMod val="75000"/>
                    <a:lumOff val="25000"/>
                  </a:schemeClr>
                </a:solidFill>
                <a:ea typeface="ＭＳ Ｐゴシック" panose="020B0600070205080204" pitchFamily="34" charset="-128"/>
              </a:rPr>
              <a:t>Élections présidentielles françaises du 5 et 19 décembre 1965</a:t>
            </a:r>
          </a:p>
        </p:txBody>
      </p:sp>
      <p:sp>
        <p:nvSpPr>
          <p:cNvPr id="74" name="Rectangle 73">
            <a:extLst>
              <a:ext uri="{FF2B5EF4-FFF2-40B4-BE49-F238E27FC236}">
                <a16:creationId xmlns:a16="http://schemas.microsoft.com/office/drawing/2014/main" id="{884F012D-6CD6-46AF-A834-6B0CA93008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5200" y="958898"/>
            <a:ext cx="10259738" cy="493390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Espace réservé du contenu 3">
            <a:extLst>
              <a:ext uri="{FF2B5EF4-FFF2-40B4-BE49-F238E27FC236}">
                <a16:creationId xmlns:a16="http://schemas.microsoft.com/office/drawing/2014/main" id="{6E3A7B4F-4EC1-6A46-991F-3683463BAC47}"/>
              </a:ext>
            </a:extLst>
          </p:cNvPr>
          <p:cNvGraphicFramePr>
            <a:graphicFrameLocks noGrp="1"/>
          </p:cNvGraphicFramePr>
          <p:nvPr>
            <p:ph idx="1"/>
          </p:nvPr>
        </p:nvGraphicFramePr>
        <p:xfrm>
          <a:off x="2277549" y="2578356"/>
          <a:ext cx="7654366" cy="2669055"/>
        </p:xfrm>
        <a:graphic>
          <a:graphicData uri="http://schemas.openxmlformats.org/drawingml/2006/table">
            <a:tbl>
              <a:tblPr firstRow="1" bandRow="1">
                <a:tableStyleId>{8799B23B-EC83-4686-B30A-512413B5E67A}</a:tableStyleId>
              </a:tblPr>
              <a:tblGrid>
                <a:gridCol w="2701332">
                  <a:extLst>
                    <a:ext uri="{9D8B030D-6E8A-4147-A177-3AD203B41FA5}">
                      <a16:colId xmlns:a16="http://schemas.microsoft.com/office/drawing/2014/main" val="962086288"/>
                    </a:ext>
                  </a:extLst>
                </a:gridCol>
                <a:gridCol w="2699820">
                  <a:extLst>
                    <a:ext uri="{9D8B030D-6E8A-4147-A177-3AD203B41FA5}">
                      <a16:colId xmlns:a16="http://schemas.microsoft.com/office/drawing/2014/main" val="3947304241"/>
                    </a:ext>
                  </a:extLst>
                </a:gridCol>
                <a:gridCol w="2253214">
                  <a:extLst>
                    <a:ext uri="{9D8B030D-6E8A-4147-A177-3AD203B41FA5}">
                      <a16:colId xmlns:a16="http://schemas.microsoft.com/office/drawing/2014/main" val="1351733158"/>
                    </a:ext>
                  </a:extLst>
                </a:gridCol>
              </a:tblGrid>
              <a:tr h="41942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9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1" u="none" strike="noStrike" cap="none" normalizeH="0" baseline="0">
                          <a:ln>
                            <a:noFill/>
                          </a:ln>
                          <a:solidFill>
                            <a:srgbClr val="FFFFFF"/>
                          </a:solidFill>
                          <a:effectLst/>
                        </a:rPr>
                        <a:t>1</a:t>
                      </a:r>
                      <a:r>
                        <a:rPr kumimoji="0" lang="fr-FR" altLang="fr-FR" sz="1900" b="1" u="none" strike="noStrike" cap="none" normalizeH="0" baseline="30000">
                          <a:ln>
                            <a:noFill/>
                          </a:ln>
                          <a:solidFill>
                            <a:srgbClr val="FFFFFF"/>
                          </a:solidFill>
                          <a:effectLst/>
                        </a:rPr>
                        <a:t>er</a:t>
                      </a:r>
                      <a:r>
                        <a:rPr kumimoji="0" lang="fr-FR" altLang="fr-FR" sz="1900" b="1" u="none" strike="noStrike" cap="none" normalizeH="0" baseline="0">
                          <a:ln>
                            <a:noFill/>
                          </a:ln>
                          <a:solidFill>
                            <a:srgbClr val="FFFFFF"/>
                          </a:solidFill>
                          <a:effectLst/>
                        </a:rPr>
                        <a:t> tour</a:t>
                      </a:r>
                      <a:endParaRPr kumimoji="0" lang="fr-FR" altLang="fr-FR" sz="19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1" u="none" strike="noStrike" cap="none" normalizeH="0" baseline="0">
                          <a:ln>
                            <a:noFill/>
                          </a:ln>
                          <a:solidFill>
                            <a:srgbClr val="FFFFFF"/>
                          </a:solidFill>
                          <a:effectLst/>
                        </a:rPr>
                        <a:t>2</a:t>
                      </a:r>
                      <a:r>
                        <a:rPr kumimoji="0" lang="fr-FR" altLang="fr-FR" sz="1900" b="1" u="none" strike="noStrike" cap="none" normalizeH="0" baseline="30000">
                          <a:ln>
                            <a:noFill/>
                          </a:ln>
                          <a:solidFill>
                            <a:srgbClr val="FFFFFF"/>
                          </a:solidFill>
                          <a:effectLst/>
                        </a:rPr>
                        <a:t>ème</a:t>
                      </a:r>
                      <a:r>
                        <a:rPr kumimoji="0" lang="fr-FR" altLang="fr-FR" sz="1900" b="1" u="none" strike="noStrike" cap="none" normalizeH="0" baseline="0">
                          <a:ln>
                            <a:noFill/>
                          </a:ln>
                          <a:solidFill>
                            <a:srgbClr val="FFFFFF"/>
                          </a:solidFill>
                          <a:effectLst/>
                        </a:rPr>
                        <a:t> tour</a:t>
                      </a:r>
                      <a:endParaRPr kumimoji="0" lang="fr-FR" altLang="fr-FR" sz="19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87120" marR="87120" marT="47662" marB="47662" horzOverflow="overflow"/>
                </a:tc>
                <a:extLst>
                  <a:ext uri="{0D108BD9-81ED-4DB2-BD59-A6C34878D82A}">
                    <a16:rowId xmlns:a16="http://schemas.microsoft.com/office/drawing/2014/main" val="3354047507"/>
                  </a:ext>
                </a:extLst>
              </a:tr>
              <a:tr h="41942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Participation</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84,75 %		</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84,32 %</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extLst>
                  <a:ext uri="{0D108BD9-81ED-4DB2-BD59-A6C34878D82A}">
                    <a16:rowId xmlns:a16="http://schemas.microsoft.com/office/drawing/2014/main" val="2163008241"/>
                  </a:ext>
                </a:extLst>
              </a:tr>
              <a:tr h="70539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Charles de Gaulle (UNR)</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44,65 %</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55,20 %</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extLst>
                  <a:ext uri="{0D108BD9-81ED-4DB2-BD59-A6C34878D82A}">
                    <a16:rowId xmlns:a16="http://schemas.microsoft.com/office/drawing/2014/main" val="128543931"/>
                  </a:ext>
                </a:extLst>
              </a:tr>
              <a:tr h="70539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François Mitterrand (UG)</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31,72 %</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44,80 %</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extLst>
                  <a:ext uri="{0D108BD9-81ED-4DB2-BD59-A6C34878D82A}">
                    <a16:rowId xmlns:a16="http://schemas.microsoft.com/office/drawing/2014/main" val="302149238"/>
                  </a:ext>
                </a:extLst>
              </a:tr>
              <a:tr h="41942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Jean Lecanuet (MRP)</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15,57 %</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u="none" strike="noStrike" cap="none" normalizeH="0" baseline="0">
                          <a:ln>
                            <a:noFill/>
                          </a:ln>
                          <a:solidFill>
                            <a:srgbClr val="000000"/>
                          </a:solidFill>
                          <a:effectLst/>
                        </a:rPr>
                        <a:t>-</a:t>
                      </a:r>
                      <a:endPar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87120" marR="87120" marT="47662" marB="47662" horzOverflow="overflow"/>
                </a:tc>
                <a:extLst>
                  <a:ext uri="{0D108BD9-81ED-4DB2-BD59-A6C34878D82A}">
                    <a16:rowId xmlns:a16="http://schemas.microsoft.com/office/drawing/2014/main" val="1429481659"/>
                  </a:ext>
                </a:extLst>
              </a:tr>
            </a:tbl>
          </a:graphicData>
        </a:graphic>
      </p:graphicFrame>
    </p:spTree>
    <p:extLst>
      <p:ext uri="{BB962C8B-B14F-4D97-AF65-F5344CB8AC3E}">
        <p14:creationId xmlns:p14="http://schemas.microsoft.com/office/powerpoint/2010/main" val="4273066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re 1">
            <a:extLst>
              <a:ext uri="{FF2B5EF4-FFF2-40B4-BE49-F238E27FC236}">
                <a16:creationId xmlns:a16="http://schemas.microsoft.com/office/drawing/2014/main" id="{AE30A1AD-402E-D64A-B145-B1492E5D525E}"/>
              </a:ext>
            </a:extLst>
          </p:cNvPr>
          <p:cNvSpPr>
            <a:spLocks noGrp="1"/>
          </p:cNvSpPr>
          <p:nvPr>
            <p:ph type="title"/>
          </p:nvPr>
        </p:nvSpPr>
        <p:spPr/>
        <p:txBody>
          <a:bodyPr/>
          <a:lstStyle/>
          <a:p>
            <a:pPr eaLnBrk="1" hangingPunct="1"/>
            <a:r>
              <a:rPr lang="fr-FR" altLang="fr-FR">
                <a:solidFill>
                  <a:srgbClr val="7B9899"/>
                </a:solidFill>
                <a:ea typeface="ＭＳ Ｐゴシック" panose="020B0600070205080204" pitchFamily="34" charset="-128"/>
              </a:rPr>
              <a:t>3</a:t>
            </a:r>
            <a:r>
              <a:rPr lang="fr-FR" altLang="fr-FR" baseline="30000">
                <a:solidFill>
                  <a:srgbClr val="7B9899"/>
                </a:solidFill>
                <a:ea typeface="ＭＳ Ｐゴシック" panose="020B0600070205080204" pitchFamily="34" charset="-128"/>
              </a:rPr>
              <a:t>ème</a:t>
            </a:r>
            <a:r>
              <a:rPr lang="fr-FR" altLang="fr-FR">
                <a:solidFill>
                  <a:srgbClr val="7B9899"/>
                </a:solidFill>
                <a:ea typeface="ＭＳ Ｐゴシック" panose="020B0600070205080204" pitchFamily="34" charset="-128"/>
              </a:rPr>
              <a:t> législature (1967-30 mai 1968)</a:t>
            </a:r>
          </a:p>
        </p:txBody>
      </p:sp>
      <p:pic>
        <p:nvPicPr>
          <p:cNvPr id="33794" name="Espace réservé du contenu 3" descr="1967.png">
            <a:extLst>
              <a:ext uri="{FF2B5EF4-FFF2-40B4-BE49-F238E27FC236}">
                <a16:creationId xmlns:a16="http://schemas.microsoft.com/office/drawing/2014/main" id="{B9F35EAF-341E-CE4A-811E-9622F5F1FC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88276" y="2120900"/>
            <a:ext cx="5815449" cy="4051300"/>
          </a:xfrm>
        </p:spPr>
      </p:pic>
    </p:spTree>
    <p:extLst>
      <p:ext uri="{BB962C8B-B14F-4D97-AF65-F5344CB8AC3E}">
        <p14:creationId xmlns:p14="http://schemas.microsoft.com/office/powerpoint/2010/main" val="2505477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817" name="Titre 3">
            <a:extLst>
              <a:ext uri="{FF2B5EF4-FFF2-40B4-BE49-F238E27FC236}">
                <a16:creationId xmlns:a16="http://schemas.microsoft.com/office/drawing/2014/main" id="{DFD32ECB-6F5A-9947-98C3-F19B29E39F5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400">
                <a:solidFill>
                  <a:schemeClr val="bg1"/>
                </a:solidFill>
              </a:rPr>
              <a:t>Daniel Cohn-Bendit (né à Montauban en 1945)</a:t>
            </a:r>
          </a:p>
        </p:txBody>
      </p:sp>
      <p:sp>
        <p:nvSpPr>
          <p:cNvPr id="34818" name="Espace réservé du texte 5">
            <a:extLst>
              <a:ext uri="{FF2B5EF4-FFF2-40B4-BE49-F238E27FC236}">
                <a16:creationId xmlns:a16="http://schemas.microsoft.com/office/drawing/2014/main" id="{7C848C2A-37EC-E844-93D7-C5792F19BF5D}"/>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Fils de Juifs allemands antinazis, il opte pour la nationalité allemande en 1959 tout en faisant ses études à l</a:t>
            </a:r>
            <a:r>
              <a:rPr lang="en-US" altLang="ja-JP">
                <a:solidFill>
                  <a:schemeClr val="bg1"/>
                </a:solidFill>
              </a:rPr>
              <a:t>’université de Nanterre où il déclenche le mouvement du 22 mars 1968, prémisses de l’agitation des étudiants en mai 68. Il milite ensuite dans le mouvement écologiste. </a:t>
            </a:r>
            <a:endParaRPr lang="en-US" altLang="fr-FR">
              <a:solidFill>
                <a:schemeClr val="bg1"/>
              </a:solidFill>
            </a:endParaRPr>
          </a:p>
        </p:txBody>
      </p:sp>
      <p:pic>
        <p:nvPicPr>
          <p:cNvPr id="34819" name="Espace réservé du contenu 6" descr="220px-Europe_Ecologie_closing_rally_regional_elections_2010-03-10_n14.jpg">
            <a:extLst>
              <a:ext uri="{FF2B5EF4-FFF2-40B4-BE49-F238E27FC236}">
                <a16:creationId xmlns:a16="http://schemas.microsoft.com/office/drawing/2014/main" id="{F0FF9616-BB80-6644-92D7-C35AEFB6AA9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2854" r="8079" b="-2"/>
          <a:stretch/>
        </p:blipFill>
        <p:spPr>
          <a:xfrm>
            <a:off x="7048484" y="643467"/>
            <a:ext cx="2749327" cy="5410199"/>
          </a:xfrm>
          <a:prstGeom prst="rect">
            <a:avLst/>
          </a:prstGeom>
        </p:spPr>
      </p:pic>
    </p:spTree>
    <p:extLst>
      <p:ext uri="{BB962C8B-B14F-4D97-AF65-F5344CB8AC3E}">
        <p14:creationId xmlns:p14="http://schemas.microsoft.com/office/powerpoint/2010/main" val="31662761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5841" name="Titre 1">
            <a:extLst>
              <a:ext uri="{FF2B5EF4-FFF2-40B4-BE49-F238E27FC236}">
                <a16:creationId xmlns:a16="http://schemas.microsoft.com/office/drawing/2014/main" id="{38FC1C62-8A70-8A4B-9A46-66FD8DE2BA80}"/>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Affiche de l</a:t>
            </a:r>
            <a:r>
              <a:rPr lang="en-US" altLang="ja-JP" sz="2800">
                <a:solidFill>
                  <a:schemeClr val="bg1"/>
                </a:solidFill>
              </a:rPr>
              <a:t>’Atelier des Beaux-Arts</a:t>
            </a:r>
            <a:endParaRPr lang="en-US" altLang="fr-FR" sz="2800">
              <a:solidFill>
                <a:schemeClr val="bg1"/>
              </a:solidFill>
            </a:endParaRPr>
          </a:p>
        </p:txBody>
      </p:sp>
      <p:sp>
        <p:nvSpPr>
          <p:cNvPr id="35842" name="Espace réservé du texte 2">
            <a:extLst>
              <a:ext uri="{FF2B5EF4-FFF2-40B4-BE49-F238E27FC236}">
                <a16:creationId xmlns:a16="http://schemas.microsoft.com/office/drawing/2014/main" id="{E4C532B8-3892-1A43-8308-76AF9A15A601}"/>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En mai 68 le président de Gaulle a porté ce jugement sur les grèves étudiantes : « La rue, c'est le désordre, la menace du totalitarisme, </a:t>
            </a:r>
            <a:r>
              <a:rPr lang="en-US" altLang="ja-JP">
                <a:solidFill>
                  <a:schemeClr val="bg1"/>
                </a:solidFill>
              </a:rPr>
              <a:t>“la chienlit” »</a:t>
            </a:r>
          </a:p>
          <a:p>
            <a:pPr indent="-228600" algn="l">
              <a:buFont typeface="Arial" panose="020B0604020202020204" pitchFamily="34" charset="0"/>
              <a:buChar char="•"/>
            </a:pPr>
            <a:r>
              <a:rPr lang="en-US" altLang="fr-FR">
                <a:solidFill>
                  <a:schemeClr val="bg1"/>
                </a:solidFill>
              </a:rPr>
              <a:t>Cette affiche a été réalisée en réplique à cette appréciation.</a:t>
            </a:r>
          </a:p>
        </p:txBody>
      </p:sp>
      <p:pic>
        <p:nvPicPr>
          <p:cNvPr id="35843" name="Espace réservé du contenu 4" descr="220px-La_Chienlit_c'est_lui_!.jpg">
            <a:extLst>
              <a:ext uri="{FF2B5EF4-FFF2-40B4-BE49-F238E27FC236}">
                <a16:creationId xmlns:a16="http://schemas.microsoft.com/office/drawing/2014/main" id="{FA195BAC-3323-DE43-9A9B-A505AE0F79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52144" y="643467"/>
            <a:ext cx="4742007" cy="5410199"/>
          </a:xfrm>
          <a:prstGeom prst="rect">
            <a:avLst/>
          </a:prstGeom>
        </p:spPr>
      </p:pic>
    </p:spTree>
    <p:extLst>
      <p:ext uri="{BB962C8B-B14F-4D97-AF65-F5344CB8AC3E}">
        <p14:creationId xmlns:p14="http://schemas.microsoft.com/office/powerpoint/2010/main" val="2361289491"/>
      </p:ext>
    </p:extLst>
  </p:cSld>
  <p:clrMapOvr>
    <a:masterClrMapping/>
  </p:clrMapOvr>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4</TotalTime>
  <Words>1637</Words>
  <Application>Microsoft Office PowerPoint</Application>
  <PresentationFormat>Grand écran</PresentationFormat>
  <Paragraphs>187</Paragraphs>
  <Slides>44</Slides>
  <Notes>0</Notes>
  <HiddenSlides>0</HiddenSlides>
  <MMClips>0</MMClips>
  <ScaleCrop>false</ScaleCrop>
  <HeadingPairs>
    <vt:vector size="4" baseType="variant">
      <vt:variant>
        <vt:lpstr>Thème</vt:lpstr>
      </vt:variant>
      <vt:variant>
        <vt:i4>1</vt:i4>
      </vt:variant>
      <vt:variant>
        <vt:lpstr>Titres des diapositives</vt:lpstr>
      </vt:variant>
      <vt:variant>
        <vt:i4>44</vt:i4>
      </vt:variant>
    </vt:vector>
  </HeadingPairs>
  <TitlesOfParts>
    <vt:vector size="45" baseType="lpstr">
      <vt:lpstr>Colis</vt:lpstr>
      <vt:lpstr>LA FRANCE UNE NOUVELLE PLACE DANS LE MONDE (1945-1970) </vt:lpstr>
      <vt:lpstr>Quelles réussites et quelles difficultés les gouvernements de la 4ème République connaissent-ils ? (1946-1958) </vt:lpstr>
      <vt:lpstr>Bilan des pertes françaises de la Seconde Guerre mondiale</vt:lpstr>
      <vt:lpstr>Le Havre, hiver 1944-1945</vt:lpstr>
      <vt:lpstr>Affiche en faveur de la reconstruction nationale</vt:lpstr>
      <vt:lpstr>Le GPRF, dirigé par Charles de Gaulle</vt:lpstr>
      <vt:lpstr>La difficile élaboration de la Constitution</vt:lpstr>
      <vt:lpstr>Résultats du référendum du 13 octobre 1946 approbation de la Constitution de la 4ème République</vt:lpstr>
      <vt:lpstr>Présentation PowerPoint</vt:lpstr>
      <vt:lpstr>Vincent Auriol (1884-1966)</vt:lpstr>
      <vt:lpstr>Composition de la chambre en 1946</vt:lpstr>
      <vt:lpstr>La Une de l’Humanité mai 1947</vt:lpstr>
      <vt:lpstr>Grèves des ouvriers des usines Renault à Boulogne-Billancourt le 28 avril 1947</vt:lpstr>
      <vt:lpstr>Composition de la chambre en 1951</vt:lpstr>
      <vt:lpstr>René Coty (1882-1962)</vt:lpstr>
      <vt:lpstr>Composition de la chambre en 1956</vt:lpstr>
      <vt:lpstr>Les étapes de la construction européenne</vt:lpstr>
      <vt:lpstr>Jean Monnet (1888-1979)</vt:lpstr>
      <vt:lpstr>Robert Schuman (1886-1963)</vt:lpstr>
      <vt:lpstr>Affiche en faveur de la CED</vt:lpstr>
      <vt:lpstr>Présentation PowerPoint</vt:lpstr>
      <vt:lpstr>Pierre Mendès-France (1907-1982)</vt:lpstr>
      <vt:lpstr>Le ministère de pierre mendès-FRance</vt:lpstr>
      <vt:lpstr>Présentation PowerPoint</vt:lpstr>
      <vt:lpstr>Les étapes de la Guerre d’Algérie sous la 4ème République</vt:lpstr>
      <vt:lpstr>Messali Hadj (1898-1974)</vt:lpstr>
      <vt:lpstr>Fehrat Abbas (1899-1985)</vt:lpstr>
      <vt:lpstr>Mohamed Boudiaf  (1919-1992)</vt:lpstr>
      <vt:lpstr>Ahmed Ben Bella (1916-2012)</vt:lpstr>
      <vt:lpstr>Les chefs historiques du FLN</vt:lpstr>
      <vt:lpstr>Comment les nouvelles institutions répondent-elles aux difficultés de la France (1958-1962) ? </vt:lpstr>
      <vt:lpstr>Présentation PowerPoint</vt:lpstr>
      <vt:lpstr>Charles de Gaulle (1890-1970)</vt:lpstr>
      <vt:lpstr>1ère Législature (22 janvier 1959)</vt:lpstr>
      <vt:lpstr>Premiers ministres de la présidence gaullienne</vt:lpstr>
      <vt:lpstr>1ère  législature (24 avril 1962)</vt:lpstr>
      <vt:lpstr>La difficile résolution de la guerre d’algérie</vt:lpstr>
      <vt:lpstr>Putsch des généraux du 21 au 22 avril 1961</vt:lpstr>
      <vt:lpstr>Quels échecs et quels succès la puissance française connaît-elle après la perte de son empire colonial (1962-1970) ?  </vt:lpstr>
      <vt:lpstr>2ème législature (1962-1967)</vt:lpstr>
      <vt:lpstr>Élections présidentielles françaises du 5 et 19 décembre 1965</vt:lpstr>
      <vt:lpstr>3ème législature (1967-30 mai 1968)</vt:lpstr>
      <vt:lpstr>Daniel Cohn-Bendit (né à Montauban en 1945)</vt:lpstr>
      <vt:lpstr>Affiche de l’Atelier des Beaux-Arts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FRANCE UNE NOUVELLE PLACE DANS LE MONDE (1945-1970) </dc:title>
  <dc:creator>sylvie Bernay</dc:creator>
  <cp:lastModifiedBy>sylvie Bernay</cp:lastModifiedBy>
  <cp:revision>2</cp:revision>
  <dcterms:created xsi:type="dcterms:W3CDTF">2020-07-06T15:41:22Z</dcterms:created>
  <dcterms:modified xsi:type="dcterms:W3CDTF">2024-08-26T13:46:52Z</dcterms:modified>
</cp:coreProperties>
</file>