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7" r:id="rId3"/>
    <p:sldId id="268" r:id="rId4"/>
    <p:sldId id="266" r:id="rId5"/>
    <p:sldId id="278" r:id="rId6"/>
    <p:sldId id="260" r:id="rId7"/>
    <p:sldId id="269" r:id="rId8"/>
    <p:sldId id="284" r:id="rId9"/>
    <p:sldId id="288" r:id="rId10"/>
    <p:sldId id="289" r:id="rId11"/>
    <p:sldId id="290" r:id="rId12"/>
    <p:sldId id="292" r:id="rId13"/>
    <p:sldId id="293" r:id="rId14"/>
    <p:sldId id="286" r:id="rId15"/>
    <p:sldId id="291" r:id="rId16"/>
    <p:sldId id="281" r:id="rId17"/>
    <p:sldId id="294"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4"/>
    <p:restoredTop sz="96327"/>
  </p:normalViewPr>
  <p:slideViewPr>
    <p:cSldViewPr snapToGrid="0" snapToObjects="1">
      <p:cViewPr varScale="1">
        <p:scale>
          <a:sx n="151" d="100"/>
          <a:sy n="151" d="100"/>
        </p:scale>
        <p:origin x="208"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0BD89F-E312-4589-A176-D2B6CC7A3F02}" type="doc">
      <dgm:prSet loTypeId="urn:microsoft.com/office/officeart/2017/3/layout/HorizontalPathTimeline" loCatId="process" qsTypeId="urn:microsoft.com/office/officeart/2005/8/quickstyle/simple1" qsCatId="simple" csTypeId="urn:microsoft.com/office/officeart/2005/8/colors/colorful1" csCatId="colorful" phldr="1"/>
      <dgm:spPr/>
      <dgm:t>
        <a:bodyPr/>
        <a:lstStyle/>
        <a:p>
          <a:endParaRPr lang="en-US"/>
        </a:p>
      </dgm:t>
    </dgm:pt>
    <dgm:pt modelId="{C2C6BCCC-300D-46F3-ACF0-93BC4A820269}">
      <dgm:prSet/>
      <dgm:spPr/>
      <dgm:t>
        <a:bodyPr/>
        <a:lstStyle/>
        <a:p>
          <a:pPr>
            <a:defRPr b="1"/>
          </a:pPr>
          <a:r>
            <a:rPr lang="en-US"/>
            <a:t>14 août 1941</a:t>
          </a:r>
        </a:p>
      </dgm:t>
    </dgm:pt>
    <dgm:pt modelId="{9F278112-B12E-47B8-B102-4F3CADD7F3F3}" type="parTrans" cxnId="{F00AB633-97C0-421F-9125-0C9338BE3F6B}">
      <dgm:prSet/>
      <dgm:spPr/>
      <dgm:t>
        <a:bodyPr/>
        <a:lstStyle/>
        <a:p>
          <a:endParaRPr lang="en-US"/>
        </a:p>
      </dgm:t>
    </dgm:pt>
    <dgm:pt modelId="{7C28E4BA-5801-4C4D-864C-A6D0B9983F99}" type="sibTrans" cxnId="{F00AB633-97C0-421F-9125-0C9338BE3F6B}">
      <dgm:prSet/>
      <dgm:spPr/>
      <dgm:t>
        <a:bodyPr/>
        <a:lstStyle/>
        <a:p>
          <a:endParaRPr lang="en-US"/>
        </a:p>
      </dgm:t>
    </dgm:pt>
    <dgm:pt modelId="{48B9E3F8-BC94-4F37-80AA-87D416FC9A67}">
      <dgm:prSet/>
      <dgm:spPr/>
      <dgm:t>
        <a:bodyPr/>
        <a:lstStyle/>
        <a:p>
          <a:r>
            <a:rPr lang="en-US"/>
            <a:t>signature de la Charte de l’Atlantique</a:t>
          </a:r>
        </a:p>
      </dgm:t>
    </dgm:pt>
    <dgm:pt modelId="{53B3F7B8-F301-4750-95FB-C9B45DB9D972}" type="parTrans" cxnId="{9FBA834A-8372-4C5C-A7CD-59CCDC90CCB5}">
      <dgm:prSet/>
      <dgm:spPr/>
      <dgm:t>
        <a:bodyPr/>
        <a:lstStyle/>
        <a:p>
          <a:endParaRPr lang="en-US"/>
        </a:p>
      </dgm:t>
    </dgm:pt>
    <dgm:pt modelId="{4C277A6F-150D-4F83-948C-A317E39E3B9E}" type="sibTrans" cxnId="{9FBA834A-8372-4C5C-A7CD-59CCDC90CCB5}">
      <dgm:prSet/>
      <dgm:spPr/>
      <dgm:t>
        <a:bodyPr/>
        <a:lstStyle/>
        <a:p>
          <a:endParaRPr lang="en-US"/>
        </a:p>
      </dgm:t>
    </dgm:pt>
    <dgm:pt modelId="{E3DBC6F7-CA76-4ED2-A6CA-C7D3916E744E}">
      <dgm:prSet/>
      <dgm:spPr/>
      <dgm:t>
        <a:bodyPr/>
        <a:lstStyle/>
        <a:p>
          <a:pPr>
            <a:defRPr b="1"/>
          </a:pPr>
          <a:r>
            <a:rPr lang="en-US"/>
            <a:t>13–24 janv. 1943</a:t>
          </a:r>
        </a:p>
      </dgm:t>
    </dgm:pt>
    <dgm:pt modelId="{DF46A659-BBB8-4425-BE7B-9484FB086373}" type="parTrans" cxnId="{3C2F57E4-7C0E-45D5-8E16-A81CE9DD6EC9}">
      <dgm:prSet/>
      <dgm:spPr/>
      <dgm:t>
        <a:bodyPr/>
        <a:lstStyle/>
        <a:p>
          <a:endParaRPr lang="en-US"/>
        </a:p>
      </dgm:t>
    </dgm:pt>
    <dgm:pt modelId="{BF002F05-A88C-4CC9-9AB8-E4E84D12EAF6}" type="sibTrans" cxnId="{3C2F57E4-7C0E-45D5-8E16-A81CE9DD6EC9}">
      <dgm:prSet/>
      <dgm:spPr/>
      <dgm:t>
        <a:bodyPr/>
        <a:lstStyle/>
        <a:p>
          <a:endParaRPr lang="en-US"/>
        </a:p>
      </dgm:t>
    </dgm:pt>
    <dgm:pt modelId="{05D71609-C051-48CD-90A6-00957659ACD0}">
      <dgm:prSet/>
      <dgm:spPr/>
      <dgm:t>
        <a:bodyPr/>
        <a:lstStyle/>
        <a:p>
          <a:r>
            <a:rPr lang="en-US"/>
            <a:t>à Casablanca Churchill et Roosevelt définissent la guerre totale</a:t>
          </a:r>
        </a:p>
      </dgm:t>
    </dgm:pt>
    <dgm:pt modelId="{5069DA13-58EA-4DDC-B92D-F2A806D0B427}" type="parTrans" cxnId="{197A8471-7CC2-467E-B36B-6083CCE6A31F}">
      <dgm:prSet/>
      <dgm:spPr/>
      <dgm:t>
        <a:bodyPr/>
        <a:lstStyle/>
        <a:p>
          <a:endParaRPr lang="en-US"/>
        </a:p>
      </dgm:t>
    </dgm:pt>
    <dgm:pt modelId="{9DBC0D21-86CB-4CAA-9291-8B5A1BEC034D}" type="sibTrans" cxnId="{197A8471-7CC2-467E-B36B-6083CCE6A31F}">
      <dgm:prSet/>
      <dgm:spPr/>
      <dgm:t>
        <a:bodyPr/>
        <a:lstStyle/>
        <a:p>
          <a:endParaRPr lang="en-US"/>
        </a:p>
      </dgm:t>
    </dgm:pt>
    <dgm:pt modelId="{973F53D4-6A05-4F9A-A8AE-F7742453A534}">
      <dgm:prSet/>
      <dgm:spPr/>
      <dgm:t>
        <a:bodyPr/>
        <a:lstStyle/>
        <a:p>
          <a:pPr>
            <a:defRPr b="1"/>
          </a:pPr>
          <a:r>
            <a:rPr lang="en-US"/>
            <a:t>28 nov. – 1 déc. 1943</a:t>
          </a:r>
        </a:p>
      </dgm:t>
    </dgm:pt>
    <dgm:pt modelId="{E9B1EA43-2D6D-4676-B7C3-5BB6604BB937}" type="parTrans" cxnId="{A0F1023B-A001-418A-8FA3-462DB53E2454}">
      <dgm:prSet/>
      <dgm:spPr/>
      <dgm:t>
        <a:bodyPr/>
        <a:lstStyle/>
        <a:p>
          <a:endParaRPr lang="en-US"/>
        </a:p>
      </dgm:t>
    </dgm:pt>
    <dgm:pt modelId="{D3AD6DA7-E2F6-4937-BF81-196C3CD9F49C}" type="sibTrans" cxnId="{A0F1023B-A001-418A-8FA3-462DB53E2454}">
      <dgm:prSet/>
      <dgm:spPr/>
      <dgm:t>
        <a:bodyPr/>
        <a:lstStyle/>
        <a:p>
          <a:endParaRPr lang="en-US"/>
        </a:p>
      </dgm:t>
    </dgm:pt>
    <dgm:pt modelId="{F1288705-8151-4D7F-94C4-A5025F11138B}">
      <dgm:prSet/>
      <dgm:spPr/>
      <dgm:t>
        <a:bodyPr/>
        <a:lstStyle/>
        <a:p>
          <a:r>
            <a:rPr lang="en-US"/>
            <a:t>Les trois grands s’entendent sur le démembrement de l’Allemagne à Téhéran</a:t>
          </a:r>
        </a:p>
      </dgm:t>
    </dgm:pt>
    <dgm:pt modelId="{0261AF34-911C-480F-9ED5-DFDFACAEC297}" type="parTrans" cxnId="{8FAF3D1D-A884-4AE8-B14D-BF378460B73C}">
      <dgm:prSet/>
      <dgm:spPr/>
      <dgm:t>
        <a:bodyPr/>
        <a:lstStyle/>
        <a:p>
          <a:endParaRPr lang="en-US"/>
        </a:p>
      </dgm:t>
    </dgm:pt>
    <dgm:pt modelId="{721D6892-FB11-43BC-9ED9-491B1A885A67}" type="sibTrans" cxnId="{8FAF3D1D-A884-4AE8-B14D-BF378460B73C}">
      <dgm:prSet/>
      <dgm:spPr/>
      <dgm:t>
        <a:bodyPr/>
        <a:lstStyle/>
        <a:p>
          <a:endParaRPr lang="en-US"/>
        </a:p>
      </dgm:t>
    </dgm:pt>
    <dgm:pt modelId="{EE66D555-0DAB-4A30-ACF4-19A0A4E31CC3}">
      <dgm:prSet/>
      <dgm:spPr/>
      <dgm:t>
        <a:bodyPr/>
        <a:lstStyle/>
        <a:p>
          <a:pPr>
            <a:defRPr b="1"/>
          </a:pPr>
          <a:r>
            <a:rPr lang="en-US"/>
            <a:t>11–13 févr. 1945</a:t>
          </a:r>
        </a:p>
      </dgm:t>
    </dgm:pt>
    <dgm:pt modelId="{A03F57B1-7D3F-4791-B4AC-48FA3C0AB846}" type="parTrans" cxnId="{69FF1A7F-3CAE-4D18-84B7-134DB5868274}">
      <dgm:prSet/>
      <dgm:spPr/>
      <dgm:t>
        <a:bodyPr/>
        <a:lstStyle/>
        <a:p>
          <a:endParaRPr lang="en-US"/>
        </a:p>
      </dgm:t>
    </dgm:pt>
    <dgm:pt modelId="{90889468-33AE-4767-B64F-DAA04D71F1C2}" type="sibTrans" cxnId="{69FF1A7F-3CAE-4D18-84B7-134DB5868274}">
      <dgm:prSet/>
      <dgm:spPr/>
      <dgm:t>
        <a:bodyPr/>
        <a:lstStyle/>
        <a:p>
          <a:endParaRPr lang="en-US"/>
        </a:p>
      </dgm:t>
    </dgm:pt>
    <dgm:pt modelId="{54E0C8AF-425C-41EF-B2BA-2B71DF38538F}">
      <dgm:prSet/>
      <dgm:spPr/>
      <dgm:t>
        <a:bodyPr/>
        <a:lstStyle/>
        <a:p>
          <a:r>
            <a:rPr lang="en-US"/>
            <a:t>à Yalta : les trois grands envisagent des élections libres et des zones d’influence</a:t>
          </a:r>
        </a:p>
      </dgm:t>
    </dgm:pt>
    <dgm:pt modelId="{2942260B-0173-45C9-83AE-88538A1AB9AE}" type="parTrans" cxnId="{2AE663AC-042E-4090-8955-442B14EB6AB5}">
      <dgm:prSet/>
      <dgm:spPr/>
      <dgm:t>
        <a:bodyPr/>
        <a:lstStyle/>
        <a:p>
          <a:endParaRPr lang="en-US"/>
        </a:p>
      </dgm:t>
    </dgm:pt>
    <dgm:pt modelId="{12D55D4D-AB7F-42BE-A3EA-19F0BCA949A4}" type="sibTrans" cxnId="{2AE663AC-042E-4090-8955-442B14EB6AB5}">
      <dgm:prSet/>
      <dgm:spPr/>
      <dgm:t>
        <a:bodyPr/>
        <a:lstStyle/>
        <a:p>
          <a:endParaRPr lang="en-US"/>
        </a:p>
      </dgm:t>
    </dgm:pt>
    <dgm:pt modelId="{74F17A99-6D0D-4C7E-BEFD-C58210D7A4FF}">
      <dgm:prSet/>
      <dgm:spPr/>
      <dgm:t>
        <a:bodyPr/>
        <a:lstStyle/>
        <a:p>
          <a:pPr>
            <a:defRPr b="1"/>
          </a:pPr>
          <a:r>
            <a:rPr lang="en-US"/>
            <a:t>17 juil. – 2 août 1945</a:t>
          </a:r>
        </a:p>
      </dgm:t>
    </dgm:pt>
    <dgm:pt modelId="{8DF7A5CF-B1A6-4087-A52B-6A82B60D2D42}" type="parTrans" cxnId="{5B667366-3D1C-4751-9A83-A70EDBB1928C}">
      <dgm:prSet/>
      <dgm:spPr/>
      <dgm:t>
        <a:bodyPr/>
        <a:lstStyle/>
        <a:p>
          <a:endParaRPr lang="en-US"/>
        </a:p>
      </dgm:t>
    </dgm:pt>
    <dgm:pt modelId="{460FFADD-7418-49A2-84F9-F3613476FBFB}" type="sibTrans" cxnId="{5B667366-3D1C-4751-9A83-A70EDBB1928C}">
      <dgm:prSet/>
      <dgm:spPr/>
      <dgm:t>
        <a:bodyPr/>
        <a:lstStyle/>
        <a:p>
          <a:endParaRPr lang="en-US"/>
        </a:p>
      </dgm:t>
    </dgm:pt>
    <dgm:pt modelId="{3E2F4675-B7D6-40E5-B80A-D1DA9B11E033}">
      <dgm:prSet/>
      <dgm:spPr/>
      <dgm:t>
        <a:bodyPr/>
        <a:lstStyle/>
        <a:p>
          <a:r>
            <a:rPr lang="en-US"/>
            <a:t>à Potsdam : le sort de l’Allemagne est défini</a:t>
          </a:r>
        </a:p>
      </dgm:t>
    </dgm:pt>
    <dgm:pt modelId="{94F48E9A-C4DF-4730-B10C-D377F4A0D03A}" type="parTrans" cxnId="{ADEF0AD9-C16C-4AD3-B2FF-14B83B3BD21F}">
      <dgm:prSet/>
      <dgm:spPr/>
      <dgm:t>
        <a:bodyPr/>
        <a:lstStyle/>
        <a:p>
          <a:endParaRPr lang="en-US"/>
        </a:p>
      </dgm:t>
    </dgm:pt>
    <dgm:pt modelId="{2A5BDCA9-EC79-4735-B2C7-4A5FD2B931F2}" type="sibTrans" cxnId="{ADEF0AD9-C16C-4AD3-B2FF-14B83B3BD21F}">
      <dgm:prSet/>
      <dgm:spPr/>
      <dgm:t>
        <a:bodyPr/>
        <a:lstStyle/>
        <a:p>
          <a:endParaRPr lang="en-US"/>
        </a:p>
      </dgm:t>
    </dgm:pt>
    <dgm:pt modelId="{8D08CF89-8E67-3B49-AFB0-BD1CD05EC189}" type="pres">
      <dgm:prSet presAssocID="{350BD89F-E312-4589-A176-D2B6CC7A3F02}" presName="root" presStyleCnt="0">
        <dgm:presLayoutVars>
          <dgm:chMax/>
          <dgm:chPref/>
          <dgm:animLvl val="lvl"/>
        </dgm:presLayoutVars>
      </dgm:prSet>
      <dgm:spPr/>
    </dgm:pt>
    <dgm:pt modelId="{547BF051-2CC6-2D44-A671-5EADE01BDEC1}" type="pres">
      <dgm:prSet presAssocID="{350BD89F-E312-4589-A176-D2B6CC7A3F02}" presName="divider" presStyleLbl="node1" presStyleIdx="0" presStyleCnt="1"/>
      <dgm:spPr/>
    </dgm:pt>
    <dgm:pt modelId="{165D14F5-3C4C-A34A-8D66-AED84142E4AB}" type="pres">
      <dgm:prSet presAssocID="{350BD89F-E312-4589-A176-D2B6CC7A3F02}" presName="nodes" presStyleCnt="0">
        <dgm:presLayoutVars>
          <dgm:chMax/>
          <dgm:chPref/>
          <dgm:animLvl val="lvl"/>
        </dgm:presLayoutVars>
      </dgm:prSet>
      <dgm:spPr/>
    </dgm:pt>
    <dgm:pt modelId="{3050D7F3-3F13-B243-9BF2-52BC7050A33E}" type="pres">
      <dgm:prSet presAssocID="{C2C6BCCC-300D-46F3-ACF0-93BC4A820269}" presName="composite" presStyleCnt="0"/>
      <dgm:spPr/>
    </dgm:pt>
    <dgm:pt modelId="{B1D4DA94-64C2-2246-87B2-294A17F37536}" type="pres">
      <dgm:prSet presAssocID="{C2C6BCCC-300D-46F3-ACF0-93BC4A820269}" presName="L1TextContainer" presStyleLbl="revTx" presStyleIdx="0" presStyleCnt="5">
        <dgm:presLayoutVars>
          <dgm:chMax val="1"/>
          <dgm:chPref val="1"/>
          <dgm:bulletEnabled val="1"/>
        </dgm:presLayoutVars>
      </dgm:prSet>
      <dgm:spPr/>
    </dgm:pt>
    <dgm:pt modelId="{CBF4D631-A14E-0545-BCF8-0BF66CA8BEA0}" type="pres">
      <dgm:prSet presAssocID="{C2C6BCCC-300D-46F3-ACF0-93BC4A820269}" presName="L2TextContainerWrapper" presStyleCnt="0">
        <dgm:presLayoutVars>
          <dgm:chMax val="0"/>
          <dgm:chPref val="0"/>
          <dgm:bulletEnabled val="1"/>
        </dgm:presLayoutVars>
      </dgm:prSet>
      <dgm:spPr/>
    </dgm:pt>
    <dgm:pt modelId="{F3AE9E62-4E27-F04C-97D9-2A2BB1B591DC}" type="pres">
      <dgm:prSet presAssocID="{C2C6BCCC-300D-46F3-ACF0-93BC4A820269}" presName="L2TextContainer" presStyleLbl="bgAccFollowNode1" presStyleIdx="0" presStyleCnt="5"/>
      <dgm:spPr/>
    </dgm:pt>
    <dgm:pt modelId="{AAEA2D57-48D0-9D41-9FEF-DDA071DC3221}" type="pres">
      <dgm:prSet presAssocID="{C2C6BCCC-300D-46F3-ACF0-93BC4A820269}" presName="FlexibleEmptyPlaceHolder" presStyleCnt="0"/>
      <dgm:spPr/>
    </dgm:pt>
    <dgm:pt modelId="{1A33EEEC-66F7-484E-A6F9-E2A062168304}" type="pres">
      <dgm:prSet presAssocID="{C2C6BCCC-300D-46F3-ACF0-93BC4A820269}" presName="ConnectLine" presStyleLbl="alignNode1" presStyleIdx="0" presStyleCnt="5"/>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05DDF314-F171-9440-8DBC-57B5744D634D}" type="pres">
      <dgm:prSet presAssocID="{C2C6BCCC-300D-46F3-ACF0-93BC4A820269}" presName="ConnectorPoint" presStyleLbl="fgAcc1" presStyleIdx="0" presStyleCnt="5"/>
      <dgm:spPr>
        <a:solidFill>
          <a:schemeClr val="lt1">
            <a:alpha val="90000"/>
            <a:hueOff val="0"/>
            <a:satOff val="0"/>
            <a:lumOff val="0"/>
            <a:alphaOff val="0"/>
          </a:schemeClr>
        </a:solidFill>
        <a:ln w="12700" cap="flat" cmpd="sng" algn="ctr">
          <a:noFill/>
          <a:prstDash val="solid"/>
        </a:ln>
        <a:effectLst/>
      </dgm:spPr>
    </dgm:pt>
    <dgm:pt modelId="{68CC6040-FB5E-DA40-8DAE-0A62FE4E38E3}" type="pres">
      <dgm:prSet presAssocID="{C2C6BCCC-300D-46F3-ACF0-93BC4A820269}" presName="EmptyPlaceHolder" presStyleCnt="0"/>
      <dgm:spPr/>
    </dgm:pt>
    <dgm:pt modelId="{9C6D4FDE-47FC-2446-9997-5DC59C647407}" type="pres">
      <dgm:prSet presAssocID="{7C28E4BA-5801-4C4D-864C-A6D0B9983F99}" presName="spaceBetweenRectangles" presStyleCnt="0"/>
      <dgm:spPr/>
    </dgm:pt>
    <dgm:pt modelId="{093AE79E-9E3F-2140-AA7D-575944252108}" type="pres">
      <dgm:prSet presAssocID="{E3DBC6F7-CA76-4ED2-A6CA-C7D3916E744E}" presName="composite" presStyleCnt="0"/>
      <dgm:spPr/>
    </dgm:pt>
    <dgm:pt modelId="{C48DE1BB-1738-184D-A3BB-2C9952A6F69C}" type="pres">
      <dgm:prSet presAssocID="{E3DBC6F7-CA76-4ED2-A6CA-C7D3916E744E}" presName="L1TextContainer" presStyleLbl="revTx" presStyleIdx="1" presStyleCnt="5">
        <dgm:presLayoutVars>
          <dgm:chMax val="1"/>
          <dgm:chPref val="1"/>
          <dgm:bulletEnabled val="1"/>
        </dgm:presLayoutVars>
      </dgm:prSet>
      <dgm:spPr/>
    </dgm:pt>
    <dgm:pt modelId="{CE249A4A-D539-2841-B024-63225DF2BC17}" type="pres">
      <dgm:prSet presAssocID="{E3DBC6F7-CA76-4ED2-A6CA-C7D3916E744E}" presName="L2TextContainerWrapper" presStyleCnt="0">
        <dgm:presLayoutVars>
          <dgm:chMax val="0"/>
          <dgm:chPref val="0"/>
          <dgm:bulletEnabled val="1"/>
        </dgm:presLayoutVars>
      </dgm:prSet>
      <dgm:spPr/>
    </dgm:pt>
    <dgm:pt modelId="{8A0522CF-A42F-E247-A7AC-3E92A09224A1}" type="pres">
      <dgm:prSet presAssocID="{E3DBC6F7-CA76-4ED2-A6CA-C7D3916E744E}" presName="L2TextContainer" presStyleLbl="bgAccFollowNode1" presStyleIdx="1" presStyleCnt="5"/>
      <dgm:spPr/>
    </dgm:pt>
    <dgm:pt modelId="{334E1AD5-F557-264A-AABC-AB1D7D295A8F}" type="pres">
      <dgm:prSet presAssocID="{E3DBC6F7-CA76-4ED2-A6CA-C7D3916E744E}" presName="FlexibleEmptyPlaceHolder" presStyleCnt="0"/>
      <dgm:spPr/>
    </dgm:pt>
    <dgm:pt modelId="{EED09102-F30E-5A49-8391-68397FBEBC18}" type="pres">
      <dgm:prSet presAssocID="{E3DBC6F7-CA76-4ED2-A6CA-C7D3916E744E}" presName="ConnectLine" presStyleLbl="alignNode1" presStyleIdx="1" presStyleCnt="5"/>
      <dgm:spPr>
        <a:solidFill>
          <a:schemeClr val="accent3">
            <a:hueOff val="0"/>
            <a:satOff val="0"/>
            <a:lumOff val="0"/>
            <a:alphaOff val="0"/>
          </a:schemeClr>
        </a:solidFill>
        <a:ln w="6350" cap="flat" cmpd="sng" algn="ctr">
          <a:solidFill>
            <a:schemeClr val="accent3">
              <a:hueOff val="0"/>
              <a:satOff val="0"/>
              <a:lumOff val="0"/>
              <a:alphaOff val="0"/>
            </a:schemeClr>
          </a:solidFill>
          <a:prstDash val="dash"/>
        </a:ln>
        <a:effectLst/>
      </dgm:spPr>
    </dgm:pt>
    <dgm:pt modelId="{571AE06D-CA62-A24F-B1DA-EAD3FC2CE178}" type="pres">
      <dgm:prSet presAssocID="{E3DBC6F7-CA76-4ED2-A6CA-C7D3916E744E}" presName="ConnectorPoint" presStyleLbl="fgAcc1" presStyleIdx="1" presStyleCnt="5"/>
      <dgm:spPr>
        <a:solidFill>
          <a:schemeClr val="lt1">
            <a:alpha val="90000"/>
            <a:hueOff val="0"/>
            <a:satOff val="0"/>
            <a:lumOff val="0"/>
            <a:alphaOff val="0"/>
          </a:schemeClr>
        </a:solidFill>
        <a:ln w="12700" cap="flat" cmpd="sng" algn="ctr">
          <a:noFill/>
          <a:prstDash val="solid"/>
        </a:ln>
        <a:effectLst/>
      </dgm:spPr>
    </dgm:pt>
    <dgm:pt modelId="{927EC456-D486-E54E-9A5D-47B44E63E732}" type="pres">
      <dgm:prSet presAssocID="{E3DBC6F7-CA76-4ED2-A6CA-C7D3916E744E}" presName="EmptyPlaceHolder" presStyleCnt="0"/>
      <dgm:spPr/>
    </dgm:pt>
    <dgm:pt modelId="{0A647DA6-50F6-D54E-8960-09162C66C71E}" type="pres">
      <dgm:prSet presAssocID="{BF002F05-A88C-4CC9-9AB8-E4E84D12EAF6}" presName="spaceBetweenRectangles" presStyleCnt="0"/>
      <dgm:spPr/>
    </dgm:pt>
    <dgm:pt modelId="{8E5DFED8-9DF4-FD46-9D7A-7B9744A44277}" type="pres">
      <dgm:prSet presAssocID="{973F53D4-6A05-4F9A-A8AE-F7742453A534}" presName="composite" presStyleCnt="0"/>
      <dgm:spPr/>
    </dgm:pt>
    <dgm:pt modelId="{AD72BEB4-94D4-D64D-A0F8-A9AE4D4408AF}" type="pres">
      <dgm:prSet presAssocID="{973F53D4-6A05-4F9A-A8AE-F7742453A534}" presName="L1TextContainer" presStyleLbl="revTx" presStyleIdx="2" presStyleCnt="5">
        <dgm:presLayoutVars>
          <dgm:chMax val="1"/>
          <dgm:chPref val="1"/>
          <dgm:bulletEnabled val="1"/>
        </dgm:presLayoutVars>
      </dgm:prSet>
      <dgm:spPr/>
    </dgm:pt>
    <dgm:pt modelId="{BB6DA34E-EC5E-7F41-8DE7-764F9D1905C9}" type="pres">
      <dgm:prSet presAssocID="{973F53D4-6A05-4F9A-A8AE-F7742453A534}" presName="L2TextContainerWrapper" presStyleCnt="0">
        <dgm:presLayoutVars>
          <dgm:chMax val="0"/>
          <dgm:chPref val="0"/>
          <dgm:bulletEnabled val="1"/>
        </dgm:presLayoutVars>
      </dgm:prSet>
      <dgm:spPr/>
    </dgm:pt>
    <dgm:pt modelId="{6FC0B8AA-2F83-C547-BEA3-88816FA5C43A}" type="pres">
      <dgm:prSet presAssocID="{973F53D4-6A05-4F9A-A8AE-F7742453A534}" presName="L2TextContainer" presStyleLbl="bgAccFollowNode1" presStyleIdx="2" presStyleCnt="5"/>
      <dgm:spPr/>
    </dgm:pt>
    <dgm:pt modelId="{79DE2726-D860-274E-B90F-D412EBC17C1B}" type="pres">
      <dgm:prSet presAssocID="{973F53D4-6A05-4F9A-A8AE-F7742453A534}" presName="FlexibleEmptyPlaceHolder" presStyleCnt="0"/>
      <dgm:spPr/>
    </dgm:pt>
    <dgm:pt modelId="{3C7EAE2F-DC6E-5A49-8586-F5378074EF78}" type="pres">
      <dgm:prSet presAssocID="{973F53D4-6A05-4F9A-A8AE-F7742453A534}" presName="ConnectLine" presStyleLbl="alignNode1" presStyleIdx="2" presStyleCnt="5"/>
      <dgm:spPr>
        <a:solidFill>
          <a:schemeClr val="accent4">
            <a:hueOff val="0"/>
            <a:satOff val="0"/>
            <a:lumOff val="0"/>
            <a:alphaOff val="0"/>
          </a:schemeClr>
        </a:solidFill>
        <a:ln w="6350" cap="flat" cmpd="sng" algn="ctr">
          <a:solidFill>
            <a:schemeClr val="accent4">
              <a:hueOff val="0"/>
              <a:satOff val="0"/>
              <a:lumOff val="0"/>
              <a:alphaOff val="0"/>
            </a:schemeClr>
          </a:solidFill>
          <a:prstDash val="dash"/>
        </a:ln>
        <a:effectLst/>
      </dgm:spPr>
    </dgm:pt>
    <dgm:pt modelId="{2564050C-533D-FC4C-9D43-82CA44F190F1}" type="pres">
      <dgm:prSet presAssocID="{973F53D4-6A05-4F9A-A8AE-F7742453A534}" presName="ConnectorPoint" presStyleLbl="fgAcc1" presStyleIdx="2" presStyleCnt="5"/>
      <dgm:spPr>
        <a:solidFill>
          <a:schemeClr val="lt1">
            <a:alpha val="90000"/>
            <a:hueOff val="0"/>
            <a:satOff val="0"/>
            <a:lumOff val="0"/>
            <a:alphaOff val="0"/>
          </a:schemeClr>
        </a:solidFill>
        <a:ln w="12700" cap="flat" cmpd="sng" algn="ctr">
          <a:noFill/>
          <a:prstDash val="solid"/>
        </a:ln>
        <a:effectLst/>
      </dgm:spPr>
    </dgm:pt>
    <dgm:pt modelId="{7CC5B4E4-8734-6241-A030-5E88D957795E}" type="pres">
      <dgm:prSet presAssocID="{973F53D4-6A05-4F9A-A8AE-F7742453A534}" presName="EmptyPlaceHolder" presStyleCnt="0"/>
      <dgm:spPr/>
    </dgm:pt>
    <dgm:pt modelId="{96DF339C-7172-AB45-A90A-277B14ADE152}" type="pres">
      <dgm:prSet presAssocID="{D3AD6DA7-E2F6-4937-BF81-196C3CD9F49C}" presName="spaceBetweenRectangles" presStyleCnt="0"/>
      <dgm:spPr/>
    </dgm:pt>
    <dgm:pt modelId="{FDB90553-2FA3-F34A-ABFA-C108DE04AEAC}" type="pres">
      <dgm:prSet presAssocID="{EE66D555-0DAB-4A30-ACF4-19A0A4E31CC3}" presName="composite" presStyleCnt="0"/>
      <dgm:spPr/>
    </dgm:pt>
    <dgm:pt modelId="{D80B7FC8-814A-A547-9238-E505F6DAA308}" type="pres">
      <dgm:prSet presAssocID="{EE66D555-0DAB-4A30-ACF4-19A0A4E31CC3}" presName="L1TextContainer" presStyleLbl="revTx" presStyleIdx="3" presStyleCnt="5">
        <dgm:presLayoutVars>
          <dgm:chMax val="1"/>
          <dgm:chPref val="1"/>
          <dgm:bulletEnabled val="1"/>
        </dgm:presLayoutVars>
      </dgm:prSet>
      <dgm:spPr/>
    </dgm:pt>
    <dgm:pt modelId="{C663A84E-8B8E-F348-A936-7AC7728D45AF}" type="pres">
      <dgm:prSet presAssocID="{EE66D555-0DAB-4A30-ACF4-19A0A4E31CC3}" presName="L2TextContainerWrapper" presStyleCnt="0">
        <dgm:presLayoutVars>
          <dgm:chMax val="0"/>
          <dgm:chPref val="0"/>
          <dgm:bulletEnabled val="1"/>
        </dgm:presLayoutVars>
      </dgm:prSet>
      <dgm:spPr/>
    </dgm:pt>
    <dgm:pt modelId="{BACB3C45-3BBC-984C-8B72-38F9284CB002}" type="pres">
      <dgm:prSet presAssocID="{EE66D555-0DAB-4A30-ACF4-19A0A4E31CC3}" presName="L2TextContainer" presStyleLbl="bgAccFollowNode1" presStyleIdx="3" presStyleCnt="5"/>
      <dgm:spPr/>
    </dgm:pt>
    <dgm:pt modelId="{D7883261-0090-1D4C-A1AA-F8133BA41407}" type="pres">
      <dgm:prSet presAssocID="{EE66D555-0DAB-4A30-ACF4-19A0A4E31CC3}" presName="FlexibleEmptyPlaceHolder" presStyleCnt="0"/>
      <dgm:spPr/>
    </dgm:pt>
    <dgm:pt modelId="{9A10140A-3A7D-D843-B9FD-5422A2E3C7B1}" type="pres">
      <dgm:prSet presAssocID="{EE66D555-0DAB-4A30-ACF4-19A0A4E31CC3}" presName="ConnectLine" presStyleLbl="alignNode1" presStyleIdx="3" presStyleCnt="5"/>
      <dgm:spPr>
        <a:solidFill>
          <a:schemeClr val="accent5">
            <a:hueOff val="0"/>
            <a:satOff val="0"/>
            <a:lumOff val="0"/>
            <a:alphaOff val="0"/>
          </a:schemeClr>
        </a:solidFill>
        <a:ln w="6350" cap="flat" cmpd="sng" algn="ctr">
          <a:solidFill>
            <a:schemeClr val="accent5">
              <a:hueOff val="0"/>
              <a:satOff val="0"/>
              <a:lumOff val="0"/>
              <a:alphaOff val="0"/>
            </a:schemeClr>
          </a:solidFill>
          <a:prstDash val="dash"/>
        </a:ln>
        <a:effectLst/>
      </dgm:spPr>
    </dgm:pt>
    <dgm:pt modelId="{D046F698-D625-574C-ACFE-C86053D71E55}" type="pres">
      <dgm:prSet presAssocID="{EE66D555-0DAB-4A30-ACF4-19A0A4E31CC3}" presName="ConnectorPoint" presStyleLbl="fgAcc1" presStyleIdx="3" presStyleCnt="5"/>
      <dgm:spPr>
        <a:solidFill>
          <a:schemeClr val="lt1">
            <a:alpha val="90000"/>
            <a:hueOff val="0"/>
            <a:satOff val="0"/>
            <a:lumOff val="0"/>
            <a:alphaOff val="0"/>
          </a:schemeClr>
        </a:solidFill>
        <a:ln w="12700" cap="flat" cmpd="sng" algn="ctr">
          <a:noFill/>
          <a:prstDash val="solid"/>
        </a:ln>
        <a:effectLst/>
      </dgm:spPr>
    </dgm:pt>
    <dgm:pt modelId="{0BFB2F25-BA3C-3048-9C6A-9EA9465BE36C}" type="pres">
      <dgm:prSet presAssocID="{EE66D555-0DAB-4A30-ACF4-19A0A4E31CC3}" presName="EmptyPlaceHolder" presStyleCnt="0"/>
      <dgm:spPr/>
    </dgm:pt>
    <dgm:pt modelId="{2E287C8A-A9AD-884E-9DA5-196C3B12882A}" type="pres">
      <dgm:prSet presAssocID="{90889468-33AE-4767-B64F-DAA04D71F1C2}" presName="spaceBetweenRectangles" presStyleCnt="0"/>
      <dgm:spPr/>
    </dgm:pt>
    <dgm:pt modelId="{596531D9-5F9B-1040-B78F-F288A84FCFBB}" type="pres">
      <dgm:prSet presAssocID="{74F17A99-6D0D-4C7E-BEFD-C58210D7A4FF}" presName="composite" presStyleCnt="0"/>
      <dgm:spPr/>
    </dgm:pt>
    <dgm:pt modelId="{4CE2F10D-B1D9-D143-8E97-FB82A97C2DEB}" type="pres">
      <dgm:prSet presAssocID="{74F17A99-6D0D-4C7E-BEFD-C58210D7A4FF}" presName="L1TextContainer" presStyleLbl="revTx" presStyleIdx="4" presStyleCnt="5">
        <dgm:presLayoutVars>
          <dgm:chMax val="1"/>
          <dgm:chPref val="1"/>
          <dgm:bulletEnabled val="1"/>
        </dgm:presLayoutVars>
      </dgm:prSet>
      <dgm:spPr/>
    </dgm:pt>
    <dgm:pt modelId="{47323DDB-5D3E-2741-8DC2-183F38B3AACD}" type="pres">
      <dgm:prSet presAssocID="{74F17A99-6D0D-4C7E-BEFD-C58210D7A4FF}" presName="L2TextContainerWrapper" presStyleCnt="0">
        <dgm:presLayoutVars>
          <dgm:chMax val="0"/>
          <dgm:chPref val="0"/>
          <dgm:bulletEnabled val="1"/>
        </dgm:presLayoutVars>
      </dgm:prSet>
      <dgm:spPr/>
    </dgm:pt>
    <dgm:pt modelId="{EC611693-F378-8244-BCED-A61A81413324}" type="pres">
      <dgm:prSet presAssocID="{74F17A99-6D0D-4C7E-BEFD-C58210D7A4FF}" presName="L2TextContainer" presStyleLbl="bgAccFollowNode1" presStyleIdx="4" presStyleCnt="5"/>
      <dgm:spPr/>
    </dgm:pt>
    <dgm:pt modelId="{53041EBE-5E42-4B4F-A9FE-3F8B8A5C6F84}" type="pres">
      <dgm:prSet presAssocID="{74F17A99-6D0D-4C7E-BEFD-C58210D7A4FF}" presName="FlexibleEmptyPlaceHolder" presStyleCnt="0"/>
      <dgm:spPr/>
    </dgm:pt>
    <dgm:pt modelId="{335B1882-4313-9943-B787-256F522D2BDE}" type="pres">
      <dgm:prSet presAssocID="{74F17A99-6D0D-4C7E-BEFD-C58210D7A4FF}" presName="ConnectLine" presStyleLbl="alignNode1" presStyleIdx="4" presStyleCnt="5"/>
      <dgm:spPr>
        <a:solidFill>
          <a:schemeClr val="accent6">
            <a:hueOff val="0"/>
            <a:satOff val="0"/>
            <a:lumOff val="0"/>
            <a:alphaOff val="0"/>
          </a:schemeClr>
        </a:solidFill>
        <a:ln w="6350" cap="flat" cmpd="sng" algn="ctr">
          <a:solidFill>
            <a:schemeClr val="accent6">
              <a:hueOff val="0"/>
              <a:satOff val="0"/>
              <a:lumOff val="0"/>
              <a:alphaOff val="0"/>
            </a:schemeClr>
          </a:solidFill>
          <a:prstDash val="dash"/>
        </a:ln>
        <a:effectLst/>
      </dgm:spPr>
    </dgm:pt>
    <dgm:pt modelId="{1BE41F73-F938-C74C-A674-2B4082FDD957}" type="pres">
      <dgm:prSet presAssocID="{74F17A99-6D0D-4C7E-BEFD-C58210D7A4FF}" presName="ConnectorPoint" presStyleLbl="fgAcc1" presStyleIdx="4" presStyleCnt="5"/>
      <dgm:spPr>
        <a:solidFill>
          <a:schemeClr val="lt1">
            <a:alpha val="90000"/>
            <a:hueOff val="0"/>
            <a:satOff val="0"/>
            <a:lumOff val="0"/>
            <a:alphaOff val="0"/>
          </a:schemeClr>
        </a:solidFill>
        <a:ln w="12700" cap="flat" cmpd="sng" algn="ctr">
          <a:noFill/>
          <a:prstDash val="solid"/>
        </a:ln>
        <a:effectLst/>
      </dgm:spPr>
    </dgm:pt>
    <dgm:pt modelId="{F6ADB742-430A-3F47-AED0-6EBBD7AC49F8}" type="pres">
      <dgm:prSet presAssocID="{74F17A99-6D0D-4C7E-BEFD-C58210D7A4FF}" presName="EmptyPlaceHolder" presStyleCnt="0"/>
      <dgm:spPr/>
    </dgm:pt>
  </dgm:ptLst>
  <dgm:cxnLst>
    <dgm:cxn modelId="{8FAF3D1D-A884-4AE8-B14D-BF378460B73C}" srcId="{973F53D4-6A05-4F9A-A8AE-F7742453A534}" destId="{F1288705-8151-4D7F-94C4-A5025F11138B}" srcOrd="0" destOrd="0" parTransId="{0261AF34-911C-480F-9ED5-DFDFACAEC297}" sibTransId="{721D6892-FB11-43BC-9ED9-491B1A885A67}"/>
    <dgm:cxn modelId="{3C9BA62A-70E1-5D43-964F-D2DFF2D5356F}" type="presOf" srcId="{C2C6BCCC-300D-46F3-ACF0-93BC4A820269}" destId="{B1D4DA94-64C2-2246-87B2-294A17F37536}" srcOrd="0" destOrd="0" presId="urn:microsoft.com/office/officeart/2017/3/layout/HorizontalPathTimeline"/>
    <dgm:cxn modelId="{252D4432-5FE4-484A-850C-53AC2B8B9C13}" type="presOf" srcId="{E3DBC6F7-CA76-4ED2-A6CA-C7D3916E744E}" destId="{C48DE1BB-1738-184D-A3BB-2C9952A6F69C}" srcOrd="0" destOrd="0" presId="urn:microsoft.com/office/officeart/2017/3/layout/HorizontalPathTimeline"/>
    <dgm:cxn modelId="{F00AB633-97C0-421F-9125-0C9338BE3F6B}" srcId="{350BD89F-E312-4589-A176-D2B6CC7A3F02}" destId="{C2C6BCCC-300D-46F3-ACF0-93BC4A820269}" srcOrd="0" destOrd="0" parTransId="{9F278112-B12E-47B8-B102-4F3CADD7F3F3}" sibTransId="{7C28E4BA-5801-4C4D-864C-A6D0B9983F99}"/>
    <dgm:cxn modelId="{A0F1023B-A001-418A-8FA3-462DB53E2454}" srcId="{350BD89F-E312-4589-A176-D2B6CC7A3F02}" destId="{973F53D4-6A05-4F9A-A8AE-F7742453A534}" srcOrd="2" destOrd="0" parTransId="{E9B1EA43-2D6D-4676-B7C3-5BB6604BB937}" sibTransId="{D3AD6DA7-E2F6-4937-BF81-196C3CD9F49C}"/>
    <dgm:cxn modelId="{9FBA834A-8372-4C5C-A7CD-59CCDC90CCB5}" srcId="{C2C6BCCC-300D-46F3-ACF0-93BC4A820269}" destId="{48B9E3F8-BC94-4F37-80AA-87D416FC9A67}" srcOrd="0" destOrd="0" parTransId="{53B3F7B8-F301-4750-95FB-C9B45DB9D972}" sibTransId="{4C277A6F-150D-4F83-948C-A317E39E3B9E}"/>
    <dgm:cxn modelId="{FFF1AE5D-F1ED-5447-A4B4-EFA25712B315}" type="presOf" srcId="{74F17A99-6D0D-4C7E-BEFD-C58210D7A4FF}" destId="{4CE2F10D-B1D9-D143-8E97-FB82A97C2DEB}" srcOrd="0" destOrd="0" presId="urn:microsoft.com/office/officeart/2017/3/layout/HorizontalPathTimeline"/>
    <dgm:cxn modelId="{5B667366-3D1C-4751-9A83-A70EDBB1928C}" srcId="{350BD89F-E312-4589-A176-D2B6CC7A3F02}" destId="{74F17A99-6D0D-4C7E-BEFD-C58210D7A4FF}" srcOrd="4" destOrd="0" parTransId="{8DF7A5CF-B1A6-4087-A52B-6A82B60D2D42}" sibTransId="{460FFADD-7418-49A2-84F9-F3613476FBFB}"/>
    <dgm:cxn modelId="{197A8471-7CC2-467E-B36B-6083CCE6A31F}" srcId="{E3DBC6F7-CA76-4ED2-A6CA-C7D3916E744E}" destId="{05D71609-C051-48CD-90A6-00957659ACD0}" srcOrd="0" destOrd="0" parTransId="{5069DA13-58EA-4DDC-B92D-F2A806D0B427}" sibTransId="{9DBC0D21-86CB-4CAA-9291-8B5A1BEC034D}"/>
    <dgm:cxn modelId="{69FF1A7F-3CAE-4D18-84B7-134DB5868274}" srcId="{350BD89F-E312-4589-A176-D2B6CC7A3F02}" destId="{EE66D555-0DAB-4A30-ACF4-19A0A4E31CC3}" srcOrd="3" destOrd="0" parTransId="{A03F57B1-7D3F-4791-B4AC-48FA3C0AB846}" sibTransId="{90889468-33AE-4767-B64F-DAA04D71F1C2}"/>
    <dgm:cxn modelId="{DCF2597F-58CC-BF47-80BF-351048ECB040}" type="presOf" srcId="{EE66D555-0DAB-4A30-ACF4-19A0A4E31CC3}" destId="{D80B7FC8-814A-A547-9238-E505F6DAA308}" srcOrd="0" destOrd="0" presId="urn:microsoft.com/office/officeart/2017/3/layout/HorizontalPathTimeline"/>
    <dgm:cxn modelId="{AA321392-E005-9047-B325-25B2D6FDECD7}" type="presOf" srcId="{973F53D4-6A05-4F9A-A8AE-F7742453A534}" destId="{AD72BEB4-94D4-D64D-A0F8-A9AE4D4408AF}" srcOrd="0" destOrd="0" presId="urn:microsoft.com/office/officeart/2017/3/layout/HorizontalPathTimeline"/>
    <dgm:cxn modelId="{CD02929C-6CCB-0349-BB83-0767116FF433}" type="presOf" srcId="{F1288705-8151-4D7F-94C4-A5025F11138B}" destId="{6FC0B8AA-2F83-C547-BEA3-88816FA5C43A}" srcOrd="0" destOrd="0" presId="urn:microsoft.com/office/officeart/2017/3/layout/HorizontalPathTimeline"/>
    <dgm:cxn modelId="{1E15A99F-2A76-814E-8698-36BBF21C9FFA}" type="presOf" srcId="{05D71609-C051-48CD-90A6-00957659ACD0}" destId="{8A0522CF-A42F-E247-A7AC-3E92A09224A1}" srcOrd="0" destOrd="0" presId="urn:microsoft.com/office/officeart/2017/3/layout/HorizontalPathTimeline"/>
    <dgm:cxn modelId="{2AE663AC-042E-4090-8955-442B14EB6AB5}" srcId="{EE66D555-0DAB-4A30-ACF4-19A0A4E31CC3}" destId="{54E0C8AF-425C-41EF-B2BA-2B71DF38538F}" srcOrd="0" destOrd="0" parTransId="{2942260B-0173-45C9-83AE-88538A1AB9AE}" sibTransId="{12D55D4D-AB7F-42BE-A3EA-19F0BCA949A4}"/>
    <dgm:cxn modelId="{E10888C2-9F40-5B43-B802-81F4FAB1321D}" type="presOf" srcId="{54E0C8AF-425C-41EF-B2BA-2B71DF38538F}" destId="{BACB3C45-3BBC-984C-8B72-38F9284CB002}" srcOrd="0" destOrd="0" presId="urn:microsoft.com/office/officeart/2017/3/layout/HorizontalPathTimeline"/>
    <dgm:cxn modelId="{C5CBA7CA-3393-C24E-AB41-10CAFD6707A9}" type="presOf" srcId="{48B9E3F8-BC94-4F37-80AA-87D416FC9A67}" destId="{F3AE9E62-4E27-F04C-97D9-2A2BB1B591DC}" srcOrd="0" destOrd="0" presId="urn:microsoft.com/office/officeart/2017/3/layout/HorizontalPathTimeline"/>
    <dgm:cxn modelId="{7A5B3CCE-5A5C-2A4F-8FF1-7635F04361B7}" type="presOf" srcId="{3E2F4675-B7D6-40E5-B80A-D1DA9B11E033}" destId="{EC611693-F378-8244-BCED-A61A81413324}" srcOrd="0" destOrd="0" presId="urn:microsoft.com/office/officeart/2017/3/layout/HorizontalPathTimeline"/>
    <dgm:cxn modelId="{ADEF0AD9-C16C-4AD3-B2FF-14B83B3BD21F}" srcId="{74F17A99-6D0D-4C7E-BEFD-C58210D7A4FF}" destId="{3E2F4675-B7D6-40E5-B80A-D1DA9B11E033}" srcOrd="0" destOrd="0" parTransId="{94F48E9A-C4DF-4730-B10C-D377F4A0D03A}" sibTransId="{2A5BDCA9-EC79-4735-B2C7-4A5FD2B931F2}"/>
    <dgm:cxn modelId="{3C2F57E4-7C0E-45D5-8E16-A81CE9DD6EC9}" srcId="{350BD89F-E312-4589-A176-D2B6CC7A3F02}" destId="{E3DBC6F7-CA76-4ED2-A6CA-C7D3916E744E}" srcOrd="1" destOrd="0" parTransId="{DF46A659-BBB8-4425-BE7B-9484FB086373}" sibTransId="{BF002F05-A88C-4CC9-9AB8-E4E84D12EAF6}"/>
    <dgm:cxn modelId="{0AD6F1FC-53F2-5A47-8994-26B18777C651}" type="presOf" srcId="{350BD89F-E312-4589-A176-D2B6CC7A3F02}" destId="{8D08CF89-8E67-3B49-AFB0-BD1CD05EC189}" srcOrd="0" destOrd="0" presId="urn:microsoft.com/office/officeart/2017/3/layout/HorizontalPathTimeline"/>
    <dgm:cxn modelId="{38872329-E759-0E4B-B9BE-51F81A6DAFDC}" type="presParOf" srcId="{8D08CF89-8E67-3B49-AFB0-BD1CD05EC189}" destId="{547BF051-2CC6-2D44-A671-5EADE01BDEC1}" srcOrd="0" destOrd="0" presId="urn:microsoft.com/office/officeart/2017/3/layout/HorizontalPathTimeline"/>
    <dgm:cxn modelId="{82B4915F-C65E-A94B-A9E4-B954793A5BAA}" type="presParOf" srcId="{8D08CF89-8E67-3B49-AFB0-BD1CD05EC189}" destId="{165D14F5-3C4C-A34A-8D66-AED84142E4AB}" srcOrd="1" destOrd="0" presId="urn:microsoft.com/office/officeart/2017/3/layout/HorizontalPathTimeline"/>
    <dgm:cxn modelId="{BF367539-A3B5-9547-9019-CA20B74AF1EF}" type="presParOf" srcId="{165D14F5-3C4C-A34A-8D66-AED84142E4AB}" destId="{3050D7F3-3F13-B243-9BF2-52BC7050A33E}" srcOrd="0" destOrd="0" presId="urn:microsoft.com/office/officeart/2017/3/layout/HorizontalPathTimeline"/>
    <dgm:cxn modelId="{7718AE83-2923-E449-B4AD-748FA8960D22}" type="presParOf" srcId="{3050D7F3-3F13-B243-9BF2-52BC7050A33E}" destId="{B1D4DA94-64C2-2246-87B2-294A17F37536}" srcOrd="0" destOrd="0" presId="urn:microsoft.com/office/officeart/2017/3/layout/HorizontalPathTimeline"/>
    <dgm:cxn modelId="{37DF9DB0-4C7B-694F-9BC2-34440E81A872}" type="presParOf" srcId="{3050D7F3-3F13-B243-9BF2-52BC7050A33E}" destId="{CBF4D631-A14E-0545-BCF8-0BF66CA8BEA0}" srcOrd="1" destOrd="0" presId="urn:microsoft.com/office/officeart/2017/3/layout/HorizontalPathTimeline"/>
    <dgm:cxn modelId="{87D24818-E270-4A48-81C8-3C5ACFA4BA77}" type="presParOf" srcId="{CBF4D631-A14E-0545-BCF8-0BF66CA8BEA0}" destId="{F3AE9E62-4E27-F04C-97D9-2A2BB1B591DC}" srcOrd="0" destOrd="0" presId="urn:microsoft.com/office/officeart/2017/3/layout/HorizontalPathTimeline"/>
    <dgm:cxn modelId="{8059E969-1787-C444-97DF-1052869B77ED}" type="presParOf" srcId="{CBF4D631-A14E-0545-BCF8-0BF66CA8BEA0}" destId="{AAEA2D57-48D0-9D41-9FEF-DDA071DC3221}" srcOrd="1" destOrd="0" presId="urn:microsoft.com/office/officeart/2017/3/layout/HorizontalPathTimeline"/>
    <dgm:cxn modelId="{4000AAA4-EB75-0E4C-A411-3EF67E8E258D}" type="presParOf" srcId="{3050D7F3-3F13-B243-9BF2-52BC7050A33E}" destId="{1A33EEEC-66F7-484E-A6F9-E2A062168304}" srcOrd="2" destOrd="0" presId="urn:microsoft.com/office/officeart/2017/3/layout/HorizontalPathTimeline"/>
    <dgm:cxn modelId="{B77D6697-9D42-1748-BE8A-746F206437C4}" type="presParOf" srcId="{3050D7F3-3F13-B243-9BF2-52BC7050A33E}" destId="{05DDF314-F171-9440-8DBC-57B5744D634D}" srcOrd="3" destOrd="0" presId="urn:microsoft.com/office/officeart/2017/3/layout/HorizontalPathTimeline"/>
    <dgm:cxn modelId="{647AE4FB-DDC3-2444-B596-2D9695DA805E}" type="presParOf" srcId="{3050D7F3-3F13-B243-9BF2-52BC7050A33E}" destId="{68CC6040-FB5E-DA40-8DAE-0A62FE4E38E3}" srcOrd="4" destOrd="0" presId="urn:microsoft.com/office/officeart/2017/3/layout/HorizontalPathTimeline"/>
    <dgm:cxn modelId="{272A3B39-D823-B042-ABBC-1F0B6F93616D}" type="presParOf" srcId="{165D14F5-3C4C-A34A-8D66-AED84142E4AB}" destId="{9C6D4FDE-47FC-2446-9997-5DC59C647407}" srcOrd="1" destOrd="0" presId="urn:microsoft.com/office/officeart/2017/3/layout/HorizontalPathTimeline"/>
    <dgm:cxn modelId="{8F463A51-E7C3-124B-9364-29C931951764}" type="presParOf" srcId="{165D14F5-3C4C-A34A-8D66-AED84142E4AB}" destId="{093AE79E-9E3F-2140-AA7D-575944252108}" srcOrd="2" destOrd="0" presId="urn:microsoft.com/office/officeart/2017/3/layout/HorizontalPathTimeline"/>
    <dgm:cxn modelId="{C00218D7-5F01-5C43-A852-47113C0546A5}" type="presParOf" srcId="{093AE79E-9E3F-2140-AA7D-575944252108}" destId="{C48DE1BB-1738-184D-A3BB-2C9952A6F69C}" srcOrd="0" destOrd="0" presId="urn:microsoft.com/office/officeart/2017/3/layout/HorizontalPathTimeline"/>
    <dgm:cxn modelId="{A66AE953-7BEF-3141-A1F3-9A17F4AE76C3}" type="presParOf" srcId="{093AE79E-9E3F-2140-AA7D-575944252108}" destId="{CE249A4A-D539-2841-B024-63225DF2BC17}" srcOrd="1" destOrd="0" presId="urn:microsoft.com/office/officeart/2017/3/layout/HorizontalPathTimeline"/>
    <dgm:cxn modelId="{44C891F2-C957-0640-B914-5E4D0D73F21E}" type="presParOf" srcId="{CE249A4A-D539-2841-B024-63225DF2BC17}" destId="{8A0522CF-A42F-E247-A7AC-3E92A09224A1}" srcOrd="0" destOrd="0" presId="urn:microsoft.com/office/officeart/2017/3/layout/HorizontalPathTimeline"/>
    <dgm:cxn modelId="{7D548979-3F01-F947-8864-FAAC3D0263E5}" type="presParOf" srcId="{CE249A4A-D539-2841-B024-63225DF2BC17}" destId="{334E1AD5-F557-264A-AABC-AB1D7D295A8F}" srcOrd="1" destOrd="0" presId="urn:microsoft.com/office/officeart/2017/3/layout/HorizontalPathTimeline"/>
    <dgm:cxn modelId="{13D56B0E-793C-3046-A4CF-9A5AB6FB07D4}" type="presParOf" srcId="{093AE79E-9E3F-2140-AA7D-575944252108}" destId="{EED09102-F30E-5A49-8391-68397FBEBC18}" srcOrd="2" destOrd="0" presId="urn:microsoft.com/office/officeart/2017/3/layout/HorizontalPathTimeline"/>
    <dgm:cxn modelId="{CFF13CB4-B9C2-EB43-983E-B249E40956BC}" type="presParOf" srcId="{093AE79E-9E3F-2140-AA7D-575944252108}" destId="{571AE06D-CA62-A24F-B1DA-EAD3FC2CE178}" srcOrd="3" destOrd="0" presId="urn:microsoft.com/office/officeart/2017/3/layout/HorizontalPathTimeline"/>
    <dgm:cxn modelId="{F0DA7BC5-69F8-F04C-B8B0-61EC6891F145}" type="presParOf" srcId="{093AE79E-9E3F-2140-AA7D-575944252108}" destId="{927EC456-D486-E54E-9A5D-47B44E63E732}" srcOrd="4" destOrd="0" presId="urn:microsoft.com/office/officeart/2017/3/layout/HorizontalPathTimeline"/>
    <dgm:cxn modelId="{6E882682-FDA0-8B46-8244-1C6ED69DC6F8}" type="presParOf" srcId="{165D14F5-3C4C-A34A-8D66-AED84142E4AB}" destId="{0A647DA6-50F6-D54E-8960-09162C66C71E}" srcOrd="3" destOrd="0" presId="urn:microsoft.com/office/officeart/2017/3/layout/HorizontalPathTimeline"/>
    <dgm:cxn modelId="{EBA6D105-6626-0247-9406-DF8FA616BB60}" type="presParOf" srcId="{165D14F5-3C4C-A34A-8D66-AED84142E4AB}" destId="{8E5DFED8-9DF4-FD46-9D7A-7B9744A44277}" srcOrd="4" destOrd="0" presId="urn:microsoft.com/office/officeart/2017/3/layout/HorizontalPathTimeline"/>
    <dgm:cxn modelId="{E1EFA92F-2446-F548-B215-6D609EC87C7F}" type="presParOf" srcId="{8E5DFED8-9DF4-FD46-9D7A-7B9744A44277}" destId="{AD72BEB4-94D4-D64D-A0F8-A9AE4D4408AF}" srcOrd="0" destOrd="0" presId="urn:microsoft.com/office/officeart/2017/3/layout/HorizontalPathTimeline"/>
    <dgm:cxn modelId="{F3A58630-7693-294D-8B70-7CE32D72B5BF}" type="presParOf" srcId="{8E5DFED8-9DF4-FD46-9D7A-7B9744A44277}" destId="{BB6DA34E-EC5E-7F41-8DE7-764F9D1905C9}" srcOrd="1" destOrd="0" presId="urn:microsoft.com/office/officeart/2017/3/layout/HorizontalPathTimeline"/>
    <dgm:cxn modelId="{8927E0EF-0D30-E644-876C-B476B9F6DA4D}" type="presParOf" srcId="{BB6DA34E-EC5E-7F41-8DE7-764F9D1905C9}" destId="{6FC0B8AA-2F83-C547-BEA3-88816FA5C43A}" srcOrd="0" destOrd="0" presId="urn:microsoft.com/office/officeart/2017/3/layout/HorizontalPathTimeline"/>
    <dgm:cxn modelId="{9F232326-2A02-394F-8CB6-4D7C2BA29370}" type="presParOf" srcId="{BB6DA34E-EC5E-7F41-8DE7-764F9D1905C9}" destId="{79DE2726-D860-274E-B90F-D412EBC17C1B}" srcOrd="1" destOrd="0" presId="urn:microsoft.com/office/officeart/2017/3/layout/HorizontalPathTimeline"/>
    <dgm:cxn modelId="{A58B2CB3-4A86-894A-9A00-22568D6BAB54}" type="presParOf" srcId="{8E5DFED8-9DF4-FD46-9D7A-7B9744A44277}" destId="{3C7EAE2F-DC6E-5A49-8586-F5378074EF78}" srcOrd="2" destOrd="0" presId="urn:microsoft.com/office/officeart/2017/3/layout/HorizontalPathTimeline"/>
    <dgm:cxn modelId="{C3D33393-B522-E746-8AB8-D4197B909C5F}" type="presParOf" srcId="{8E5DFED8-9DF4-FD46-9D7A-7B9744A44277}" destId="{2564050C-533D-FC4C-9D43-82CA44F190F1}" srcOrd="3" destOrd="0" presId="urn:microsoft.com/office/officeart/2017/3/layout/HorizontalPathTimeline"/>
    <dgm:cxn modelId="{457D63BC-050D-D942-A216-6076145058EA}" type="presParOf" srcId="{8E5DFED8-9DF4-FD46-9D7A-7B9744A44277}" destId="{7CC5B4E4-8734-6241-A030-5E88D957795E}" srcOrd="4" destOrd="0" presId="urn:microsoft.com/office/officeart/2017/3/layout/HorizontalPathTimeline"/>
    <dgm:cxn modelId="{118972D3-5DB0-0E40-A07A-125CE018C227}" type="presParOf" srcId="{165D14F5-3C4C-A34A-8D66-AED84142E4AB}" destId="{96DF339C-7172-AB45-A90A-277B14ADE152}" srcOrd="5" destOrd="0" presId="urn:microsoft.com/office/officeart/2017/3/layout/HorizontalPathTimeline"/>
    <dgm:cxn modelId="{9C6CA3A1-C507-7044-83B8-BE34A3DD6A40}" type="presParOf" srcId="{165D14F5-3C4C-A34A-8D66-AED84142E4AB}" destId="{FDB90553-2FA3-F34A-ABFA-C108DE04AEAC}" srcOrd="6" destOrd="0" presId="urn:microsoft.com/office/officeart/2017/3/layout/HorizontalPathTimeline"/>
    <dgm:cxn modelId="{5B6B1DE4-5D54-E446-BABC-0AE9561878DC}" type="presParOf" srcId="{FDB90553-2FA3-F34A-ABFA-C108DE04AEAC}" destId="{D80B7FC8-814A-A547-9238-E505F6DAA308}" srcOrd="0" destOrd="0" presId="urn:microsoft.com/office/officeart/2017/3/layout/HorizontalPathTimeline"/>
    <dgm:cxn modelId="{610E08A3-908D-A14D-8F00-58C353ACEBDD}" type="presParOf" srcId="{FDB90553-2FA3-F34A-ABFA-C108DE04AEAC}" destId="{C663A84E-8B8E-F348-A936-7AC7728D45AF}" srcOrd="1" destOrd="0" presId="urn:microsoft.com/office/officeart/2017/3/layout/HorizontalPathTimeline"/>
    <dgm:cxn modelId="{95AFACEE-B5E2-1940-9864-779D3BE3969E}" type="presParOf" srcId="{C663A84E-8B8E-F348-A936-7AC7728D45AF}" destId="{BACB3C45-3BBC-984C-8B72-38F9284CB002}" srcOrd="0" destOrd="0" presId="urn:microsoft.com/office/officeart/2017/3/layout/HorizontalPathTimeline"/>
    <dgm:cxn modelId="{C775C31F-06F3-B747-822B-DBD44E91F285}" type="presParOf" srcId="{C663A84E-8B8E-F348-A936-7AC7728D45AF}" destId="{D7883261-0090-1D4C-A1AA-F8133BA41407}" srcOrd="1" destOrd="0" presId="urn:microsoft.com/office/officeart/2017/3/layout/HorizontalPathTimeline"/>
    <dgm:cxn modelId="{D1720B63-ABFB-4845-9854-22F22A3BEBED}" type="presParOf" srcId="{FDB90553-2FA3-F34A-ABFA-C108DE04AEAC}" destId="{9A10140A-3A7D-D843-B9FD-5422A2E3C7B1}" srcOrd="2" destOrd="0" presId="urn:microsoft.com/office/officeart/2017/3/layout/HorizontalPathTimeline"/>
    <dgm:cxn modelId="{BB80FFE0-8D5C-2B46-86F6-A1CA7A69C703}" type="presParOf" srcId="{FDB90553-2FA3-F34A-ABFA-C108DE04AEAC}" destId="{D046F698-D625-574C-ACFE-C86053D71E55}" srcOrd="3" destOrd="0" presId="urn:microsoft.com/office/officeart/2017/3/layout/HorizontalPathTimeline"/>
    <dgm:cxn modelId="{D857ECE6-8D2C-2E41-846F-D204D1A01664}" type="presParOf" srcId="{FDB90553-2FA3-F34A-ABFA-C108DE04AEAC}" destId="{0BFB2F25-BA3C-3048-9C6A-9EA9465BE36C}" srcOrd="4" destOrd="0" presId="urn:microsoft.com/office/officeart/2017/3/layout/HorizontalPathTimeline"/>
    <dgm:cxn modelId="{2033B476-51F8-514D-8CE4-776871BFF816}" type="presParOf" srcId="{165D14F5-3C4C-A34A-8D66-AED84142E4AB}" destId="{2E287C8A-A9AD-884E-9DA5-196C3B12882A}" srcOrd="7" destOrd="0" presId="urn:microsoft.com/office/officeart/2017/3/layout/HorizontalPathTimeline"/>
    <dgm:cxn modelId="{18154278-B427-4245-B9C3-B5047455DA54}" type="presParOf" srcId="{165D14F5-3C4C-A34A-8D66-AED84142E4AB}" destId="{596531D9-5F9B-1040-B78F-F288A84FCFBB}" srcOrd="8" destOrd="0" presId="urn:microsoft.com/office/officeart/2017/3/layout/HorizontalPathTimeline"/>
    <dgm:cxn modelId="{EB34CF1D-65D3-D44A-9417-278B1B0CC8FE}" type="presParOf" srcId="{596531D9-5F9B-1040-B78F-F288A84FCFBB}" destId="{4CE2F10D-B1D9-D143-8E97-FB82A97C2DEB}" srcOrd="0" destOrd="0" presId="urn:microsoft.com/office/officeart/2017/3/layout/HorizontalPathTimeline"/>
    <dgm:cxn modelId="{12A70B5F-C0D3-1343-99EA-95EF9BCC5720}" type="presParOf" srcId="{596531D9-5F9B-1040-B78F-F288A84FCFBB}" destId="{47323DDB-5D3E-2741-8DC2-183F38B3AACD}" srcOrd="1" destOrd="0" presId="urn:microsoft.com/office/officeart/2017/3/layout/HorizontalPathTimeline"/>
    <dgm:cxn modelId="{AD4C2DF2-2E5A-1341-9006-D88845757B44}" type="presParOf" srcId="{47323DDB-5D3E-2741-8DC2-183F38B3AACD}" destId="{EC611693-F378-8244-BCED-A61A81413324}" srcOrd="0" destOrd="0" presId="urn:microsoft.com/office/officeart/2017/3/layout/HorizontalPathTimeline"/>
    <dgm:cxn modelId="{71A2C305-6F1C-314E-90F4-3D48293E5F06}" type="presParOf" srcId="{47323DDB-5D3E-2741-8DC2-183F38B3AACD}" destId="{53041EBE-5E42-4B4F-A9FE-3F8B8A5C6F84}" srcOrd="1" destOrd="0" presId="urn:microsoft.com/office/officeart/2017/3/layout/HorizontalPathTimeline"/>
    <dgm:cxn modelId="{118CE968-B03B-6247-9154-7F64D50F9946}" type="presParOf" srcId="{596531D9-5F9B-1040-B78F-F288A84FCFBB}" destId="{335B1882-4313-9943-B787-256F522D2BDE}" srcOrd="2" destOrd="0" presId="urn:microsoft.com/office/officeart/2017/3/layout/HorizontalPathTimeline"/>
    <dgm:cxn modelId="{59964A1F-9A47-1043-8642-31E26D96BD42}" type="presParOf" srcId="{596531D9-5F9B-1040-B78F-F288A84FCFBB}" destId="{1BE41F73-F938-C74C-A674-2B4082FDD957}" srcOrd="3" destOrd="0" presId="urn:microsoft.com/office/officeart/2017/3/layout/HorizontalPathTimeline"/>
    <dgm:cxn modelId="{4ED9520B-76CB-C64A-AC1C-A9B62DBC0FD7}" type="presParOf" srcId="{596531D9-5F9B-1040-B78F-F288A84FCFBB}" destId="{F6ADB742-430A-3F47-AED0-6EBBD7AC49F8}"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4AB4BE-5DF3-44C4-A680-1437C9B08E03}" type="doc">
      <dgm:prSet loTypeId="urn:microsoft.com/office/officeart/2017/3/layout/HorizontalLabelsTimeline" loCatId="process" qsTypeId="urn:microsoft.com/office/officeart/2005/8/quickstyle/simple1" qsCatId="simple" csTypeId="urn:microsoft.com/office/officeart/2005/8/colors/colorful5" csCatId="colorful" phldr="1"/>
      <dgm:spPr/>
      <dgm:t>
        <a:bodyPr/>
        <a:lstStyle/>
        <a:p>
          <a:endParaRPr lang="en-US"/>
        </a:p>
      </dgm:t>
    </dgm:pt>
    <dgm:pt modelId="{946D8349-85BD-4CFF-90F2-34E77628D886}">
      <dgm:prSet/>
      <dgm:spPr/>
      <dgm:t>
        <a:bodyPr/>
        <a:lstStyle/>
        <a:p>
          <a:pPr>
            <a:defRPr b="1"/>
          </a:pPr>
          <a:r>
            <a:rPr lang="en-US"/>
            <a:t>5 mars 1946</a:t>
          </a:r>
        </a:p>
      </dgm:t>
    </dgm:pt>
    <dgm:pt modelId="{035461D3-C4DD-43C8-9407-FABAB4C93DC9}" type="parTrans" cxnId="{DE094E86-9EFB-4DC5-B771-905D1776A74C}">
      <dgm:prSet/>
      <dgm:spPr/>
      <dgm:t>
        <a:bodyPr/>
        <a:lstStyle/>
        <a:p>
          <a:endParaRPr lang="en-US"/>
        </a:p>
      </dgm:t>
    </dgm:pt>
    <dgm:pt modelId="{6562AF71-F018-4433-AF8C-95A42A72D4D5}" type="sibTrans" cxnId="{DE094E86-9EFB-4DC5-B771-905D1776A74C}">
      <dgm:prSet/>
      <dgm:spPr/>
      <dgm:t>
        <a:bodyPr/>
        <a:lstStyle/>
        <a:p>
          <a:endParaRPr lang="en-US"/>
        </a:p>
      </dgm:t>
    </dgm:pt>
    <dgm:pt modelId="{E94C64D1-D220-452F-9933-6F4BBD031D95}">
      <dgm:prSet/>
      <dgm:spPr/>
      <dgm:t>
        <a:bodyPr/>
        <a:lstStyle/>
        <a:p>
          <a:r>
            <a:rPr lang="en-US"/>
            <a:t>Discours de Fulton de l'ancien premier ministre Winston Churchill</a:t>
          </a:r>
        </a:p>
      </dgm:t>
    </dgm:pt>
    <dgm:pt modelId="{43852242-AFB8-4FBA-8218-6114D9E6B64C}" type="parTrans" cxnId="{67FDB086-9609-4696-B4D9-3EC6AB2AD11E}">
      <dgm:prSet/>
      <dgm:spPr/>
      <dgm:t>
        <a:bodyPr/>
        <a:lstStyle/>
        <a:p>
          <a:endParaRPr lang="en-US"/>
        </a:p>
      </dgm:t>
    </dgm:pt>
    <dgm:pt modelId="{754BB2A2-745B-41EB-AFCA-DF76BDC29563}" type="sibTrans" cxnId="{67FDB086-9609-4696-B4D9-3EC6AB2AD11E}">
      <dgm:prSet/>
      <dgm:spPr/>
      <dgm:t>
        <a:bodyPr/>
        <a:lstStyle/>
        <a:p>
          <a:endParaRPr lang="en-US"/>
        </a:p>
      </dgm:t>
    </dgm:pt>
    <dgm:pt modelId="{E7B4C3E4-1D76-49C2-8853-BB9ABAB62F82}">
      <dgm:prSet/>
      <dgm:spPr/>
      <dgm:t>
        <a:bodyPr/>
        <a:lstStyle/>
        <a:p>
          <a:pPr>
            <a:defRPr b="1"/>
          </a:pPr>
          <a:r>
            <a:rPr lang="en-US"/>
            <a:t>12 mars 1947</a:t>
          </a:r>
        </a:p>
      </dgm:t>
    </dgm:pt>
    <dgm:pt modelId="{F2EF0F35-8C46-42F2-BBCF-CE7372897B21}" type="parTrans" cxnId="{192223CC-1856-49B9-B7C7-077DEDA9BFE2}">
      <dgm:prSet/>
      <dgm:spPr/>
      <dgm:t>
        <a:bodyPr/>
        <a:lstStyle/>
        <a:p>
          <a:endParaRPr lang="en-US"/>
        </a:p>
      </dgm:t>
    </dgm:pt>
    <dgm:pt modelId="{84DD3FCF-7C27-49F3-88B0-895326534596}" type="sibTrans" cxnId="{192223CC-1856-49B9-B7C7-077DEDA9BFE2}">
      <dgm:prSet/>
      <dgm:spPr/>
      <dgm:t>
        <a:bodyPr/>
        <a:lstStyle/>
        <a:p>
          <a:endParaRPr lang="en-US"/>
        </a:p>
      </dgm:t>
    </dgm:pt>
    <dgm:pt modelId="{D1369D65-BF37-482C-A589-D8CA72569C39}">
      <dgm:prSet/>
      <dgm:spPr/>
      <dgm:t>
        <a:bodyPr/>
        <a:lstStyle/>
        <a:p>
          <a:r>
            <a:rPr lang="en-US"/>
            <a:t>Doctrine Truman</a:t>
          </a:r>
        </a:p>
      </dgm:t>
    </dgm:pt>
    <dgm:pt modelId="{AE199F66-2720-4D8F-808D-EABAEEC12B77}" type="parTrans" cxnId="{00EDCC15-EE0B-44F6-94A8-097B738DA53D}">
      <dgm:prSet/>
      <dgm:spPr/>
      <dgm:t>
        <a:bodyPr/>
        <a:lstStyle/>
        <a:p>
          <a:endParaRPr lang="en-US"/>
        </a:p>
      </dgm:t>
    </dgm:pt>
    <dgm:pt modelId="{D2EE5070-E708-44AE-A46D-55982CA81A41}" type="sibTrans" cxnId="{00EDCC15-EE0B-44F6-94A8-097B738DA53D}">
      <dgm:prSet/>
      <dgm:spPr/>
      <dgm:t>
        <a:bodyPr/>
        <a:lstStyle/>
        <a:p>
          <a:endParaRPr lang="en-US"/>
        </a:p>
      </dgm:t>
    </dgm:pt>
    <dgm:pt modelId="{B597C725-530B-450A-A0DC-0B53E18B9ADC}">
      <dgm:prSet/>
      <dgm:spPr/>
      <dgm:t>
        <a:bodyPr/>
        <a:lstStyle/>
        <a:p>
          <a:pPr>
            <a:defRPr b="1"/>
          </a:pPr>
          <a:r>
            <a:rPr lang="en-US"/>
            <a:t>5 juin 1947</a:t>
          </a:r>
        </a:p>
      </dgm:t>
    </dgm:pt>
    <dgm:pt modelId="{351DF53F-D298-4ADE-B217-899037436A83}" type="parTrans" cxnId="{19BDD122-18C4-4CFB-BA42-AA8455A1DBF1}">
      <dgm:prSet/>
      <dgm:spPr/>
      <dgm:t>
        <a:bodyPr/>
        <a:lstStyle/>
        <a:p>
          <a:endParaRPr lang="en-US"/>
        </a:p>
      </dgm:t>
    </dgm:pt>
    <dgm:pt modelId="{D6207B60-0C9D-4130-85CF-8386FA062BE0}" type="sibTrans" cxnId="{19BDD122-18C4-4CFB-BA42-AA8455A1DBF1}">
      <dgm:prSet/>
      <dgm:spPr/>
      <dgm:t>
        <a:bodyPr/>
        <a:lstStyle/>
        <a:p>
          <a:endParaRPr lang="en-US"/>
        </a:p>
      </dgm:t>
    </dgm:pt>
    <dgm:pt modelId="{520A8CD1-E9AF-4BB4-826C-7C0959C5D8E6}">
      <dgm:prSet/>
      <dgm:spPr/>
      <dgm:t>
        <a:bodyPr/>
        <a:lstStyle/>
        <a:p>
          <a:r>
            <a:rPr lang="en-US"/>
            <a:t>lancement du plan Marshall.</a:t>
          </a:r>
        </a:p>
      </dgm:t>
    </dgm:pt>
    <dgm:pt modelId="{6E95A851-E9ED-4D3E-ADC6-ED586C018F5F}" type="parTrans" cxnId="{9882C75F-53BA-4B27-92D4-AC2C0E9D2B30}">
      <dgm:prSet/>
      <dgm:spPr/>
      <dgm:t>
        <a:bodyPr/>
        <a:lstStyle/>
        <a:p>
          <a:endParaRPr lang="en-US"/>
        </a:p>
      </dgm:t>
    </dgm:pt>
    <dgm:pt modelId="{358BE662-3CEF-4F30-AD27-6A3C5032535E}" type="sibTrans" cxnId="{9882C75F-53BA-4B27-92D4-AC2C0E9D2B30}">
      <dgm:prSet/>
      <dgm:spPr/>
      <dgm:t>
        <a:bodyPr/>
        <a:lstStyle/>
        <a:p>
          <a:endParaRPr lang="en-US"/>
        </a:p>
      </dgm:t>
    </dgm:pt>
    <dgm:pt modelId="{51F29407-EB43-4A31-B2F1-9B0EAF0A6AC1}">
      <dgm:prSet/>
      <dgm:spPr/>
      <dgm:t>
        <a:bodyPr/>
        <a:lstStyle/>
        <a:p>
          <a:pPr>
            <a:defRPr b="1"/>
          </a:pPr>
          <a:r>
            <a:rPr lang="en-US"/>
            <a:t>5 oct. 1947</a:t>
          </a:r>
        </a:p>
      </dgm:t>
    </dgm:pt>
    <dgm:pt modelId="{FC62B025-48E4-4CE1-9BF9-C5B893235297}" type="parTrans" cxnId="{FEC87E06-A446-4243-8B47-BC98C149C89B}">
      <dgm:prSet/>
      <dgm:spPr/>
      <dgm:t>
        <a:bodyPr/>
        <a:lstStyle/>
        <a:p>
          <a:endParaRPr lang="en-US"/>
        </a:p>
      </dgm:t>
    </dgm:pt>
    <dgm:pt modelId="{C72B58AE-12B9-4CF9-B6FF-1CAD5B0DF7E1}" type="sibTrans" cxnId="{FEC87E06-A446-4243-8B47-BC98C149C89B}">
      <dgm:prSet/>
      <dgm:spPr/>
      <dgm:t>
        <a:bodyPr/>
        <a:lstStyle/>
        <a:p>
          <a:endParaRPr lang="en-US"/>
        </a:p>
      </dgm:t>
    </dgm:pt>
    <dgm:pt modelId="{DDA67703-B103-42F5-AEDC-772B8F29DEB1}">
      <dgm:prSet/>
      <dgm:spPr/>
      <dgm:t>
        <a:bodyPr/>
        <a:lstStyle/>
        <a:p>
          <a:r>
            <a:rPr lang="en-US"/>
            <a:t>Doctrine Jdanov et création du Kominform.</a:t>
          </a:r>
        </a:p>
      </dgm:t>
    </dgm:pt>
    <dgm:pt modelId="{C5F736E7-FCDE-4CE7-B41C-1D6EAF297E7A}" type="parTrans" cxnId="{112FC2FC-B488-4459-B79A-7A1405EE3D33}">
      <dgm:prSet/>
      <dgm:spPr/>
      <dgm:t>
        <a:bodyPr/>
        <a:lstStyle/>
        <a:p>
          <a:endParaRPr lang="en-US"/>
        </a:p>
      </dgm:t>
    </dgm:pt>
    <dgm:pt modelId="{4A6CF4C1-CCA0-4F95-82A1-C976A09E7895}" type="sibTrans" cxnId="{112FC2FC-B488-4459-B79A-7A1405EE3D33}">
      <dgm:prSet/>
      <dgm:spPr/>
      <dgm:t>
        <a:bodyPr/>
        <a:lstStyle/>
        <a:p>
          <a:endParaRPr lang="en-US"/>
        </a:p>
      </dgm:t>
    </dgm:pt>
    <dgm:pt modelId="{246E5E6C-A027-4081-9D9D-195BFCCFC241}">
      <dgm:prSet/>
      <dgm:spPr/>
      <dgm:t>
        <a:bodyPr/>
        <a:lstStyle/>
        <a:p>
          <a:pPr>
            <a:defRPr b="1"/>
          </a:pPr>
          <a:r>
            <a:rPr lang="en-US"/>
            <a:t>25 févr.</a:t>
          </a:r>
        </a:p>
      </dgm:t>
    </dgm:pt>
    <dgm:pt modelId="{83C804E3-A849-49A6-BB10-5AA36CE98C1F}" type="parTrans" cxnId="{FF968AB9-6CA9-4EA8-AA3C-A55C8B7047D9}">
      <dgm:prSet/>
      <dgm:spPr/>
      <dgm:t>
        <a:bodyPr/>
        <a:lstStyle/>
        <a:p>
          <a:endParaRPr lang="en-US"/>
        </a:p>
      </dgm:t>
    </dgm:pt>
    <dgm:pt modelId="{05277DEF-4633-4EE2-825E-A1CF0FA8D08A}" type="sibTrans" cxnId="{FF968AB9-6CA9-4EA8-AA3C-A55C8B7047D9}">
      <dgm:prSet/>
      <dgm:spPr/>
      <dgm:t>
        <a:bodyPr/>
        <a:lstStyle/>
        <a:p>
          <a:endParaRPr lang="en-US"/>
        </a:p>
      </dgm:t>
    </dgm:pt>
    <dgm:pt modelId="{6B429D5F-DEEF-4ED7-8AF8-08487395E849}">
      <dgm:prSet/>
      <dgm:spPr/>
      <dgm:t>
        <a:bodyPr/>
        <a:lstStyle/>
        <a:p>
          <a:r>
            <a:rPr lang="en-US"/>
            <a:t>1948 coup de Prague</a:t>
          </a:r>
        </a:p>
      </dgm:t>
    </dgm:pt>
    <dgm:pt modelId="{6FB87633-9818-4EE2-B336-D5A94DCDC337}" type="parTrans" cxnId="{6F829124-F262-42B4-A055-1911EEACE2F7}">
      <dgm:prSet/>
      <dgm:spPr/>
      <dgm:t>
        <a:bodyPr/>
        <a:lstStyle/>
        <a:p>
          <a:endParaRPr lang="en-US"/>
        </a:p>
      </dgm:t>
    </dgm:pt>
    <dgm:pt modelId="{AFC48541-CC77-4A8B-8FCB-BD8971BE5E25}" type="sibTrans" cxnId="{6F829124-F262-42B4-A055-1911EEACE2F7}">
      <dgm:prSet/>
      <dgm:spPr/>
      <dgm:t>
        <a:bodyPr/>
        <a:lstStyle/>
        <a:p>
          <a:endParaRPr lang="en-US"/>
        </a:p>
      </dgm:t>
    </dgm:pt>
    <dgm:pt modelId="{F54A8D18-EFA0-4F49-ABAE-333D902D2FD4}">
      <dgm:prSet/>
      <dgm:spPr/>
      <dgm:t>
        <a:bodyPr/>
        <a:lstStyle/>
        <a:p>
          <a:pPr>
            <a:defRPr b="1"/>
          </a:pPr>
          <a:r>
            <a:rPr lang="en-US"/>
            <a:t>24 juin 1948</a:t>
          </a:r>
        </a:p>
      </dgm:t>
    </dgm:pt>
    <dgm:pt modelId="{C4B20EDB-0844-4C1F-B6BA-90940F0EF456}" type="parTrans" cxnId="{06D15A64-145A-48EF-BC3E-E11DDCFC40D8}">
      <dgm:prSet/>
      <dgm:spPr/>
      <dgm:t>
        <a:bodyPr/>
        <a:lstStyle/>
        <a:p>
          <a:endParaRPr lang="en-US"/>
        </a:p>
      </dgm:t>
    </dgm:pt>
    <dgm:pt modelId="{32889BE7-7F77-45A1-8E28-D377D40A32B9}" type="sibTrans" cxnId="{06D15A64-145A-48EF-BC3E-E11DDCFC40D8}">
      <dgm:prSet/>
      <dgm:spPr/>
      <dgm:t>
        <a:bodyPr/>
        <a:lstStyle/>
        <a:p>
          <a:endParaRPr lang="en-US"/>
        </a:p>
      </dgm:t>
    </dgm:pt>
    <dgm:pt modelId="{3BE20A41-34DD-4A83-8D22-98D45D244E34}">
      <dgm:prSet/>
      <dgm:spPr/>
      <dgm:t>
        <a:bodyPr/>
        <a:lstStyle/>
        <a:p>
          <a:r>
            <a:rPr lang="en-US"/>
            <a:t>Blocus soviétique de Berlin. Pont aérien américain</a:t>
          </a:r>
        </a:p>
      </dgm:t>
    </dgm:pt>
    <dgm:pt modelId="{03B60038-2F54-476D-8EFC-77BB9A9D3E63}" type="parTrans" cxnId="{4617A102-BD57-47BB-A612-6E8738D522AD}">
      <dgm:prSet/>
      <dgm:spPr/>
      <dgm:t>
        <a:bodyPr/>
        <a:lstStyle/>
        <a:p>
          <a:endParaRPr lang="en-US"/>
        </a:p>
      </dgm:t>
    </dgm:pt>
    <dgm:pt modelId="{54A41891-478D-4464-BABE-A45CE836293F}" type="sibTrans" cxnId="{4617A102-BD57-47BB-A612-6E8738D522AD}">
      <dgm:prSet/>
      <dgm:spPr/>
      <dgm:t>
        <a:bodyPr/>
        <a:lstStyle/>
        <a:p>
          <a:endParaRPr lang="en-US"/>
        </a:p>
      </dgm:t>
    </dgm:pt>
    <dgm:pt modelId="{38871EA7-33D4-4492-A292-CF7C8820A7FF}">
      <dgm:prSet/>
      <dgm:spPr/>
      <dgm:t>
        <a:bodyPr/>
        <a:lstStyle/>
        <a:p>
          <a:pPr>
            <a:defRPr b="1"/>
          </a:pPr>
          <a:r>
            <a:rPr lang="en-US" dirty="0"/>
            <a:t>4 </a:t>
          </a:r>
          <a:r>
            <a:rPr lang="en-US" dirty="0" err="1"/>
            <a:t>janv</a:t>
          </a:r>
          <a:r>
            <a:rPr lang="en-US" dirty="0"/>
            <a:t>. 1949</a:t>
          </a:r>
        </a:p>
      </dgm:t>
    </dgm:pt>
    <dgm:pt modelId="{EE5B05A4-77FB-46E5-AAB1-0357E5D99C4E}" type="parTrans" cxnId="{48CCCFFF-1F38-40AD-B892-82B67A878E04}">
      <dgm:prSet/>
      <dgm:spPr/>
      <dgm:t>
        <a:bodyPr/>
        <a:lstStyle/>
        <a:p>
          <a:endParaRPr lang="en-US"/>
        </a:p>
      </dgm:t>
    </dgm:pt>
    <dgm:pt modelId="{79516648-2E34-4787-8B3D-96BE83CB5EAA}" type="sibTrans" cxnId="{48CCCFFF-1F38-40AD-B892-82B67A878E04}">
      <dgm:prSet/>
      <dgm:spPr/>
      <dgm:t>
        <a:bodyPr/>
        <a:lstStyle/>
        <a:p>
          <a:endParaRPr lang="en-US"/>
        </a:p>
      </dgm:t>
    </dgm:pt>
    <dgm:pt modelId="{BADF5581-424A-4FEA-906C-7B7B5B983508}">
      <dgm:prSet/>
      <dgm:spPr/>
      <dgm:t>
        <a:bodyPr/>
        <a:lstStyle/>
        <a:p>
          <a:r>
            <a:rPr lang="en-US" dirty="0" err="1"/>
            <a:t>Pacte</a:t>
          </a:r>
          <a:r>
            <a:rPr lang="en-US" dirty="0"/>
            <a:t> de </a:t>
          </a:r>
          <a:r>
            <a:rPr lang="en-US" dirty="0" err="1"/>
            <a:t>l'Atlantique</a:t>
          </a:r>
          <a:endParaRPr lang="en-US" dirty="0"/>
        </a:p>
      </dgm:t>
    </dgm:pt>
    <dgm:pt modelId="{0AB60E38-3F61-4630-A4F9-B8782BB4EA58}" type="parTrans" cxnId="{67F63E07-F08A-40ED-B368-300CED792DD2}">
      <dgm:prSet/>
      <dgm:spPr/>
      <dgm:t>
        <a:bodyPr/>
        <a:lstStyle/>
        <a:p>
          <a:endParaRPr lang="en-US"/>
        </a:p>
      </dgm:t>
    </dgm:pt>
    <dgm:pt modelId="{61315DE2-E556-400F-9226-817B7B699303}" type="sibTrans" cxnId="{67F63E07-F08A-40ED-B368-300CED792DD2}">
      <dgm:prSet/>
      <dgm:spPr/>
      <dgm:t>
        <a:bodyPr/>
        <a:lstStyle/>
        <a:p>
          <a:endParaRPr lang="en-US"/>
        </a:p>
      </dgm:t>
    </dgm:pt>
    <dgm:pt modelId="{66C3B29F-5EE6-46FA-92FB-9B3A824EEAAE}">
      <dgm:prSet/>
      <dgm:spPr/>
      <dgm:t>
        <a:bodyPr/>
        <a:lstStyle/>
        <a:p>
          <a:pPr>
            <a:defRPr b="1"/>
          </a:pPr>
          <a:r>
            <a:rPr lang="en-US"/>
            <a:t>1 oct. 1949</a:t>
          </a:r>
        </a:p>
      </dgm:t>
    </dgm:pt>
    <dgm:pt modelId="{58E403FF-D0AD-4F08-882A-663F392B7004}" type="parTrans" cxnId="{30CBEF39-3D3E-45DC-9B4C-8DE520E5ADD4}">
      <dgm:prSet/>
      <dgm:spPr/>
      <dgm:t>
        <a:bodyPr/>
        <a:lstStyle/>
        <a:p>
          <a:endParaRPr lang="en-US"/>
        </a:p>
      </dgm:t>
    </dgm:pt>
    <dgm:pt modelId="{89A4819F-647A-455C-BAC7-E3B7AFE9EA4D}" type="sibTrans" cxnId="{30CBEF39-3D3E-45DC-9B4C-8DE520E5ADD4}">
      <dgm:prSet/>
      <dgm:spPr/>
      <dgm:t>
        <a:bodyPr/>
        <a:lstStyle/>
        <a:p>
          <a:endParaRPr lang="en-US"/>
        </a:p>
      </dgm:t>
    </dgm:pt>
    <dgm:pt modelId="{D391180D-F9D8-4579-A1B3-102C4217EA45}">
      <dgm:prSet/>
      <dgm:spPr/>
      <dgm:t>
        <a:bodyPr/>
        <a:lstStyle/>
        <a:p>
          <a:r>
            <a:rPr lang="en-US"/>
            <a:t>Proclamation de la République populaire de Chine et Bombe atomique soviétique</a:t>
          </a:r>
        </a:p>
      </dgm:t>
    </dgm:pt>
    <dgm:pt modelId="{189AE72B-E254-44E3-B7DC-A27E720405B7}" type="parTrans" cxnId="{757121AA-157A-4520-A5BD-5F2D0CC9AF1F}">
      <dgm:prSet/>
      <dgm:spPr/>
      <dgm:t>
        <a:bodyPr/>
        <a:lstStyle/>
        <a:p>
          <a:endParaRPr lang="en-US"/>
        </a:p>
      </dgm:t>
    </dgm:pt>
    <dgm:pt modelId="{5518AE05-1C0E-47D6-8A9C-A4E942E881F4}" type="sibTrans" cxnId="{757121AA-157A-4520-A5BD-5F2D0CC9AF1F}">
      <dgm:prSet/>
      <dgm:spPr/>
      <dgm:t>
        <a:bodyPr/>
        <a:lstStyle/>
        <a:p>
          <a:endParaRPr lang="en-US"/>
        </a:p>
      </dgm:t>
    </dgm:pt>
    <dgm:pt modelId="{5DACF953-5E7B-0E42-B802-ED76511D3471}">
      <dgm:prSet/>
      <dgm:spPr/>
      <dgm:t>
        <a:bodyPr/>
        <a:lstStyle/>
        <a:p>
          <a:pPr>
            <a:defRPr b="1"/>
          </a:pPr>
          <a:r>
            <a:rPr lang="fr-FR"/>
            <a:t>mai à octobre 1949</a:t>
          </a:r>
        </a:p>
      </dgm:t>
    </dgm:pt>
    <dgm:pt modelId="{F36403A6-C807-104C-95E7-797E9CCBB988}" type="parTrans" cxnId="{4F3BA9EB-34B8-7940-AE45-34F2AD90A47F}">
      <dgm:prSet/>
      <dgm:spPr/>
      <dgm:t>
        <a:bodyPr/>
        <a:lstStyle/>
        <a:p>
          <a:endParaRPr lang="fr-FR"/>
        </a:p>
      </dgm:t>
    </dgm:pt>
    <dgm:pt modelId="{09815431-FB3E-AA45-9D82-4C4227EEF2A2}" type="sibTrans" cxnId="{4F3BA9EB-34B8-7940-AE45-34F2AD90A47F}">
      <dgm:prSet/>
      <dgm:spPr/>
      <dgm:t>
        <a:bodyPr/>
        <a:lstStyle/>
        <a:p>
          <a:endParaRPr lang="fr-FR"/>
        </a:p>
      </dgm:t>
    </dgm:pt>
    <dgm:pt modelId="{AC5DC0D8-48A6-7645-90D6-F826887506F2}">
      <dgm:prSet/>
      <dgm:spPr/>
      <dgm:t>
        <a:bodyPr/>
        <a:lstStyle/>
        <a:p>
          <a:r>
            <a:rPr lang="fr-FR"/>
            <a:t>création de la RFA puis de la RDA</a:t>
          </a:r>
        </a:p>
      </dgm:t>
    </dgm:pt>
    <dgm:pt modelId="{E50D0BFC-8940-D548-AF62-24407941E8F0}" type="parTrans" cxnId="{BA1F7FA4-61A1-FC4D-9819-C968F2600D43}">
      <dgm:prSet/>
      <dgm:spPr/>
      <dgm:t>
        <a:bodyPr/>
        <a:lstStyle/>
        <a:p>
          <a:endParaRPr lang="fr-FR"/>
        </a:p>
      </dgm:t>
    </dgm:pt>
    <dgm:pt modelId="{5573A2BD-1330-A347-8965-D42A2E975363}" type="sibTrans" cxnId="{BA1F7FA4-61A1-FC4D-9819-C968F2600D43}">
      <dgm:prSet/>
      <dgm:spPr/>
      <dgm:t>
        <a:bodyPr/>
        <a:lstStyle/>
        <a:p>
          <a:endParaRPr lang="fr-FR"/>
        </a:p>
      </dgm:t>
    </dgm:pt>
    <dgm:pt modelId="{B0D25D2E-1B82-C249-A7DD-07D06802F93E}" type="pres">
      <dgm:prSet presAssocID="{404AB4BE-5DF3-44C4-A680-1437C9B08E03}" presName="root" presStyleCnt="0">
        <dgm:presLayoutVars>
          <dgm:chMax/>
          <dgm:chPref/>
          <dgm:animLvl val="lvl"/>
        </dgm:presLayoutVars>
      </dgm:prSet>
      <dgm:spPr/>
    </dgm:pt>
    <dgm:pt modelId="{E9E7F0CB-7DDC-6641-A386-FFBD0F1D2161}" type="pres">
      <dgm:prSet presAssocID="{404AB4BE-5DF3-44C4-A680-1437C9B08E03}" presName="divider" presStyleLbl="fgAcc1" presStyleIdx="0" presStyleCnt="1"/>
      <dgm:spPr/>
    </dgm:pt>
    <dgm:pt modelId="{3F06DE8F-AE68-AA43-AF9E-7D09C7BE9C7B}" type="pres">
      <dgm:prSet presAssocID="{404AB4BE-5DF3-44C4-A680-1437C9B08E03}" presName="nodes" presStyleCnt="0">
        <dgm:presLayoutVars>
          <dgm:chMax/>
          <dgm:chPref/>
          <dgm:animLvl val="lvl"/>
        </dgm:presLayoutVars>
      </dgm:prSet>
      <dgm:spPr/>
    </dgm:pt>
    <dgm:pt modelId="{A01354FF-9E84-6C4A-9896-A5F051374174}" type="pres">
      <dgm:prSet presAssocID="{946D8349-85BD-4CFF-90F2-34E77628D886}" presName="composite" presStyleCnt="0"/>
      <dgm:spPr/>
    </dgm:pt>
    <dgm:pt modelId="{ED3534FB-FDDC-7B47-BC8A-CAA7CD5F3074}" type="pres">
      <dgm:prSet presAssocID="{946D8349-85BD-4CFF-90F2-34E77628D886}" presName="L1TextContainer" presStyleLbl="alignNode1" presStyleIdx="0" presStyleCnt="9">
        <dgm:presLayoutVars>
          <dgm:chMax val="1"/>
          <dgm:chPref val="1"/>
          <dgm:bulletEnabled val="1"/>
        </dgm:presLayoutVars>
      </dgm:prSet>
      <dgm:spPr/>
    </dgm:pt>
    <dgm:pt modelId="{39AB0CC0-6DE1-AA4D-A5EF-A439AC77A8FE}" type="pres">
      <dgm:prSet presAssocID="{946D8349-85BD-4CFF-90F2-34E77628D886}" presName="L2TextContainerWrapper" presStyleCnt="0">
        <dgm:presLayoutVars>
          <dgm:bulletEnabled val="1"/>
        </dgm:presLayoutVars>
      </dgm:prSet>
      <dgm:spPr/>
    </dgm:pt>
    <dgm:pt modelId="{9E4BFBD9-3507-C64E-9FF7-DEFDDF9342E5}" type="pres">
      <dgm:prSet presAssocID="{946D8349-85BD-4CFF-90F2-34E77628D886}" presName="L2TextContainer" presStyleLbl="bgAccFollowNode1" presStyleIdx="0" presStyleCnt="9"/>
      <dgm:spPr/>
    </dgm:pt>
    <dgm:pt modelId="{6A54FC0F-E03F-3B48-A012-82B778B2C6C2}" type="pres">
      <dgm:prSet presAssocID="{946D8349-85BD-4CFF-90F2-34E77628D886}" presName="FlexibleEmptyPlaceHolder" presStyleCnt="0"/>
      <dgm:spPr/>
    </dgm:pt>
    <dgm:pt modelId="{7D209413-BBE7-E141-AC3D-3A6BCF74AB62}" type="pres">
      <dgm:prSet presAssocID="{946D8349-85BD-4CFF-90F2-34E77628D886}" presName="ConnectLine" presStyleLbl="sibTrans1D1" presStyleIdx="0" presStyleCnt="9"/>
      <dgm:spPr/>
    </dgm:pt>
    <dgm:pt modelId="{85F53689-40CA-2E4F-B35D-9864034C195B}" type="pres">
      <dgm:prSet presAssocID="{946D8349-85BD-4CFF-90F2-34E77628D886}" presName="ConnectorPoint" presStyleLbl="node1" presStyleIdx="0" presStyleCnt="9"/>
      <dgm:spPr>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gm:spPr>
    </dgm:pt>
    <dgm:pt modelId="{3CE72BC0-E25D-B54D-A24C-411EAB941FE9}" type="pres">
      <dgm:prSet presAssocID="{946D8349-85BD-4CFF-90F2-34E77628D886}" presName="EmptyPlaceHolder" presStyleCnt="0"/>
      <dgm:spPr/>
    </dgm:pt>
    <dgm:pt modelId="{F199BF26-FFF8-8F4A-B601-6400D65DB929}" type="pres">
      <dgm:prSet presAssocID="{6562AF71-F018-4433-AF8C-95A42A72D4D5}" presName="spaceBetweenRectangles" presStyleCnt="0"/>
      <dgm:spPr/>
    </dgm:pt>
    <dgm:pt modelId="{FFEAB071-DEF1-B04E-88FA-701901631976}" type="pres">
      <dgm:prSet presAssocID="{E7B4C3E4-1D76-49C2-8853-BB9ABAB62F82}" presName="composite" presStyleCnt="0"/>
      <dgm:spPr/>
    </dgm:pt>
    <dgm:pt modelId="{ADE3D652-AE79-7248-9A5A-190340C7F46D}" type="pres">
      <dgm:prSet presAssocID="{E7B4C3E4-1D76-49C2-8853-BB9ABAB62F82}" presName="L1TextContainer" presStyleLbl="alignNode1" presStyleIdx="1" presStyleCnt="9">
        <dgm:presLayoutVars>
          <dgm:chMax val="1"/>
          <dgm:chPref val="1"/>
          <dgm:bulletEnabled val="1"/>
        </dgm:presLayoutVars>
      </dgm:prSet>
      <dgm:spPr/>
    </dgm:pt>
    <dgm:pt modelId="{1DDC4D9F-05A2-8E4B-8879-651004F1EA49}" type="pres">
      <dgm:prSet presAssocID="{E7B4C3E4-1D76-49C2-8853-BB9ABAB62F82}" presName="L2TextContainerWrapper" presStyleCnt="0">
        <dgm:presLayoutVars>
          <dgm:bulletEnabled val="1"/>
        </dgm:presLayoutVars>
      </dgm:prSet>
      <dgm:spPr/>
    </dgm:pt>
    <dgm:pt modelId="{BFA91010-01BC-6F49-B0CD-99BA25002908}" type="pres">
      <dgm:prSet presAssocID="{E7B4C3E4-1D76-49C2-8853-BB9ABAB62F82}" presName="L2TextContainer" presStyleLbl="bgAccFollowNode1" presStyleIdx="1" presStyleCnt="9"/>
      <dgm:spPr/>
    </dgm:pt>
    <dgm:pt modelId="{EE0A9BB3-C85C-924F-8509-665D645ABC79}" type="pres">
      <dgm:prSet presAssocID="{E7B4C3E4-1D76-49C2-8853-BB9ABAB62F82}" presName="FlexibleEmptyPlaceHolder" presStyleCnt="0"/>
      <dgm:spPr/>
    </dgm:pt>
    <dgm:pt modelId="{48A5C9DA-6FF8-D447-A441-8E81B6A1EB1E}" type="pres">
      <dgm:prSet presAssocID="{E7B4C3E4-1D76-49C2-8853-BB9ABAB62F82}" presName="ConnectLine" presStyleLbl="sibTrans1D1" presStyleIdx="1" presStyleCnt="9"/>
      <dgm:spPr/>
    </dgm:pt>
    <dgm:pt modelId="{502C5DE9-8CB3-C44B-8314-5AE0767E19FA}" type="pres">
      <dgm:prSet presAssocID="{E7B4C3E4-1D76-49C2-8853-BB9ABAB62F82}" presName="ConnectorPoint" presStyleLbl="node1" presStyleIdx="1" presStyleCnt="9"/>
      <dgm:spPr>
        <a:solidFill>
          <a:schemeClr val="accent5">
            <a:hueOff val="-29984"/>
            <a:satOff val="-1112"/>
            <a:lumOff val="1765"/>
            <a:alphaOff val="0"/>
          </a:schemeClr>
        </a:solidFill>
        <a:ln w="6350" cap="flat" cmpd="sng" algn="ctr">
          <a:solidFill>
            <a:schemeClr val="lt1">
              <a:hueOff val="0"/>
              <a:satOff val="0"/>
              <a:lumOff val="0"/>
              <a:alphaOff val="0"/>
            </a:schemeClr>
          </a:solidFill>
          <a:prstDash val="solid"/>
        </a:ln>
        <a:effectLst/>
      </dgm:spPr>
    </dgm:pt>
    <dgm:pt modelId="{B2A4FEA9-3D1C-004E-BD4E-901BF6EBFEC7}" type="pres">
      <dgm:prSet presAssocID="{E7B4C3E4-1D76-49C2-8853-BB9ABAB62F82}" presName="EmptyPlaceHolder" presStyleCnt="0"/>
      <dgm:spPr/>
    </dgm:pt>
    <dgm:pt modelId="{A1D69D97-C7AF-5A4B-ABED-34C95AAA94EE}" type="pres">
      <dgm:prSet presAssocID="{84DD3FCF-7C27-49F3-88B0-895326534596}" presName="spaceBetweenRectangles" presStyleCnt="0"/>
      <dgm:spPr/>
    </dgm:pt>
    <dgm:pt modelId="{4E2B5CE1-42B9-FF45-8041-A5810331B75D}" type="pres">
      <dgm:prSet presAssocID="{B597C725-530B-450A-A0DC-0B53E18B9ADC}" presName="composite" presStyleCnt="0"/>
      <dgm:spPr/>
    </dgm:pt>
    <dgm:pt modelId="{73EFC14E-98E2-804C-8212-FD2EC77BC674}" type="pres">
      <dgm:prSet presAssocID="{B597C725-530B-450A-A0DC-0B53E18B9ADC}" presName="L1TextContainer" presStyleLbl="alignNode1" presStyleIdx="2" presStyleCnt="9">
        <dgm:presLayoutVars>
          <dgm:chMax val="1"/>
          <dgm:chPref val="1"/>
          <dgm:bulletEnabled val="1"/>
        </dgm:presLayoutVars>
      </dgm:prSet>
      <dgm:spPr/>
    </dgm:pt>
    <dgm:pt modelId="{B12B57F8-13C3-9F4F-9FE2-5346A43F610E}" type="pres">
      <dgm:prSet presAssocID="{B597C725-530B-450A-A0DC-0B53E18B9ADC}" presName="L2TextContainerWrapper" presStyleCnt="0">
        <dgm:presLayoutVars>
          <dgm:bulletEnabled val="1"/>
        </dgm:presLayoutVars>
      </dgm:prSet>
      <dgm:spPr/>
    </dgm:pt>
    <dgm:pt modelId="{D774D493-DA06-9A41-96ED-C7544BD30C16}" type="pres">
      <dgm:prSet presAssocID="{B597C725-530B-450A-A0DC-0B53E18B9ADC}" presName="L2TextContainer" presStyleLbl="bgAccFollowNode1" presStyleIdx="2" presStyleCnt="9"/>
      <dgm:spPr/>
    </dgm:pt>
    <dgm:pt modelId="{359FBBCF-AA8F-BB4A-A119-8AF5C0C730F1}" type="pres">
      <dgm:prSet presAssocID="{B597C725-530B-450A-A0DC-0B53E18B9ADC}" presName="FlexibleEmptyPlaceHolder" presStyleCnt="0"/>
      <dgm:spPr/>
    </dgm:pt>
    <dgm:pt modelId="{E8B4F492-06EC-684B-BE76-0842B3C3ECBF}" type="pres">
      <dgm:prSet presAssocID="{B597C725-530B-450A-A0DC-0B53E18B9ADC}" presName="ConnectLine" presStyleLbl="sibTrans1D1" presStyleIdx="2" presStyleCnt="9"/>
      <dgm:spPr/>
    </dgm:pt>
    <dgm:pt modelId="{9F920457-1A28-0F40-85D7-B4C79AD20BCC}" type="pres">
      <dgm:prSet presAssocID="{B597C725-530B-450A-A0DC-0B53E18B9ADC}" presName="ConnectorPoint" presStyleLbl="node1" presStyleIdx="2" presStyleCnt="9"/>
      <dgm:spPr>
        <a:solidFill>
          <a:schemeClr val="accent5">
            <a:hueOff val="-59968"/>
            <a:satOff val="-2224"/>
            <a:lumOff val="3529"/>
            <a:alphaOff val="0"/>
          </a:schemeClr>
        </a:solidFill>
        <a:ln w="6350" cap="flat" cmpd="sng" algn="ctr">
          <a:solidFill>
            <a:schemeClr val="lt1">
              <a:hueOff val="0"/>
              <a:satOff val="0"/>
              <a:lumOff val="0"/>
              <a:alphaOff val="0"/>
            </a:schemeClr>
          </a:solidFill>
          <a:prstDash val="solid"/>
        </a:ln>
        <a:effectLst/>
      </dgm:spPr>
    </dgm:pt>
    <dgm:pt modelId="{F5E66239-D0F1-E343-93C3-1BF1CD1EDB20}" type="pres">
      <dgm:prSet presAssocID="{B597C725-530B-450A-A0DC-0B53E18B9ADC}" presName="EmptyPlaceHolder" presStyleCnt="0"/>
      <dgm:spPr/>
    </dgm:pt>
    <dgm:pt modelId="{64E625C1-129A-DE4B-94EF-E69CE87A9AD4}" type="pres">
      <dgm:prSet presAssocID="{D6207B60-0C9D-4130-85CF-8386FA062BE0}" presName="spaceBetweenRectangles" presStyleCnt="0"/>
      <dgm:spPr/>
    </dgm:pt>
    <dgm:pt modelId="{7C1665D5-57D8-1245-B69E-3C6AE904B2A6}" type="pres">
      <dgm:prSet presAssocID="{51F29407-EB43-4A31-B2F1-9B0EAF0A6AC1}" presName="composite" presStyleCnt="0"/>
      <dgm:spPr/>
    </dgm:pt>
    <dgm:pt modelId="{C8786768-922C-DF4C-883C-ADF313E61734}" type="pres">
      <dgm:prSet presAssocID="{51F29407-EB43-4A31-B2F1-9B0EAF0A6AC1}" presName="L1TextContainer" presStyleLbl="alignNode1" presStyleIdx="3" presStyleCnt="9">
        <dgm:presLayoutVars>
          <dgm:chMax val="1"/>
          <dgm:chPref val="1"/>
          <dgm:bulletEnabled val="1"/>
        </dgm:presLayoutVars>
      </dgm:prSet>
      <dgm:spPr/>
    </dgm:pt>
    <dgm:pt modelId="{1FA0A73B-7EA5-C943-99E1-2F5BE86FB412}" type="pres">
      <dgm:prSet presAssocID="{51F29407-EB43-4A31-B2F1-9B0EAF0A6AC1}" presName="L2TextContainerWrapper" presStyleCnt="0">
        <dgm:presLayoutVars>
          <dgm:bulletEnabled val="1"/>
        </dgm:presLayoutVars>
      </dgm:prSet>
      <dgm:spPr/>
    </dgm:pt>
    <dgm:pt modelId="{38DEB3C6-D39A-4541-A4E0-561C434ACA51}" type="pres">
      <dgm:prSet presAssocID="{51F29407-EB43-4A31-B2F1-9B0EAF0A6AC1}" presName="L2TextContainer" presStyleLbl="bgAccFollowNode1" presStyleIdx="3" presStyleCnt="9"/>
      <dgm:spPr/>
    </dgm:pt>
    <dgm:pt modelId="{AA57BE7D-A6B4-2144-B45B-2F6A2C78F6CE}" type="pres">
      <dgm:prSet presAssocID="{51F29407-EB43-4A31-B2F1-9B0EAF0A6AC1}" presName="FlexibleEmptyPlaceHolder" presStyleCnt="0"/>
      <dgm:spPr/>
    </dgm:pt>
    <dgm:pt modelId="{094829DD-C89B-3B4C-A687-469D9D05788A}" type="pres">
      <dgm:prSet presAssocID="{51F29407-EB43-4A31-B2F1-9B0EAF0A6AC1}" presName="ConnectLine" presStyleLbl="sibTrans1D1" presStyleIdx="3" presStyleCnt="9"/>
      <dgm:spPr/>
    </dgm:pt>
    <dgm:pt modelId="{1BF0920E-BB2A-C947-8FA9-5F70040A69D9}" type="pres">
      <dgm:prSet presAssocID="{51F29407-EB43-4A31-B2F1-9B0EAF0A6AC1}" presName="ConnectorPoint" presStyleLbl="node1" presStyleIdx="3" presStyleCnt="9"/>
      <dgm:spPr>
        <a:solidFill>
          <a:schemeClr val="accent5">
            <a:hueOff val="-89952"/>
            <a:satOff val="-3336"/>
            <a:lumOff val="5294"/>
            <a:alphaOff val="0"/>
          </a:schemeClr>
        </a:solidFill>
        <a:ln w="6350" cap="flat" cmpd="sng" algn="ctr">
          <a:solidFill>
            <a:schemeClr val="lt1">
              <a:hueOff val="0"/>
              <a:satOff val="0"/>
              <a:lumOff val="0"/>
              <a:alphaOff val="0"/>
            </a:schemeClr>
          </a:solidFill>
          <a:prstDash val="solid"/>
        </a:ln>
        <a:effectLst/>
      </dgm:spPr>
    </dgm:pt>
    <dgm:pt modelId="{6EF306E0-9A9B-EC49-A486-C50DE07C0E86}" type="pres">
      <dgm:prSet presAssocID="{51F29407-EB43-4A31-B2F1-9B0EAF0A6AC1}" presName="EmptyPlaceHolder" presStyleCnt="0"/>
      <dgm:spPr/>
    </dgm:pt>
    <dgm:pt modelId="{7A49EE3C-0D58-D142-9EF6-7C68B7988273}" type="pres">
      <dgm:prSet presAssocID="{C72B58AE-12B9-4CF9-B6FF-1CAD5B0DF7E1}" presName="spaceBetweenRectangles" presStyleCnt="0"/>
      <dgm:spPr/>
    </dgm:pt>
    <dgm:pt modelId="{93392A72-A1F6-904D-8634-BB0052078C17}" type="pres">
      <dgm:prSet presAssocID="{246E5E6C-A027-4081-9D9D-195BFCCFC241}" presName="composite" presStyleCnt="0"/>
      <dgm:spPr/>
    </dgm:pt>
    <dgm:pt modelId="{C699CAD9-C43E-D146-9219-E03BEBEDDFDF}" type="pres">
      <dgm:prSet presAssocID="{246E5E6C-A027-4081-9D9D-195BFCCFC241}" presName="L1TextContainer" presStyleLbl="alignNode1" presStyleIdx="4" presStyleCnt="9">
        <dgm:presLayoutVars>
          <dgm:chMax val="1"/>
          <dgm:chPref val="1"/>
          <dgm:bulletEnabled val="1"/>
        </dgm:presLayoutVars>
      </dgm:prSet>
      <dgm:spPr/>
    </dgm:pt>
    <dgm:pt modelId="{822BD08D-8E36-E848-84B7-473E56EC36BB}" type="pres">
      <dgm:prSet presAssocID="{246E5E6C-A027-4081-9D9D-195BFCCFC241}" presName="L2TextContainerWrapper" presStyleCnt="0">
        <dgm:presLayoutVars>
          <dgm:bulletEnabled val="1"/>
        </dgm:presLayoutVars>
      </dgm:prSet>
      <dgm:spPr/>
    </dgm:pt>
    <dgm:pt modelId="{888562AA-BCC7-A34B-A1C5-B23CE70742A6}" type="pres">
      <dgm:prSet presAssocID="{246E5E6C-A027-4081-9D9D-195BFCCFC241}" presName="L2TextContainer" presStyleLbl="bgAccFollowNode1" presStyleIdx="4" presStyleCnt="9"/>
      <dgm:spPr/>
    </dgm:pt>
    <dgm:pt modelId="{9827558A-C1F8-EE47-BA1C-A33CF6293B27}" type="pres">
      <dgm:prSet presAssocID="{246E5E6C-A027-4081-9D9D-195BFCCFC241}" presName="FlexibleEmptyPlaceHolder" presStyleCnt="0"/>
      <dgm:spPr/>
    </dgm:pt>
    <dgm:pt modelId="{14D4818E-8DD2-4742-9320-F017DB3DC94C}" type="pres">
      <dgm:prSet presAssocID="{246E5E6C-A027-4081-9D9D-195BFCCFC241}" presName="ConnectLine" presStyleLbl="sibTrans1D1" presStyleIdx="4" presStyleCnt="9"/>
      <dgm:spPr/>
    </dgm:pt>
    <dgm:pt modelId="{28CBA2FD-4968-A044-9375-0ECA8DD0383D}" type="pres">
      <dgm:prSet presAssocID="{246E5E6C-A027-4081-9D9D-195BFCCFC241}" presName="ConnectorPoint" presStyleLbl="node1" presStyleIdx="4" presStyleCnt="9"/>
      <dgm:spPr>
        <a:solidFill>
          <a:schemeClr val="accent5">
            <a:hueOff val="-119936"/>
            <a:satOff val="-4449"/>
            <a:lumOff val="7059"/>
            <a:alphaOff val="0"/>
          </a:schemeClr>
        </a:solidFill>
        <a:ln w="6350" cap="flat" cmpd="sng" algn="ctr">
          <a:solidFill>
            <a:schemeClr val="lt1">
              <a:hueOff val="0"/>
              <a:satOff val="0"/>
              <a:lumOff val="0"/>
              <a:alphaOff val="0"/>
            </a:schemeClr>
          </a:solidFill>
          <a:prstDash val="solid"/>
        </a:ln>
        <a:effectLst/>
      </dgm:spPr>
    </dgm:pt>
    <dgm:pt modelId="{0A85F461-3B80-4242-ADB9-633EDFA43EB2}" type="pres">
      <dgm:prSet presAssocID="{246E5E6C-A027-4081-9D9D-195BFCCFC241}" presName="EmptyPlaceHolder" presStyleCnt="0"/>
      <dgm:spPr/>
    </dgm:pt>
    <dgm:pt modelId="{A8A16E7D-0235-B64F-9273-FC9DA7841750}" type="pres">
      <dgm:prSet presAssocID="{05277DEF-4633-4EE2-825E-A1CF0FA8D08A}" presName="spaceBetweenRectangles" presStyleCnt="0"/>
      <dgm:spPr/>
    </dgm:pt>
    <dgm:pt modelId="{D57BDAFD-EA22-9D4B-BF2B-606929B9A133}" type="pres">
      <dgm:prSet presAssocID="{F54A8D18-EFA0-4F49-ABAE-333D902D2FD4}" presName="composite" presStyleCnt="0"/>
      <dgm:spPr/>
    </dgm:pt>
    <dgm:pt modelId="{579CBCE8-03AE-E442-958B-96F1D56373D7}" type="pres">
      <dgm:prSet presAssocID="{F54A8D18-EFA0-4F49-ABAE-333D902D2FD4}" presName="L1TextContainer" presStyleLbl="alignNode1" presStyleIdx="5" presStyleCnt="9">
        <dgm:presLayoutVars>
          <dgm:chMax val="1"/>
          <dgm:chPref val="1"/>
          <dgm:bulletEnabled val="1"/>
        </dgm:presLayoutVars>
      </dgm:prSet>
      <dgm:spPr/>
    </dgm:pt>
    <dgm:pt modelId="{5FED2A6C-B3B9-1643-AAB4-B699D219BCC5}" type="pres">
      <dgm:prSet presAssocID="{F54A8D18-EFA0-4F49-ABAE-333D902D2FD4}" presName="L2TextContainerWrapper" presStyleCnt="0">
        <dgm:presLayoutVars>
          <dgm:bulletEnabled val="1"/>
        </dgm:presLayoutVars>
      </dgm:prSet>
      <dgm:spPr/>
    </dgm:pt>
    <dgm:pt modelId="{89F4F5F3-0FD3-E144-97E1-7B632706054A}" type="pres">
      <dgm:prSet presAssocID="{F54A8D18-EFA0-4F49-ABAE-333D902D2FD4}" presName="L2TextContainer" presStyleLbl="bgAccFollowNode1" presStyleIdx="5" presStyleCnt="9"/>
      <dgm:spPr/>
    </dgm:pt>
    <dgm:pt modelId="{2F387304-73A2-D246-B580-43EDFEACF804}" type="pres">
      <dgm:prSet presAssocID="{F54A8D18-EFA0-4F49-ABAE-333D902D2FD4}" presName="FlexibleEmptyPlaceHolder" presStyleCnt="0"/>
      <dgm:spPr/>
    </dgm:pt>
    <dgm:pt modelId="{B9532603-53AE-F244-B8BF-9F47CF865C60}" type="pres">
      <dgm:prSet presAssocID="{F54A8D18-EFA0-4F49-ABAE-333D902D2FD4}" presName="ConnectLine" presStyleLbl="sibTrans1D1" presStyleIdx="5" presStyleCnt="9"/>
      <dgm:spPr/>
    </dgm:pt>
    <dgm:pt modelId="{95DAE60A-9BD6-9E4C-8170-B1DCCDDA6F0A}" type="pres">
      <dgm:prSet presAssocID="{F54A8D18-EFA0-4F49-ABAE-333D902D2FD4}" presName="ConnectorPoint" presStyleLbl="node1" presStyleIdx="5" presStyleCnt="9"/>
      <dgm:spPr>
        <a:solidFill>
          <a:schemeClr val="accent5">
            <a:hueOff val="-149921"/>
            <a:satOff val="-5561"/>
            <a:lumOff val="8823"/>
            <a:alphaOff val="0"/>
          </a:schemeClr>
        </a:solidFill>
        <a:ln w="6350" cap="flat" cmpd="sng" algn="ctr">
          <a:solidFill>
            <a:schemeClr val="lt1">
              <a:hueOff val="0"/>
              <a:satOff val="0"/>
              <a:lumOff val="0"/>
              <a:alphaOff val="0"/>
            </a:schemeClr>
          </a:solidFill>
          <a:prstDash val="solid"/>
        </a:ln>
        <a:effectLst/>
      </dgm:spPr>
    </dgm:pt>
    <dgm:pt modelId="{779E6667-692F-324D-909F-9AC4E8F4F96D}" type="pres">
      <dgm:prSet presAssocID="{F54A8D18-EFA0-4F49-ABAE-333D902D2FD4}" presName="EmptyPlaceHolder" presStyleCnt="0"/>
      <dgm:spPr/>
    </dgm:pt>
    <dgm:pt modelId="{EC30886A-46AD-984C-81C3-F3AB6EB545BA}" type="pres">
      <dgm:prSet presAssocID="{32889BE7-7F77-45A1-8E28-D377D40A32B9}" presName="spaceBetweenRectangles" presStyleCnt="0"/>
      <dgm:spPr/>
    </dgm:pt>
    <dgm:pt modelId="{FF9A0297-93DC-8047-A86E-871C21FEF177}" type="pres">
      <dgm:prSet presAssocID="{38871EA7-33D4-4492-A292-CF7C8820A7FF}" presName="composite" presStyleCnt="0"/>
      <dgm:spPr/>
    </dgm:pt>
    <dgm:pt modelId="{C4237DA9-9B8C-EE4B-9695-1BDE8A265D67}" type="pres">
      <dgm:prSet presAssocID="{38871EA7-33D4-4492-A292-CF7C8820A7FF}" presName="L1TextContainer" presStyleLbl="alignNode1" presStyleIdx="6" presStyleCnt="9">
        <dgm:presLayoutVars>
          <dgm:chMax val="1"/>
          <dgm:chPref val="1"/>
          <dgm:bulletEnabled val="1"/>
        </dgm:presLayoutVars>
      </dgm:prSet>
      <dgm:spPr/>
    </dgm:pt>
    <dgm:pt modelId="{C901D518-DC94-6143-8C0B-5944E2F95216}" type="pres">
      <dgm:prSet presAssocID="{38871EA7-33D4-4492-A292-CF7C8820A7FF}" presName="L2TextContainerWrapper" presStyleCnt="0">
        <dgm:presLayoutVars>
          <dgm:bulletEnabled val="1"/>
        </dgm:presLayoutVars>
      </dgm:prSet>
      <dgm:spPr/>
    </dgm:pt>
    <dgm:pt modelId="{288DFB2A-7247-EA47-9297-83B2DC6035E3}" type="pres">
      <dgm:prSet presAssocID="{38871EA7-33D4-4492-A292-CF7C8820A7FF}" presName="L2TextContainer" presStyleLbl="bgAccFollowNode1" presStyleIdx="6" presStyleCnt="9"/>
      <dgm:spPr/>
    </dgm:pt>
    <dgm:pt modelId="{2EA83D4A-CF62-4B4C-AD56-BDB64EF7495D}" type="pres">
      <dgm:prSet presAssocID="{38871EA7-33D4-4492-A292-CF7C8820A7FF}" presName="FlexibleEmptyPlaceHolder" presStyleCnt="0"/>
      <dgm:spPr/>
    </dgm:pt>
    <dgm:pt modelId="{6826CAF8-4460-9F4D-B45C-7E8B91B4D0F8}" type="pres">
      <dgm:prSet presAssocID="{38871EA7-33D4-4492-A292-CF7C8820A7FF}" presName="ConnectLine" presStyleLbl="sibTrans1D1" presStyleIdx="6" presStyleCnt="9"/>
      <dgm:spPr/>
    </dgm:pt>
    <dgm:pt modelId="{CAB8FC1B-B7D8-7D48-8DDA-0F36EFDA098A}" type="pres">
      <dgm:prSet presAssocID="{38871EA7-33D4-4492-A292-CF7C8820A7FF}" presName="ConnectorPoint" presStyleLbl="node1" presStyleIdx="6" presStyleCnt="9"/>
      <dgm:spPr>
        <a:solidFill>
          <a:schemeClr val="accent5">
            <a:hueOff val="-179905"/>
            <a:satOff val="-6673"/>
            <a:lumOff val="10588"/>
            <a:alphaOff val="0"/>
          </a:schemeClr>
        </a:solidFill>
        <a:ln w="6350" cap="flat" cmpd="sng" algn="ctr">
          <a:solidFill>
            <a:schemeClr val="lt1">
              <a:hueOff val="0"/>
              <a:satOff val="0"/>
              <a:lumOff val="0"/>
              <a:alphaOff val="0"/>
            </a:schemeClr>
          </a:solidFill>
          <a:prstDash val="solid"/>
        </a:ln>
        <a:effectLst/>
      </dgm:spPr>
    </dgm:pt>
    <dgm:pt modelId="{8FA34AD6-6BE9-0944-A7D0-A28837CE3126}" type="pres">
      <dgm:prSet presAssocID="{38871EA7-33D4-4492-A292-CF7C8820A7FF}" presName="EmptyPlaceHolder" presStyleCnt="0"/>
      <dgm:spPr/>
    </dgm:pt>
    <dgm:pt modelId="{0DC2BCF1-E3B6-7C4F-B6BD-038375269BA4}" type="pres">
      <dgm:prSet presAssocID="{79516648-2E34-4787-8B3D-96BE83CB5EAA}" presName="spaceBetweenRectangles" presStyleCnt="0"/>
      <dgm:spPr/>
    </dgm:pt>
    <dgm:pt modelId="{C8290508-B7A2-3341-A0B7-57ED1957F69D}" type="pres">
      <dgm:prSet presAssocID="{5DACF953-5E7B-0E42-B802-ED76511D3471}" presName="composite" presStyleCnt="0"/>
      <dgm:spPr/>
    </dgm:pt>
    <dgm:pt modelId="{12E77F3D-69D2-3640-8810-5CC35772AFD7}" type="pres">
      <dgm:prSet presAssocID="{5DACF953-5E7B-0E42-B802-ED76511D3471}" presName="L1TextContainer" presStyleLbl="alignNode1" presStyleIdx="7" presStyleCnt="9">
        <dgm:presLayoutVars>
          <dgm:chMax val="1"/>
          <dgm:chPref val="1"/>
          <dgm:bulletEnabled val="1"/>
        </dgm:presLayoutVars>
      </dgm:prSet>
      <dgm:spPr/>
    </dgm:pt>
    <dgm:pt modelId="{E632EA93-3AF8-E748-BABB-07631B5D13F9}" type="pres">
      <dgm:prSet presAssocID="{5DACF953-5E7B-0E42-B802-ED76511D3471}" presName="L2TextContainerWrapper" presStyleCnt="0">
        <dgm:presLayoutVars>
          <dgm:bulletEnabled val="1"/>
        </dgm:presLayoutVars>
      </dgm:prSet>
      <dgm:spPr/>
    </dgm:pt>
    <dgm:pt modelId="{725E77F8-7084-E640-9E91-BF76A980530F}" type="pres">
      <dgm:prSet presAssocID="{5DACF953-5E7B-0E42-B802-ED76511D3471}" presName="L2TextContainer" presStyleLbl="bgAccFollowNode1" presStyleIdx="7" presStyleCnt="9"/>
      <dgm:spPr/>
    </dgm:pt>
    <dgm:pt modelId="{6120FE11-214E-A748-A839-902D14BF3D51}" type="pres">
      <dgm:prSet presAssocID="{5DACF953-5E7B-0E42-B802-ED76511D3471}" presName="FlexibleEmptyPlaceHolder" presStyleCnt="0"/>
      <dgm:spPr/>
    </dgm:pt>
    <dgm:pt modelId="{40B24BE7-9949-494E-9A95-BE7364F7A784}" type="pres">
      <dgm:prSet presAssocID="{5DACF953-5E7B-0E42-B802-ED76511D3471}" presName="ConnectLine" presStyleLbl="sibTrans1D1" presStyleIdx="7" presStyleCnt="9"/>
      <dgm:spPr/>
    </dgm:pt>
    <dgm:pt modelId="{2707B0F0-14A2-8044-83BC-2E5744782947}" type="pres">
      <dgm:prSet presAssocID="{5DACF953-5E7B-0E42-B802-ED76511D3471}" presName="ConnectorPoint" presStyleLbl="node1" presStyleIdx="7" presStyleCnt="9"/>
      <dgm:spPr>
        <a:solidFill>
          <a:schemeClr val="accent5">
            <a:hueOff val="-209889"/>
            <a:satOff val="-7785"/>
            <a:lumOff val="12352"/>
            <a:alphaOff val="0"/>
          </a:schemeClr>
        </a:solidFill>
        <a:ln w="6350" cap="flat" cmpd="sng" algn="ctr">
          <a:solidFill>
            <a:schemeClr val="lt1">
              <a:hueOff val="0"/>
              <a:satOff val="0"/>
              <a:lumOff val="0"/>
              <a:alphaOff val="0"/>
            </a:schemeClr>
          </a:solidFill>
          <a:prstDash val="solid"/>
        </a:ln>
        <a:effectLst/>
      </dgm:spPr>
    </dgm:pt>
    <dgm:pt modelId="{328535FD-1F75-9D4F-9484-108FB5355540}" type="pres">
      <dgm:prSet presAssocID="{5DACF953-5E7B-0E42-B802-ED76511D3471}" presName="EmptyPlaceHolder" presStyleCnt="0"/>
      <dgm:spPr/>
    </dgm:pt>
    <dgm:pt modelId="{964FCC4F-E550-7649-B3B9-F34FFC642BF7}" type="pres">
      <dgm:prSet presAssocID="{09815431-FB3E-AA45-9D82-4C4227EEF2A2}" presName="spaceBetweenRectangles" presStyleCnt="0"/>
      <dgm:spPr/>
    </dgm:pt>
    <dgm:pt modelId="{F42BFF76-0BFC-7A49-ADE6-CBF984255124}" type="pres">
      <dgm:prSet presAssocID="{66C3B29F-5EE6-46FA-92FB-9B3A824EEAAE}" presName="composite" presStyleCnt="0"/>
      <dgm:spPr/>
    </dgm:pt>
    <dgm:pt modelId="{1F6FE94D-874A-1041-9628-704D040B69BA}" type="pres">
      <dgm:prSet presAssocID="{66C3B29F-5EE6-46FA-92FB-9B3A824EEAAE}" presName="L1TextContainer" presStyleLbl="alignNode1" presStyleIdx="8" presStyleCnt="9">
        <dgm:presLayoutVars>
          <dgm:chMax val="1"/>
          <dgm:chPref val="1"/>
          <dgm:bulletEnabled val="1"/>
        </dgm:presLayoutVars>
      </dgm:prSet>
      <dgm:spPr/>
    </dgm:pt>
    <dgm:pt modelId="{11B45CD7-18A1-6A4D-8444-8B71132EB1E4}" type="pres">
      <dgm:prSet presAssocID="{66C3B29F-5EE6-46FA-92FB-9B3A824EEAAE}" presName="L2TextContainerWrapper" presStyleCnt="0">
        <dgm:presLayoutVars>
          <dgm:bulletEnabled val="1"/>
        </dgm:presLayoutVars>
      </dgm:prSet>
      <dgm:spPr/>
    </dgm:pt>
    <dgm:pt modelId="{11C43BA4-8BD4-AC44-8122-6AE80D02D4A9}" type="pres">
      <dgm:prSet presAssocID="{66C3B29F-5EE6-46FA-92FB-9B3A824EEAAE}" presName="L2TextContainer" presStyleLbl="bgAccFollowNode1" presStyleIdx="8" presStyleCnt="9"/>
      <dgm:spPr/>
    </dgm:pt>
    <dgm:pt modelId="{6CD48EF0-E324-C245-8860-DFA9D9165865}" type="pres">
      <dgm:prSet presAssocID="{66C3B29F-5EE6-46FA-92FB-9B3A824EEAAE}" presName="FlexibleEmptyPlaceHolder" presStyleCnt="0"/>
      <dgm:spPr/>
    </dgm:pt>
    <dgm:pt modelId="{C35DBE9C-F732-3445-BFC8-3DEC9576DB2D}" type="pres">
      <dgm:prSet presAssocID="{66C3B29F-5EE6-46FA-92FB-9B3A824EEAAE}" presName="ConnectLine" presStyleLbl="sibTrans1D1" presStyleIdx="8" presStyleCnt="9"/>
      <dgm:spPr/>
    </dgm:pt>
    <dgm:pt modelId="{F5BF4361-A1EE-E647-95C5-F7EC23B9BE89}" type="pres">
      <dgm:prSet presAssocID="{66C3B29F-5EE6-46FA-92FB-9B3A824EEAAE}" presName="ConnectorPoint" presStyleLbl="node1" presStyleIdx="8" presStyleCnt="9"/>
      <dgm:spPr>
        <a:solidFill>
          <a:schemeClr val="accent5">
            <a:hueOff val="-239873"/>
            <a:satOff val="-8897"/>
            <a:lumOff val="14117"/>
            <a:alphaOff val="0"/>
          </a:schemeClr>
        </a:solidFill>
        <a:ln w="6350" cap="flat" cmpd="sng" algn="ctr">
          <a:solidFill>
            <a:schemeClr val="lt1">
              <a:hueOff val="0"/>
              <a:satOff val="0"/>
              <a:lumOff val="0"/>
              <a:alphaOff val="0"/>
            </a:schemeClr>
          </a:solidFill>
          <a:prstDash val="solid"/>
        </a:ln>
        <a:effectLst/>
      </dgm:spPr>
    </dgm:pt>
    <dgm:pt modelId="{F0D10215-1E21-D740-8A4B-9A48F2DF18C9}" type="pres">
      <dgm:prSet presAssocID="{66C3B29F-5EE6-46FA-92FB-9B3A824EEAAE}" presName="EmptyPlaceHolder" presStyleCnt="0"/>
      <dgm:spPr/>
    </dgm:pt>
  </dgm:ptLst>
  <dgm:cxnLst>
    <dgm:cxn modelId="{4617A102-BD57-47BB-A612-6E8738D522AD}" srcId="{F54A8D18-EFA0-4F49-ABAE-333D902D2FD4}" destId="{3BE20A41-34DD-4A83-8D22-98D45D244E34}" srcOrd="0" destOrd="0" parTransId="{03B60038-2F54-476D-8EFC-77BB9A9D3E63}" sibTransId="{54A41891-478D-4464-BABE-A45CE836293F}"/>
    <dgm:cxn modelId="{E84B7B04-62E7-A94E-AF0F-1FBBB6802805}" type="presOf" srcId="{B597C725-530B-450A-A0DC-0B53E18B9ADC}" destId="{73EFC14E-98E2-804C-8212-FD2EC77BC674}" srcOrd="0" destOrd="0" presId="urn:microsoft.com/office/officeart/2017/3/layout/HorizontalLabelsTimeline"/>
    <dgm:cxn modelId="{FEC87E06-A446-4243-8B47-BC98C149C89B}" srcId="{404AB4BE-5DF3-44C4-A680-1437C9B08E03}" destId="{51F29407-EB43-4A31-B2F1-9B0EAF0A6AC1}" srcOrd="3" destOrd="0" parTransId="{FC62B025-48E4-4CE1-9BF9-C5B893235297}" sibTransId="{C72B58AE-12B9-4CF9-B6FF-1CAD5B0DF7E1}"/>
    <dgm:cxn modelId="{67F63E07-F08A-40ED-B368-300CED792DD2}" srcId="{38871EA7-33D4-4492-A292-CF7C8820A7FF}" destId="{BADF5581-424A-4FEA-906C-7B7B5B983508}" srcOrd="0" destOrd="0" parTransId="{0AB60E38-3F61-4630-A4F9-B8782BB4EA58}" sibTransId="{61315DE2-E556-400F-9226-817B7B699303}"/>
    <dgm:cxn modelId="{2D5EF80A-5787-7C4C-8153-54991E7B5AE3}" type="presOf" srcId="{946D8349-85BD-4CFF-90F2-34E77628D886}" destId="{ED3534FB-FDDC-7B47-BC8A-CAA7CD5F3074}" srcOrd="0" destOrd="0" presId="urn:microsoft.com/office/officeart/2017/3/layout/HorizontalLabelsTimeline"/>
    <dgm:cxn modelId="{1C7E8312-8A19-174A-B36D-6F284B17EE5A}" type="presOf" srcId="{66C3B29F-5EE6-46FA-92FB-9B3A824EEAAE}" destId="{1F6FE94D-874A-1041-9628-704D040B69BA}" srcOrd="0" destOrd="0" presId="urn:microsoft.com/office/officeart/2017/3/layout/HorizontalLabelsTimeline"/>
    <dgm:cxn modelId="{00EDCC15-EE0B-44F6-94A8-097B738DA53D}" srcId="{E7B4C3E4-1D76-49C2-8853-BB9ABAB62F82}" destId="{D1369D65-BF37-482C-A589-D8CA72569C39}" srcOrd="0" destOrd="0" parTransId="{AE199F66-2720-4D8F-808D-EABAEEC12B77}" sibTransId="{D2EE5070-E708-44AE-A46D-55982CA81A41}"/>
    <dgm:cxn modelId="{F0B7491A-5B1F-2B4D-8FAE-1A203E3583F9}" type="presOf" srcId="{E94C64D1-D220-452F-9933-6F4BBD031D95}" destId="{9E4BFBD9-3507-C64E-9FF7-DEFDDF9342E5}" srcOrd="0" destOrd="0" presId="urn:microsoft.com/office/officeart/2017/3/layout/HorizontalLabelsTimeline"/>
    <dgm:cxn modelId="{19BDD122-18C4-4CFB-BA42-AA8455A1DBF1}" srcId="{404AB4BE-5DF3-44C4-A680-1437C9B08E03}" destId="{B597C725-530B-450A-A0DC-0B53E18B9ADC}" srcOrd="2" destOrd="0" parTransId="{351DF53F-D298-4ADE-B217-899037436A83}" sibTransId="{D6207B60-0C9D-4130-85CF-8386FA062BE0}"/>
    <dgm:cxn modelId="{6F829124-F262-42B4-A055-1911EEACE2F7}" srcId="{246E5E6C-A027-4081-9D9D-195BFCCFC241}" destId="{6B429D5F-DEEF-4ED7-8AF8-08487395E849}" srcOrd="0" destOrd="0" parTransId="{6FB87633-9818-4EE2-B336-D5A94DCDC337}" sibTransId="{AFC48541-CC77-4A8B-8FCB-BD8971BE5E25}"/>
    <dgm:cxn modelId="{54067429-5DE5-D442-8FB7-529DC621E1E5}" type="presOf" srcId="{51F29407-EB43-4A31-B2F1-9B0EAF0A6AC1}" destId="{C8786768-922C-DF4C-883C-ADF313E61734}" srcOrd="0" destOrd="0" presId="urn:microsoft.com/office/officeart/2017/3/layout/HorizontalLabelsTimeline"/>
    <dgm:cxn modelId="{557B9633-5465-FE4D-8846-7E90F532DE3B}" type="presOf" srcId="{D1369D65-BF37-482C-A589-D8CA72569C39}" destId="{BFA91010-01BC-6F49-B0CD-99BA25002908}" srcOrd="0" destOrd="0" presId="urn:microsoft.com/office/officeart/2017/3/layout/HorizontalLabelsTimeline"/>
    <dgm:cxn modelId="{30CBEF39-3D3E-45DC-9B4C-8DE520E5ADD4}" srcId="{404AB4BE-5DF3-44C4-A680-1437C9B08E03}" destId="{66C3B29F-5EE6-46FA-92FB-9B3A824EEAAE}" srcOrd="8" destOrd="0" parTransId="{58E403FF-D0AD-4F08-882A-663F392B7004}" sibTransId="{89A4819F-647A-455C-BAC7-E3B7AFE9EA4D}"/>
    <dgm:cxn modelId="{44C9BA59-E181-1146-95BF-CCAA6900E87B}" type="presOf" srcId="{BADF5581-424A-4FEA-906C-7B7B5B983508}" destId="{288DFB2A-7247-EA47-9297-83B2DC6035E3}" srcOrd="0" destOrd="0" presId="urn:microsoft.com/office/officeart/2017/3/layout/HorizontalLabelsTimeline"/>
    <dgm:cxn modelId="{B38E305D-5BB5-8B4E-85BB-2466F1E0D841}" type="presOf" srcId="{404AB4BE-5DF3-44C4-A680-1437C9B08E03}" destId="{B0D25D2E-1B82-C249-A7DD-07D06802F93E}" srcOrd="0" destOrd="0" presId="urn:microsoft.com/office/officeart/2017/3/layout/HorizontalLabelsTimeline"/>
    <dgm:cxn modelId="{9882C75F-53BA-4B27-92D4-AC2C0E9D2B30}" srcId="{B597C725-530B-450A-A0DC-0B53E18B9ADC}" destId="{520A8CD1-E9AF-4BB4-826C-7C0959C5D8E6}" srcOrd="0" destOrd="0" parTransId="{6E95A851-E9ED-4D3E-ADC6-ED586C018F5F}" sibTransId="{358BE662-3CEF-4F30-AD27-6A3C5032535E}"/>
    <dgm:cxn modelId="{06D15A64-145A-48EF-BC3E-E11DDCFC40D8}" srcId="{404AB4BE-5DF3-44C4-A680-1437C9B08E03}" destId="{F54A8D18-EFA0-4F49-ABAE-333D902D2FD4}" srcOrd="5" destOrd="0" parTransId="{C4B20EDB-0844-4C1F-B6BA-90940F0EF456}" sibTransId="{32889BE7-7F77-45A1-8E28-D377D40A32B9}"/>
    <dgm:cxn modelId="{DCFBD265-4412-974A-A5E6-F438BA2B2547}" type="presOf" srcId="{D391180D-F9D8-4579-A1B3-102C4217EA45}" destId="{11C43BA4-8BD4-AC44-8122-6AE80D02D4A9}" srcOrd="0" destOrd="0" presId="urn:microsoft.com/office/officeart/2017/3/layout/HorizontalLabelsTimeline"/>
    <dgm:cxn modelId="{B2F22568-E81C-7E4D-8220-0F87ACF93C49}" type="presOf" srcId="{3BE20A41-34DD-4A83-8D22-98D45D244E34}" destId="{89F4F5F3-0FD3-E144-97E1-7B632706054A}" srcOrd="0" destOrd="0" presId="urn:microsoft.com/office/officeart/2017/3/layout/HorizontalLabelsTimeline"/>
    <dgm:cxn modelId="{3228F372-A1A8-3640-AE33-C9961FBEAE98}" type="presOf" srcId="{520A8CD1-E9AF-4BB4-826C-7C0959C5D8E6}" destId="{D774D493-DA06-9A41-96ED-C7544BD30C16}" srcOrd="0" destOrd="0" presId="urn:microsoft.com/office/officeart/2017/3/layout/HorizontalLabelsTimeline"/>
    <dgm:cxn modelId="{DE094E86-9EFB-4DC5-B771-905D1776A74C}" srcId="{404AB4BE-5DF3-44C4-A680-1437C9B08E03}" destId="{946D8349-85BD-4CFF-90F2-34E77628D886}" srcOrd="0" destOrd="0" parTransId="{035461D3-C4DD-43C8-9407-FABAB4C93DC9}" sibTransId="{6562AF71-F018-4433-AF8C-95A42A72D4D5}"/>
    <dgm:cxn modelId="{67FDB086-9609-4696-B4D9-3EC6AB2AD11E}" srcId="{946D8349-85BD-4CFF-90F2-34E77628D886}" destId="{E94C64D1-D220-452F-9933-6F4BBD031D95}" srcOrd="0" destOrd="0" parTransId="{43852242-AFB8-4FBA-8218-6114D9E6B64C}" sibTransId="{754BB2A2-745B-41EB-AFCA-DF76BDC29563}"/>
    <dgm:cxn modelId="{26432991-AF9B-5E4F-AE0F-5FE3585A9AF9}" type="presOf" srcId="{6B429D5F-DEEF-4ED7-8AF8-08487395E849}" destId="{888562AA-BCC7-A34B-A1C5-B23CE70742A6}" srcOrd="0" destOrd="0" presId="urn:microsoft.com/office/officeart/2017/3/layout/HorizontalLabelsTimeline"/>
    <dgm:cxn modelId="{25EED29F-8DD7-E74A-BB71-FCEE75DC74A5}" type="presOf" srcId="{DDA67703-B103-42F5-AEDC-772B8F29DEB1}" destId="{38DEB3C6-D39A-4541-A4E0-561C434ACA51}" srcOrd="0" destOrd="0" presId="urn:microsoft.com/office/officeart/2017/3/layout/HorizontalLabelsTimeline"/>
    <dgm:cxn modelId="{BA1F7FA4-61A1-FC4D-9819-C968F2600D43}" srcId="{5DACF953-5E7B-0E42-B802-ED76511D3471}" destId="{AC5DC0D8-48A6-7645-90D6-F826887506F2}" srcOrd="0" destOrd="0" parTransId="{E50D0BFC-8940-D548-AF62-24407941E8F0}" sibTransId="{5573A2BD-1330-A347-8965-D42A2E975363}"/>
    <dgm:cxn modelId="{F2BD03A5-5127-CE44-AD33-25B5E53B9FC2}" type="presOf" srcId="{F54A8D18-EFA0-4F49-ABAE-333D902D2FD4}" destId="{579CBCE8-03AE-E442-958B-96F1D56373D7}" srcOrd="0" destOrd="0" presId="urn:microsoft.com/office/officeart/2017/3/layout/HorizontalLabelsTimeline"/>
    <dgm:cxn modelId="{757121AA-157A-4520-A5BD-5F2D0CC9AF1F}" srcId="{66C3B29F-5EE6-46FA-92FB-9B3A824EEAAE}" destId="{D391180D-F9D8-4579-A1B3-102C4217EA45}" srcOrd="0" destOrd="0" parTransId="{189AE72B-E254-44E3-B7DC-A27E720405B7}" sibTransId="{5518AE05-1C0E-47D6-8A9C-A4E942E881F4}"/>
    <dgm:cxn modelId="{FF968AB9-6CA9-4EA8-AA3C-A55C8B7047D9}" srcId="{404AB4BE-5DF3-44C4-A680-1437C9B08E03}" destId="{246E5E6C-A027-4081-9D9D-195BFCCFC241}" srcOrd="4" destOrd="0" parTransId="{83C804E3-A849-49A6-BB10-5AA36CE98C1F}" sibTransId="{05277DEF-4633-4EE2-825E-A1CF0FA8D08A}"/>
    <dgm:cxn modelId="{9DEBB7BA-7E55-2F4A-85D5-7A6AC7678F67}" type="presOf" srcId="{E7B4C3E4-1D76-49C2-8853-BB9ABAB62F82}" destId="{ADE3D652-AE79-7248-9A5A-190340C7F46D}" srcOrd="0" destOrd="0" presId="urn:microsoft.com/office/officeart/2017/3/layout/HorizontalLabelsTimeline"/>
    <dgm:cxn modelId="{192223CC-1856-49B9-B7C7-077DEDA9BFE2}" srcId="{404AB4BE-5DF3-44C4-A680-1437C9B08E03}" destId="{E7B4C3E4-1D76-49C2-8853-BB9ABAB62F82}" srcOrd="1" destOrd="0" parTransId="{F2EF0F35-8C46-42F2-BBCF-CE7372897B21}" sibTransId="{84DD3FCF-7C27-49F3-88B0-895326534596}"/>
    <dgm:cxn modelId="{BD52B4D3-4F95-3041-A9FD-A93E76F0A663}" type="presOf" srcId="{38871EA7-33D4-4492-A292-CF7C8820A7FF}" destId="{C4237DA9-9B8C-EE4B-9695-1BDE8A265D67}" srcOrd="0" destOrd="0" presId="urn:microsoft.com/office/officeart/2017/3/layout/HorizontalLabelsTimeline"/>
    <dgm:cxn modelId="{C9C545DB-7087-A643-90B9-12185BF75B62}" type="presOf" srcId="{5DACF953-5E7B-0E42-B802-ED76511D3471}" destId="{12E77F3D-69D2-3640-8810-5CC35772AFD7}" srcOrd="0" destOrd="0" presId="urn:microsoft.com/office/officeart/2017/3/layout/HorizontalLabelsTimeline"/>
    <dgm:cxn modelId="{4F3BA9EB-34B8-7940-AE45-34F2AD90A47F}" srcId="{404AB4BE-5DF3-44C4-A680-1437C9B08E03}" destId="{5DACF953-5E7B-0E42-B802-ED76511D3471}" srcOrd="7" destOrd="0" parTransId="{F36403A6-C807-104C-95E7-797E9CCBB988}" sibTransId="{09815431-FB3E-AA45-9D82-4C4227EEF2A2}"/>
    <dgm:cxn modelId="{7117D7EE-3E56-4449-99AE-86F2F0ED26DA}" type="presOf" srcId="{AC5DC0D8-48A6-7645-90D6-F826887506F2}" destId="{725E77F8-7084-E640-9E91-BF76A980530F}" srcOrd="0" destOrd="0" presId="urn:microsoft.com/office/officeart/2017/3/layout/HorizontalLabelsTimeline"/>
    <dgm:cxn modelId="{73F467EF-9526-CC43-8A9E-2D28EE879671}" type="presOf" srcId="{246E5E6C-A027-4081-9D9D-195BFCCFC241}" destId="{C699CAD9-C43E-D146-9219-E03BEBEDDFDF}" srcOrd="0" destOrd="0" presId="urn:microsoft.com/office/officeart/2017/3/layout/HorizontalLabelsTimeline"/>
    <dgm:cxn modelId="{112FC2FC-B488-4459-B79A-7A1405EE3D33}" srcId="{51F29407-EB43-4A31-B2F1-9B0EAF0A6AC1}" destId="{DDA67703-B103-42F5-AEDC-772B8F29DEB1}" srcOrd="0" destOrd="0" parTransId="{C5F736E7-FCDE-4CE7-B41C-1D6EAF297E7A}" sibTransId="{4A6CF4C1-CCA0-4F95-82A1-C976A09E7895}"/>
    <dgm:cxn modelId="{48CCCFFF-1F38-40AD-B892-82B67A878E04}" srcId="{404AB4BE-5DF3-44C4-A680-1437C9B08E03}" destId="{38871EA7-33D4-4492-A292-CF7C8820A7FF}" srcOrd="6" destOrd="0" parTransId="{EE5B05A4-77FB-46E5-AAB1-0357E5D99C4E}" sibTransId="{79516648-2E34-4787-8B3D-96BE83CB5EAA}"/>
    <dgm:cxn modelId="{778955BF-72B1-FB48-B54E-E23EE7CEF6E6}" type="presParOf" srcId="{B0D25D2E-1B82-C249-A7DD-07D06802F93E}" destId="{E9E7F0CB-7DDC-6641-A386-FFBD0F1D2161}" srcOrd="0" destOrd="0" presId="urn:microsoft.com/office/officeart/2017/3/layout/HorizontalLabelsTimeline"/>
    <dgm:cxn modelId="{07B963A8-3CA7-2445-916A-C265281ACA84}" type="presParOf" srcId="{B0D25D2E-1B82-C249-A7DD-07D06802F93E}" destId="{3F06DE8F-AE68-AA43-AF9E-7D09C7BE9C7B}" srcOrd="1" destOrd="0" presId="urn:microsoft.com/office/officeart/2017/3/layout/HorizontalLabelsTimeline"/>
    <dgm:cxn modelId="{98E01824-B052-C64E-90A6-3B6BD2530AD2}" type="presParOf" srcId="{3F06DE8F-AE68-AA43-AF9E-7D09C7BE9C7B}" destId="{A01354FF-9E84-6C4A-9896-A5F051374174}" srcOrd="0" destOrd="0" presId="urn:microsoft.com/office/officeart/2017/3/layout/HorizontalLabelsTimeline"/>
    <dgm:cxn modelId="{E16E585C-BAEC-0D45-92F0-6553A897C084}" type="presParOf" srcId="{A01354FF-9E84-6C4A-9896-A5F051374174}" destId="{ED3534FB-FDDC-7B47-BC8A-CAA7CD5F3074}" srcOrd="0" destOrd="0" presId="urn:microsoft.com/office/officeart/2017/3/layout/HorizontalLabelsTimeline"/>
    <dgm:cxn modelId="{C0B5928B-7729-9249-AE10-DD36FF322D2D}" type="presParOf" srcId="{A01354FF-9E84-6C4A-9896-A5F051374174}" destId="{39AB0CC0-6DE1-AA4D-A5EF-A439AC77A8FE}" srcOrd="1" destOrd="0" presId="urn:microsoft.com/office/officeart/2017/3/layout/HorizontalLabelsTimeline"/>
    <dgm:cxn modelId="{E87333DD-6EA3-C24F-8E47-C1011A8F6153}" type="presParOf" srcId="{39AB0CC0-6DE1-AA4D-A5EF-A439AC77A8FE}" destId="{9E4BFBD9-3507-C64E-9FF7-DEFDDF9342E5}" srcOrd="0" destOrd="0" presId="urn:microsoft.com/office/officeart/2017/3/layout/HorizontalLabelsTimeline"/>
    <dgm:cxn modelId="{A378FF11-8F08-3E46-B2EE-FC09E5C8F064}" type="presParOf" srcId="{39AB0CC0-6DE1-AA4D-A5EF-A439AC77A8FE}" destId="{6A54FC0F-E03F-3B48-A012-82B778B2C6C2}" srcOrd="1" destOrd="0" presId="urn:microsoft.com/office/officeart/2017/3/layout/HorizontalLabelsTimeline"/>
    <dgm:cxn modelId="{7A0C191C-102B-A541-9225-8BA4AEC1CF91}" type="presParOf" srcId="{A01354FF-9E84-6C4A-9896-A5F051374174}" destId="{7D209413-BBE7-E141-AC3D-3A6BCF74AB62}" srcOrd="2" destOrd="0" presId="urn:microsoft.com/office/officeart/2017/3/layout/HorizontalLabelsTimeline"/>
    <dgm:cxn modelId="{5129E14C-4BEC-4E48-98C0-2E685D418EF2}" type="presParOf" srcId="{A01354FF-9E84-6C4A-9896-A5F051374174}" destId="{85F53689-40CA-2E4F-B35D-9864034C195B}" srcOrd="3" destOrd="0" presId="urn:microsoft.com/office/officeart/2017/3/layout/HorizontalLabelsTimeline"/>
    <dgm:cxn modelId="{BDE551A8-EF03-7F42-BD0C-2A31E156B6EE}" type="presParOf" srcId="{A01354FF-9E84-6C4A-9896-A5F051374174}" destId="{3CE72BC0-E25D-B54D-A24C-411EAB941FE9}" srcOrd="4" destOrd="0" presId="urn:microsoft.com/office/officeart/2017/3/layout/HorizontalLabelsTimeline"/>
    <dgm:cxn modelId="{CFB8EF9D-EC65-6C4D-818A-021355868597}" type="presParOf" srcId="{3F06DE8F-AE68-AA43-AF9E-7D09C7BE9C7B}" destId="{F199BF26-FFF8-8F4A-B601-6400D65DB929}" srcOrd="1" destOrd="0" presId="urn:microsoft.com/office/officeart/2017/3/layout/HorizontalLabelsTimeline"/>
    <dgm:cxn modelId="{2C06496A-A467-5A4D-A43C-BE0FCC2FB580}" type="presParOf" srcId="{3F06DE8F-AE68-AA43-AF9E-7D09C7BE9C7B}" destId="{FFEAB071-DEF1-B04E-88FA-701901631976}" srcOrd="2" destOrd="0" presId="urn:microsoft.com/office/officeart/2017/3/layout/HorizontalLabelsTimeline"/>
    <dgm:cxn modelId="{AC9D6A73-73B9-9C48-9CE3-9C043B64D5DB}" type="presParOf" srcId="{FFEAB071-DEF1-B04E-88FA-701901631976}" destId="{ADE3D652-AE79-7248-9A5A-190340C7F46D}" srcOrd="0" destOrd="0" presId="urn:microsoft.com/office/officeart/2017/3/layout/HorizontalLabelsTimeline"/>
    <dgm:cxn modelId="{1A30391B-E4D5-2A4B-8C16-AB2132288C9F}" type="presParOf" srcId="{FFEAB071-DEF1-B04E-88FA-701901631976}" destId="{1DDC4D9F-05A2-8E4B-8879-651004F1EA49}" srcOrd="1" destOrd="0" presId="urn:microsoft.com/office/officeart/2017/3/layout/HorizontalLabelsTimeline"/>
    <dgm:cxn modelId="{4095D36A-0CCB-BC40-893A-10A7EC0A87DB}" type="presParOf" srcId="{1DDC4D9F-05A2-8E4B-8879-651004F1EA49}" destId="{BFA91010-01BC-6F49-B0CD-99BA25002908}" srcOrd="0" destOrd="0" presId="urn:microsoft.com/office/officeart/2017/3/layout/HorizontalLabelsTimeline"/>
    <dgm:cxn modelId="{822127F3-5E0C-1442-A322-EEEE6A6DFFFB}" type="presParOf" srcId="{1DDC4D9F-05A2-8E4B-8879-651004F1EA49}" destId="{EE0A9BB3-C85C-924F-8509-665D645ABC79}" srcOrd="1" destOrd="0" presId="urn:microsoft.com/office/officeart/2017/3/layout/HorizontalLabelsTimeline"/>
    <dgm:cxn modelId="{2FBE8366-DF0B-EE4E-AF90-014BA66A4A79}" type="presParOf" srcId="{FFEAB071-DEF1-B04E-88FA-701901631976}" destId="{48A5C9DA-6FF8-D447-A441-8E81B6A1EB1E}" srcOrd="2" destOrd="0" presId="urn:microsoft.com/office/officeart/2017/3/layout/HorizontalLabelsTimeline"/>
    <dgm:cxn modelId="{9D85D718-5782-6A4C-BFBF-E74C8C8E0DB3}" type="presParOf" srcId="{FFEAB071-DEF1-B04E-88FA-701901631976}" destId="{502C5DE9-8CB3-C44B-8314-5AE0767E19FA}" srcOrd="3" destOrd="0" presId="urn:microsoft.com/office/officeart/2017/3/layout/HorizontalLabelsTimeline"/>
    <dgm:cxn modelId="{3AE7175D-D22E-6948-B1A4-6BEFD7F2BDF3}" type="presParOf" srcId="{FFEAB071-DEF1-B04E-88FA-701901631976}" destId="{B2A4FEA9-3D1C-004E-BD4E-901BF6EBFEC7}" srcOrd="4" destOrd="0" presId="urn:microsoft.com/office/officeart/2017/3/layout/HorizontalLabelsTimeline"/>
    <dgm:cxn modelId="{289BF5F4-71F2-2A44-8857-42D91B4D3C9F}" type="presParOf" srcId="{3F06DE8F-AE68-AA43-AF9E-7D09C7BE9C7B}" destId="{A1D69D97-C7AF-5A4B-ABED-34C95AAA94EE}" srcOrd="3" destOrd="0" presId="urn:microsoft.com/office/officeart/2017/3/layout/HorizontalLabelsTimeline"/>
    <dgm:cxn modelId="{F367D4C4-EB42-7C44-994F-A3458F40CEA1}" type="presParOf" srcId="{3F06DE8F-AE68-AA43-AF9E-7D09C7BE9C7B}" destId="{4E2B5CE1-42B9-FF45-8041-A5810331B75D}" srcOrd="4" destOrd="0" presId="urn:microsoft.com/office/officeart/2017/3/layout/HorizontalLabelsTimeline"/>
    <dgm:cxn modelId="{624ABE56-19FA-8C46-B6BE-B594A075DE30}" type="presParOf" srcId="{4E2B5CE1-42B9-FF45-8041-A5810331B75D}" destId="{73EFC14E-98E2-804C-8212-FD2EC77BC674}" srcOrd="0" destOrd="0" presId="urn:microsoft.com/office/officeart/2017/3/layout/HorizontalLabelsTimeline"/>
    <dgm:cxn modelId="{5D000882-9F61-EF42-ADA3-C64DF36B3168}" type="presParOf" srcId="{4E2B5CE1-42B9-FF45-8041-A5810331B75D}" destId="{B12B57F8-13C3-9F4F-9FE2-5346A43F610E}" srcOrd="1" destOrd="0" presId="urn:microsoft.com/office/officeart/2017/3/layout/HorizontalLabelsTimeline"/>
    <dgm:cxn modelId="{4C4F1024-10BE-B640-904D-44B9CEBECD54}" type="presParOf" srcId="{B12B57F8-13C3-9F4F-9FE2-5346A43F610E}" destId="{D774D493-DA06-9A41-96ED-C7544BD30C16}" srcOrd="0" destOrd="0" presId="urn:microsoft.com/office/officeart/2017/3/layout/HorizontalLabelsTimeline"/>
    <dgm:cxn modelId="{119DA507-8FDB-3249-88C8-E886ED661A95}" type="presParOf" srcId="{B12B57F8-13C3-9F4F-9FE2-5346A43F610E}" destId="{359FBBCF-AA8F-BB4A-A119-8AF5C0C730F1}" srcOrd="1" destOrd="0" presId="urn:microsoft.com/office/officeart/2017/3/layout/HorizontalLabelsTimeline"/>
    <dgm:cxn modelId="{292A0EC6-996A-0C47-9AD2-9CCEA6A15814}" type="presParOf" srcId="{4E2B5CE1-42B9-FF45-8041-A5810331B75D}" destId="{E8B4F492-06EC-684B-BE76-0842B3C3ECBF}" srcOrd="2" destOrd="0" presId="urn:microsoft.com/office/officeart/2017/3/layout/HorizontalLabelsTimeline"/>
    <dgm:cxn modelId="{5B0EB5E1-10AD-8348-AFB3-983E4CF7AB01}" type="presParOf" srcId="{4E2B5CE1-42B9-FF45-8041-A5810331B75D}" destId="{9F920457-1A28-0F40-85D7-B4C79AD20BCC}" srcOrd="3" destOrd="0" presId="urn:microsoft.com/office/officeart/2017/3/layout/HorizontalLabelsTimeline"/>
    <dgm:cxn modelId="{22527DFB-5968-D947-BC73-623E6B9103DF}" type="presParOf" srcId="{4E2B5CE1-42B9-FF45-8041-A5810331B75D}" destId="{F5E66239-D0F1-E343-93C3-1BF1CD1EDB20}" srcOrd="4" destOrd="0" presId="urn:microsoft.com/office/officeart/2017/3/layout/HorizontalLabelsTimeline"/>
    <dgm:cxn modelId="{FA1E2D1E-D27C-BA43-AFB8-A3339E39E799}" type="presParOf" srcId="{3F06DE8F-AE68-AA43-AF9E-7D09C7BE9C7B}" destId="{64E625C1-129A-DE4B-94EF-E69CE87A9AD4}" srcOrd="5" destOrd="0" presId="urn:microsoft.com/office/officeart/2017/3/layout/HorizontalLabelsTimeline"/>
    <dgm:cxn modelId="{E9EF00B1-5988-A040-A936-B64F897CD528}" type="presParOf" srcId="{3F06DE8F-AE68-AA43-AF9E-7D09C7BE9C7B}" destId="{7C1665D5-57D8-1245-B69E-3C6AE904B2A6}" srcOrd="6" destOrd="0" presId="urn:microsoft.com/office/officeart/2017/3/layout/HorizontalLabelsTimeline"/>
    <dgm:cxn modelId="{13403953-F3F7-C642-A7E4-4507A8884152}" type="presParOf" srcId="{7C1665D5-57D8-1245-B69E-3C6AE904B2A6}" destId="{C8786768-922C-DF4C-883C-ADF313E61734}" srcOrd="0" destOrd="0" presId="urn:microsoft.com/office/officeart/2017/3/layout/HorizontalLabelsTimeline"/>
    <dgm:cxn modelId="{B460517A-C75D-984E-958F-94C9975FA91A}" type="presParOf" srcId="{7C1665D5-57D8-1245-B69E-3C6AE904B2A6}" destId="{1FA0A73B-7EA5-C943-99E1-2F5BE86FB412}" srcOrd="1" destOrd="0" presId="urn:microsoft.com/office/officeart/2017/3/layout/HorizontalLabelsTimeline"/>
    <dgm:cxn modelId="{E847798F-D359-784A-B07B-21F678CA7753}" type="presParOf" srcId="{1FA0A73B-7EA5-C943-99E1-2F5BE86FB412}" destId="{38DEB3C6-D39A-4541-A4E0-561C434ACA51}" srcOrd="0" destOrd="0" presId="urn:microsoft.com/office/officeart/2017/3/layout/HorizontalLabelsTimeline"/>
    <dgm:cxn modelId="{B20120BF-8D3B-4C46-80B6-4B2A8A0EC3FB}" type="presParOf" srcId="{1FA0A73B-7EA5-C943-99E1-2F5BE86FB412}" destId="{AA57BE7D-A6B4-2144-B45B-2F6A2C78F6CE}" srcOrd="1" destOrd="0" presId="urn:microsoft.com/office/officeart/2017/3/layout/HorizontalLabelsTimeline"/>
    <dgm:cxn modelId="{672ABE4C-025E-0D48-8081-8B7E4B54F18A}" type="presParOf" srcId="{7C1665D5-57D8-1245-B69E-3C6AE904B2A6}" destId="{094829DD-C89B-3B4C-A687-469D9D05788A}" srcOrd="2" destOrd="0" presId="urn:microsoft.com/office/officeart/2017/3/layout/HorizontalLabelsTimeline"/>
    <dgm:cxn modelId="{0F9A2252-08EB-9343-874B-BD9A7D06FE4F}" type="presParOf" srcId="{7C1665D5-57D8-1245-B69E-3C6AE904B2A6}" destId="{1BF0920E-BB2A-C947-8FA9-5F70040A69D9}" srcOrd="3" destOrd="0" presId="urn:microsoft.com/office/officeart/2017/3/layout/HorizontalLabelsTimeline"/>
    <dgm:cxn modelId="{AAA4403B-214F-564F-8A8D-77CD3B58D6F3}" type="presParOf" srcId="{7C1665D5-57D8-1245-B69E-3C6AE904B2A6}" destId="{6EF306E0-9A9B-EC49-A486-C50DE07C0E86}" srcOrd="4" destOrd="0" presId="urn:microsoft.com/office/officeart/2017/3/layout/HorizontalLabelsTimeline"/>
    <dgm:cxn modelId="{A556860C-2343-8949-9333-0756A3B36EFF}" type="presParOf" srcId="{3F06DE8F-AE68-AA43-AF9E-7D09C7BE9C7B}" destId="{7A49EE3C-0D58-D142-9EF6-7C68B7988273}" srcOrd="7" destOrd="0" presId="urn:microsoft.com/office/officeart/2017/3/layout/HorizontalLabelsTimeline"/>
    <dgm:cxn modelId="{33B3C833-4642-9E4D-8169-DF9EA844FAC2}" type="presParOf" srcId="{3F06DE8F-AE68-AA43-AF9E-7D09C7BE9C7B}" destId="{93392A72-A1F6-904D-8634-BB0052078C17}" srcOrd="8" destOrd="0" presId="urn:microsoft.com/office/officeart/2017/3/layout/HorizontalLabelsTimeline"/>
    <dgm:cxn modelId="{B210841E-2C3F-4E4C-BDB5-177FB731C72F}" type="presParOf" srcId="{93392A72-A1F6-904D-8634-BB0052078C17}" destId="{C699CAD9-C43E-D146-9219-E03BEBEDDFDF}" srcOrd="0" destOrd="0" presId="urn:microsoft.com/office/officeart/2017/3/layout/HorizontalLabelsTimeline"/>
    <dgm:cxn modelId="{B2774809-C72C-084C-9BF0-063C3384DAA0}" type="presParOf" srcId="{93392A72-A1F6-904D-8634-BB0052078C17}" destId="{822BD08D-8E36-E848-84B7-473E56EC36BB}" srcOrd="1" destOrd="0" presId="urn:microsoft.com/office/officeart/2017/3/layout/HorizontalLabelsTimeline"/>
    <dgm:cxn modelId="{0CEBE89E-9B6E-554A-AAE3-E14B10384851}" type="presParOf" srcId="{822BD08D-8E36-E848-84B7-473E56EC36BB}" destId="{888562AA-BCC7-A34B-A1C5-B23CE70742A6}" srcOrd="0" destOrd="0" presId="urn:microsoft.com/office/officeart/2017/3/layout/HorizontalLabelsTimeline"/>
    <dgm:cxn modelId="{691A9FBF-4C66-5846-AB8D-2A0EA934BAB9}" type="presParOf" srcId="{822BD08D-8E36-E848-84B7-473E56EC36BB}" destId="{9827558A-C1F8-EE47-BA1C-A33CF6293B27}" srcOrd="1" destOrd="0" presId="urn:microsoft.com/office/officeart/2017/3/layout/HorizontalLabelsTimeline"/>
    <dgm:cxn modelId="{F0D8C1F9-6174-DE4F-BA91-820D31BF4B47}" type="presParOf" srcId="{93392A72-A1F6-904D-8634-BB0052078C17}" destId="{14D4818E-8DD2-4742-9320-F017DB3DC94C}" srcOrd="2" destOrd="0" presId="urn:microsoft.com/office/officeart/2017/3/layout/HorizontalLabelsTimeline"/>
    <dgm:cxn modelId="{73ADC884-A709-4440-9E67-375B9B18CA97}" type="presParOf" srcId="{93392A72-A1F6-904D-8634-BB0052078C17}" destId="{28CBA2FD-4968-A044-9375-0ECA8DD0383D}" srcOrd="3" destOrd="0" presId="urn:microsoft.com/office/officeart/2017/3/layout/HorizontalLabelsTimeline"/>
    <dgm:cxn modelId="{1871681C-711B-484D-BE75-309D092E9129}" type="presParOf" srcId="{93392A72-A1F6-904D-8634-BB0052078C17}" destId="{0A85F461-3B80-4242-ADB9-633EDFA43EB2}" srcOrd="4" destOrd="0" presId="urn:microsoft.com/office/officeart/2017/3/layout/HorizontalLabelsTimeline"/>
    <dgm:cxn modelId="{230F1375-704D-174D-B9D7-A51AC21698CC}" type="presParOf" srcId="{3F06DE8F-AE68-AA43-AF9E-7D09C7BE9C7B}" destId="{A8A16E7D-0235-B64F-9273-FC9DA7841750}" srcOrd="9" destOrd="0" presId="urn:microsoft.com/office/officeart/2017/3/layout/HorizontalLabelsTimeline"/>
    <dgm:cxn modelId="{56A467E1-FCE1-4049-AF65-36348778F298}" type="presParOf" srcId="{3F06DE8F-AE68-AA43-AF9E-7D09C7BE9C7B}" destId="{D57BDAFD-EA22-9D4B-BF2B-606929B9A133}" srcOrd="10" destOrd="0" presId="urn:microsoft.com/office/officeart/2017/3/layout/HorizontalLabelsTimeline"/>
    <dgm:cxn modelId="{083AE9B1-E47B-0648-8917-9B32891D80A6}" type="presParOf" srcId="{D57BDAFD-EA22-9D4B-BF2B-606929B9A133}" destId="{579CBCE8-03AE-E442-958B-96F1D56373D7}" srcOrd="0" destOrd="0" presId="urn:microsoft.com/office/officeart/2017/3/layout/HorizontalLabelsTimeline"/>
    <dgm:cxn modelId="{A2F107C3-1EBF-D149-BCF9-21F8BB007FD2}" type="presParOf" srcId="{D57BDAFD-EA22-9D4B-BF2B-606929B9A133}" destId="{5FED2A6C-B3B9-1643-AAB4-B699D219BCC5}" srcOrd="1" destOrd="0" presId="urn:microsoft.com/office/officeart/2017/3/layout/HorizontalLabelsTimeline"/>
    <dgm:cxn modelId="{7C57CB23-5CF1-164C-9677-01055B60CFD9}" type="presParOf" srcId="{5FED2A6C-B3B9-1643-AAB4-B699D219BCC5}" destId="{89F4F5F3-0FD3-E144-97E1-7B632706054A}" srcOrd="0" destOrd="0" presId="urn:microsoft.com/office/officeart/2017/3/layout/HorizontalLabelsTimeline"/>
    <dgm:cxn modelId="{434E4B7F-7CB6-4C46-B6BE-BEFF354CB4A4}" type="presParOf" srcId="{5FED2A6C-B3B9-1643-AAB4-B699D219BCC5}" destId="{2F387304-73A2-D246-B580-43EDFEACF804}" srcOrd="1" destOrd="0" presId="urn:microsoft.com/office/officeart/2017/3/layout/HorizontalLabelsTimeline"/>
    <dgm:cxn modelId="{8A18E1F2-95C6-2E48-87E5-2186F87781EF}" type="presParOf" srcId="{D57BDAFD-EA22-9D4B-BF2B-606929B9A133}" destId="{B9532603-53AE-F244-B8BF-9F47CF865C60}" srcOrd="2" destOrd="0" presId="urn:microsoft.com/office/officeart/2017/3/layout/HorizontalLabelsTimeline"/>
    <dgm:cxn modelId="{68D641DA-437C-A749-8144-BA75ABD20DC9}" type="presParOf" srcId="{D57BDAFD-EA22-9D4B-BF2B-606929B9A133}" destId="{95DAE60A-9BD6-9E4C-8170-B1DCCDDA6F0A}" srcOrd="3" destOrd="0" presId="urn:microsoft.com/office/officeart/2017/3/layout/HorizontalLabelsTimeline"/>
    <dgm:cxn modelId="{4C6DB4C7-1078-2B4B-8750-A37497CB71F0}" type="presParOf" srcId="{D57BDAFD-EA22-9D4B-BF2B-606929B9A133}" destId="{779E6667-692F-324D-909F-9AC4E8F4F96D}" srcOrd="4" destOrd="0" presId="urn:microsoft.com/office/officeart/2017/3/layout/HorizontalLabelsTimeline"/>
    <dgm:cxn modelId="{0025DC38-FA6E-7E44-B862-72C78772598B}" type="presParOf" srcId="{3F06DE8F-AE68-AA43-AF9E-7D09C7BE9C7B}" destId="{EC30886A-46AD-984C-81C3-F3AB6EB545BA}" srcOrd="11" destOrd="0" presId="urn:microsoft.com/office/officeart/2017/3/layout/HorizontalLabelsTimeline"/>
    <dgm:cxn modelId="{D5BAF3B9-4084-124D-8E75-A4211D510BE2}" type="presParOf" srcId="{3F06DE8F-AE68-AA43-AF9E-7D09C7BE9C7B}" destId="{FF9A0297-93DC-8047-A86E-871C21FEF177}" srcOrd="12" destOrd="0" presId="urn:microsoft.com/office/officeart/2017/3/layout/HorizontalLabelsTimeline"/>
    <dgm:cxn modelId="{C6508EA9-C40C-BB4B-941E-DAAD17619B34}" type="presParOf" srcId="{FF9A0297-93DC-8047-A86E-871C21FEF177}" destId="{C4237DA9-9B8C-EE4B-9695-1BDE8A265D67}" srcOrd="0" destOrd="0" presId="urn:microsoft.com/office/officeart/2017/3/layout/HorizontalLabelsTimeline"/>
    <dgm:cxn modelId="{D83DA7E0-D61E-C34C-9694-E15116BFCF0C}" type="presParOf" srcId="{FF9A0297-93DC-8047-A86E-871C21FEF177}" destId="{C901D518-DC94-6143-8C0B-5944E2F95216}" srcOrd="1" destOrd="0" presId="urn:microsoft.com/office/officeart/2017/3/layout/HorizontalLabelsTimeline"/>
    <dgm:cxn modelId="{B063B005-D276-6A44-85D9-F4DE48BC760C}" type="presParOf" srcId="{C901D518-DC94-6143-8C0B-5944E2F95216}" destId="{288DFB2A-7247-EA47-9297-83B2DC6035E3}" srcOrd="0" destOrd="0" presId="urn:microsoft.com/office/officeart/2017/3/layout/HorizontalLabelsTimeline"/>
    <dgm:cxn modelId="{7EB456A7-DF6C-2A40-B4F8-B233A1034E10}" type="presParOf" srcId="{C901D518-DC94-6143-8C0B-5944E2F95216}" destId="{2EA83D4A-CF62-4B4C-AD56-BDB64EF7495D}" srcOrd="1" destOrd="0" presId="urn:microsoft.com/office/officeart/2017/3/layout/HorizontalLabelsTimeline"/>
    <dgm:cxn modelId="{D0ACDC6E-64E3-E24F-8CCF-BEDF54B0E638}" type="presParOf" srcId="{FF9A0297-93DC-8047-A86E-871C21FEF177}" destId="{6826CAF8-4460-9F4D-B45C-7E8B91B4D0F8}" srcOrd="2" destOrd="0" presId="urn:microsoft.com/office/officeart/2017/3/layout/HorizontalLabelsTimeline"/>
    <dgm:cxn modelId="{EBE4DA14-8EA5-7641-8344-1555F93CF262}" type="presParOf" srcId="{FF9A0297-93DC-8047-A86E-871C21FEF177}" destId="{CAB8FC1B-B7D8-7D48-8DDA-0F36EFDA098A}" srcOrd="3" destOrd="0" presId="urn:microsoft.com/office/officeart/2017/3/layout/HorizontalLabelsTimeline"/>
    <dgm:cxn modelId="{C14CF8C4-DB5B-5849-964F-77847586FCAA}" type="presParOf" srcId="{FF9A0297-93DC-8047-A86E-871C21FEF177}" destId="{8FA34AD6-6BE9-0944-A7D0-A28837CE3126}" srcOrd="4" destOrd="0" presId="urn:microsoft.com/office/officeart/2017/3/layout/HorizontalLabelsTimeline"/>
    <dgm:cxn modelId="{B2F534C4-ABBD-CB4C-9D7A-6F53B318F7B6}" type="presParOf" srcId="{3F06DE8F-AE68-AA43-AF9E-7D09C7BE9C7B}" destId="{0DC2BCF1-E3B6-7C4F-B6BD-038375269BA4}" srcOrd="13" destOrd="0" presId="urn:microsoft.com/office/officeart/2017/3/layout/HorizontalLabelsTimeline"/>
    <dgm:cxn modelId="{21F470E2-F854-6C47-A865-5DF12AE3DEE0}" type="presParOf" srcId="{3F06DE8F-AE68-AA43-AF9E-7D09C7BE9C7B}" destId="{C8290508-B7A2-3341-A0B7-57ED1957F69D}" srcOrd="14" destOrd="0" presId="urn:microsoft.com/office/officeart/2017/3/layout/HorizontalLabelsTimeline"/>
    <dgm:cxn modelId="{56778A66-2ABD-2D4C-A93B-A50552384DFF}" type="presParOf" srcId="{C8290508-B7A2-3341-A0B7-57ED1957F69D}" destId="{12E77F3D-69D2-3640-8810-5CC35772AFD7}" srcOrd="0" destOrd="0" presId="urn:microsoft.com/office/officeart/2017/3/layout/HorizontalLabelsTimeline"/>
    <dgm:cxn modelId="{DD85674A-AF96-644C-9C04-0BB572005E59}" type="presParOf" srcId="{C8290508-B7A2-3341-A0B7-57ED1957F69D}" destId="{E632EA93-3AF8-E748-BABB-07631B5D13F9}" srcOrd="1" destOrd="0" presId="urn:microsoft.com/office/officeart/2017/3/layout/HorizontalLabelsTimeline"/>
    <dgm:cxn modelId="{7BCD701D-C1BD-4B4B-91F3-008D8BCB1FF5}" type="presParOf" srcId="{E632EA93-3AF8-E748-BABB-07631B5D13F9}" destId="{725E77F8-7084-E640-9E91-BF76A980530F}" srcOrd="0" destOrd="0" presId="urn:microsoft.com/office/officeart/2017/3/layout/HorizontalLabelsTimeline"/>
    <dgm:cxn modelId="{C42668B7-B0E1-0343-A771-3F2DA7A07141}" type="presParOf" srcId="{E632EA93-3AF8-E748-BABB-07631B5D13F9}" destId="{6120FE11-214E-A748-A839-902D14BF3D51}" srcOrd="1" destOrd="0" presId="urn:microsoft.com/office/officeart/2017/3/layout/HorizontalLabelsTimeline"/>
    <dgm:cxn modelId="{EE062289-9B64-F14B-BADF-11FC60119EAC}" type="presParOf" srcId="{C8290508-B7A2-3341-A0B7-57ED1957F69D}" destId="{40B24BE7-9949-494E-9A95-BE7364F7A784}" srcOrd="2" destOrd="0" presId="urn:microsoft.com/office/officeart/2017/3/layout/HorizontalLabelsTimeline"/>
    <dgm:cxn modelId="{FAE58FE0-07E9-F245-93DC-72A068BB6A18}" type="presParOf" srcId="{C8290508-B7A2-3341-A0B7-57ED1957F69D}" destId="{2707B0F0-14A2-8044-83BC-2E5744782947}" srcOrd="3" destOrd="0" presId="urn:microsoft.com/office/officeart/2017/3/layout/HorizontalLabelsTimeline"/>
    <dgm:cxn modelId="{4D6E2E8D-862C-D646-B5E6-48A21AFE744D}" type="presParOf" srcId="{C8290508-B7A2-3341-A0B7-57ED1957F69D}" destId="{328535FD-1F75-9D4F-9484-108FB5355540}" srcOrd="4" destOrd="0" presId="urn:microsoft.com/office/officeart/2017/3/layout/HorizontalLabelsTimeline"/>
    <dgm:cxn modelId="{74EA5FEF-8921-1B4A-8945-2E81B2FA52FC}" type="presParOf" srcId="{3F06DE8F-AE68-AA43-AF9E-7D09C7BE9C7B}" destId="{964FCC4F-E550-7649-B3B9-F34FFC642BF7}" srcOrd="15" destOrd="0" presId="urn:microsoft.com/office/officeart/2017/3/layout/HorizontalLabelsTimeline"/>
    <dgm:cxn modelId="{9AA69EBE-177B-B34A-8AB2-B287D02326EE}" type="presParOf" srcId="{3F06DE8F-AE68-AA43-AF9E-7D09C7BE9C7B}" destId="{F42BFF76-0BFC-7A49-ADE6-CBF984255124}" srcOrd="16" destOrd="0" presId="urn:microsoft.com/office/officeart/2017/3/layout/HorizontalLabelsTimeline"/>
    <dgm:cxn modelId="{8C6E590D-ABAE-A64C-994D-85EC082BAB1A}" type="presParOf" srcId="{F42BFF76-0BFC-7A49-ADE6-CBF984255124}" destId="{1F6FE94D-874A-1041-9628-704D040B69BA}" srcOrd="0" destOrd="0" presId="urn:microsoft.com/office/officeart/2017/3/layout/HorizontalLabelsTimeline"/>
    <dgm:cxn modelId="{B0EC3107-573F-074B-902F-2A9D86C65AE7}" type="presParOf" srcId="{F42BFF76-0BFC-7A49-ADE6-CBF984255124}" destId="{11B45CD7-18A1-6A4D-8444-8B71132EB1E4}" srcOrd="1" destOrd="0" presId="urn:microsoft.com/office/officeart/2017/3/layout/HorizontalLabelsTimeline"/>
    <dgm:cxn modelId="{B0E11896-DDF9-674A-B294-495151171E47}" type="presParOf" srcId="{11B45CD7-18A1-6A4D-8444-8B71132EB1E4}" destId="{11C43BA4-8BD4-AC44-8122-6AE80D02D4A9}" srcOrd="0" destOrd="0" presId="urn:microsoft.com/office/officeart/2017/3/layout/HorizontalLabelsTimeline"/>
    <dgm:cxn modelId="{9C2CA6E7-52CF-7C45-87D4-CC6AFC3A5216}" type="presParOf" srcId="{11B45CD7-18A1-6A4D-8444-8B71132EB1E4}" destId="{6CD48EF0-E324-C245-8860-DFA9D9165865}" srcOrd="1" destOrd="0" presId="urn:microsoft.com/office/officeart/2017/3/layout/HorizontalLabelsTimeline"/>
    <dgm:cxn modelId="{28F4B621-D1FC-444C-B55F-006E5B54BBEF}" type="presParOf" srcId="{F42BFF76-0BFC-7A49-ADE6-CBF984255124}" destId="{C35DBE9C-F732-3445-BFC8-3DEC9576DB2D}" srcOrd="2" destOrd="0" presId="urn:microsoft.com/office/officeart/2017/3/layout/HorizontalLabelsTimeline"/>
    <dgm:cxn modelId="{AA0F4C84-0096-D641-B9D3-B78843D4EF71}" type="presParOf" srcId="{F42BFF76-0BFC-7A49-ADE6-CBF984255124}" destId="{F5BF4361-A1EE-E647-95C5-F7EC23B9BE89}" srcOrd="3" destOrd="0" presId="urn:microsoft.com/office/officeart/2017/3/layout/HorizontalLabelsTimeline"/>
    <dgm:cxn modelId="{045D4B42-9C9D-7F43-B5FF-5FEEF49CF624}" type="presParOf" srcId="{F42BFF76-0BFC-7A49-ADE6-CBF984255124}" destId="{F0D10215-1E21-D740-8A4B-9A48F2DF18C9}"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4DA94-64C2-2246-87B2-294A17F37536}">
      <dsp:nvSpPr>
        <dsp:cNvPr id="0" name=""/>
        <dsp:cNvSpPr/>
      </dsp:nvSpPr>
      <dsp:spPr>
        <a:xfrm>
          <a:off x="346729" y="1668860"/>
          <a:ext cx="2733754"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14 août 1941</a:t>
          </a:r>
        </a:p>
      </dsp:txBody>
      <dsp:txXfrm>
        <a:off x="346729" y="1668860"/>
        <a:ext cx="2733754" cy="351175"/>
      </dsp:txXfrm>
    </dsp:sp>
    <dsp:sp modelId="{547BF051-2CC6-2D44-A671-5EADE01BDEC1}">
      <dsp:nvSpPr>
        <dsp:cNvPr id="0" name=""/>
        <dsp:cNvSpPr/>
      </dsp:nvSpPr>
      <dsp:spPr>
        <a:xfrm>
          <a:off x="0" y="1491719"/>
          <a:ext cx="10261599" cy="1243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AE9E62-4E27-F04C-97D9-2A2BB1B591DC}">
      <dsp:nvSpPr>
        <dsp:cNvPr id="0" name=""/>
        <dsp:cNvSpPr/>
      </dsp:nvSpPr>
      <dsp:spPr>
        <a:xfrm>
          <a:off x="210042" y="272462"/>
          <a:ext cx="3007129" cy="6909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signature de la Charte de l’Atlantique</a:t>
          </a:r>
        </a:p>
      </dsp:txBody>
      <dsp:txXfrm>
        <a:off x="210042" y="272462"/>
        <a:ext cx="3007129" cy="690939"/>
      </dsp:txXfrm>
    </dsp:sp>
    <dsp:sp modelId="{1A33EEEC-66F7-484E-A6F9-E2A062168304}">
      <dsp:nvSpPr>
        <dsp:cNvPr id="0" name=""/>
        <dsp:cNvSpPr/>
      </dsp:nvSpPr>
      <dsp:spPr>
        <a:xfrm>
          <a:off x="1713607" y="963401"/>
          <a:ext cx="0" cy="52831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C48DE1BB-1738-184D-A3BB-2C9952A6F69C}">
      <dsp:nvSpPr>
        <dsp:cNvPr id="0" name=""/>
        <dsp:cNvSpPr/>
      </dsp:nvSpPr>
      <dsp:spPr>
        <a:xfrm>
          <a:off x="2055326" y="1087711"/>
          <a:ext cx="2733754"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13–24 janv. 1943</a:t>
          </a:r>
        </a:p>
      </dsp:txBody>
      <dsp:txXfrm>
        <a:off x="2055326" y="1087711"/>
        <a:ext cx="2733754" cy="351175"/>
      </dsp:txXfrm>
    </dsp:sp>
    <dsp:sp modelId="{8A0522CF-A42F-E247-A7AC-3E92A09224A1}">
      <dsp:nvSpPr>
        <dsp:cNvPr id="0" name=""/>
        <dsp:cNvSpPr/>
      </dsp:nvSpPr>
      <dsp:spPr>
        <a:xfrm>
          <a:off x="1918638" y="2144346"/>
          <a:ext cx="3007129" cy="89415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à Casablanca Churchill et Roosevelt définissent la guerre totale</a:t>
          </a:r>
        </a:p>
      </dsp:txBody>
      <dsp:txXfrm>
        <a:off x="1918638" y="2144346"/>
        <a:ext cx="3007129" cy="894157"/>
      </dsp:txXfrm>
    </dsp:sp>
    <dsp:sp modelId="{EED09102-F30E-5A49-8391-68397FBEBC18}">
      <dsp:nvSpPr>
        <dsp:cNvPr id="0" name=""/>
        <dsp:cNvSpPr/>
      </dsp:nvSpPr>
      <dsp:spPr>
        <a:xfrm>
          <a:off x="3422203" y="1616028"/>
          <a:ext cx="0" cy="528317"/>
        </a:xfrm>
        <a:prstGeom prst="line">
          <a:avLst/>
        </a:prstGeom>
        <a:solidFill>
          <a:schemeClr val="accent3">
            <a:hueOff val="0"/>
            <a:satOff val="0"/>
            <a:lumOff val="0"/>
            <a:alphaOff val="0"/>
          </a:schemeClr>
        </a:solidFill>
        <a:ln w="6350" cap="flat" cmpd="sng" algn="ctr">
          <a:solidFill>
            <a:schemeClr val="accent3">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05DDF314-F171-9440-8DBC-57B5744D634D}">
      <dsp:nvSpPr>
        <dsp:cNvPr id="0" name=""/>
        <dsp:cNvSpPr/>
      </dsp:nvSpPr>
      <dsp:spPr>
        <a:xfrm>
          <a:off x="1674760"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71AE06D-CA62-A24F-B1DA-EAD3FC2CE178}">
      <dsp:nvSpPr>
        <dsp:cNvPr id="0" name=""/>
        <dsp:cNvSpPr/>
      </dsp:nvSpPr>
      <dsp:spPr>
        <a:xfrm>
          <a:off x="3383356"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AD72BEB4-94D4-D64D-A0F8-A9AE4D4408AF}">
      <dsp:nvSpPr>
        <dsp:cNvPr id="0" name=""/>
        <dsp:cNvSpPr/>
      </dsp:nvSpPr>
      <dsp:spPr>
        <a:xfrm>
          <a:off x="3763922" y="1668860"/>
          <a:ext cx="2733754"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28 nov. – 1 déc. 1943</a:t>
          </a:r>
        </a:p>
      </dsp:txBody>
      <dsp:txXfrm>
        <a:off x="3763922" y="1668860"/>
        <a:ext cx="2733754" cy="351175"/>
      </dsp:txXfrm>
    </dsp:sp>
    <dsp:sp modelId="{6FC0B8AA-2F83-C547-BEA3-88816FA5C43A}">
      <dsp:nvSpPr>
        <dsp:cNvPr id="0" name=""/>
        <dsp:cNvSpPr/>
      </dsp:nvSpPr>
      <dsp:spPr>
        <a:xfrm>
          <a:off x="3627235" y="69244"/>
          <a:ext cx="3007129" cy="89415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Les trois grands s’entendent sur le démembrement de l’Allemagne à Téhéran</a:t>
          </a:r>
        </a:p>
      </dsp:txBody>
      <dsp:txXfrm>
        <a:off x="3627235" y="69244"/>
        <a:ext cx="3007129" cy="894157"/>
      </dsp:txXfrm>
    </dsp:sp>
    <dsp:sp modelId="{3C7EAE2F-DC6E-5A49-8586-F5378074EF78}">
      <dsp:nvSpPr>
        <dsp:cNvPr id="0" name=""/>
        <dsp:cNvSpPr/>
      </dsp:nvSpPr>
      <dsp:spPr>
        <a:xfrm>
          <a:off x="5130799" y="963401"/>
          <a:ext cx="0" cy="528317"/>
        </a:xfrm>
        <a:prstGeom prst="line">
          <a:avLst/>
        </a:prstGeom>
        <a:solidFill>
          <a:schemeClr val="accent4">
            <a:hueOff val="0"/>
            <a:satOff val="0"/>
            <a:lumOff val="0"/>
            <a:alphaOff val="0"/>
          </a:schemeClr>
        </a:solidFill>
        <a:ln w="6350" cap="flat" cmpd="sng" algn="ctr">
          <a:solidFill>
            <a:schemeClr val="accent4">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D80B7FC8-814A-A547-9238-E505F6DAA308}">
      <dsp:nvSpPr>
        <dsp:cNvPr id="0" name=""/>
        <dsp:cNvSpPr/>
      </dsp:nvSpPr>
      <dsp:spPr>
        <a:xfrm>
          <a:off x="5472519" y="1087711"/>
          <a:ext cx="2733754"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11–13 févr. 1945</a:t>
          </a:r>
        </a:p>
      </dsp:txBody>
      <dsp:txXfrm>
        <a:off x="5472519" y="1087711"/>
        <a:ext cx="2733754" cy="351175"/>
      </dsp:txXfrm>
    </dsp:sp>
    <dsp:sp modelId="{BACB3C45-3BBC-984C-8B72-38F9284CB002}">
      <dsp:nvSpPr>
        <dsp:cNvPr id="0" name=""/>
        <dsp:cNvSpPr/>
      </dsp:nvSpPr>
      <dsp:spPr>
        <a:xfrm>
          <a:off x="5335831" y="2144346"/>
          <a:ext cx="3007129" cy="89415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à Yalta : les trois grands envisagent des élections libres et des zones d’influence</a:t>
          </a:r>
        </a:p>
      </dsp:txBody>
      <dsp:txXfrm>
        <a:off x="5335831" y="2144346"/>
        <a:ext cx="3007129" cy="894157"/>
      </dsp:txXfrm>
    </dsp:sp>
    <dsp:sp modelId="{9A10140A-3A7D-D843-B9FD-5422A2E3C7B1}">
      <dsp:nvSpPr>
        <dsp:cNvPr id="0" name=""/>
        <dsp:cNvSpPr/>
      </dsp:nvSpPr>
      <dsp:spPr>
        <a:xfrm>
          <a:off x="6839396" y="1616028"/>
          <a:ext cx="0" cy="528317"/>
        </a:xfrm>
        <a:prstGeom prst="line">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2564050C-533D-FC4C-9D43-82CA44F190F1}">
      <dsp:nvSpPr>
        <dsp:cNvPr id="0" name=""/>
        <dsp:cNvSpPr/>
      </dsp:nvSpPr>
      <dsp:spPr>
        <a:xfrm>
          <a:off x="5091953"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D046F698-D625-574C-ACFE-C86053D71E55}">
      <dsp:nvSpPr>
        <dsp:cNvPr id="0" name=""/>
        <dsp:cNvSpPr/>
      </dsp:nvSpPr>
      <dsp:spPr>
        <a:xfrm>
          <a:off x="6800549"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4CE2F10D-B1D9-D143-8E97-FB82A97C2DEB}">
      <dsp:nvSpPr>
        <dsp:cNvPr id="0" name=""/>
        <dsp:cNvSpPr/>
      </dsp:nvSpPr>
      <dsp:spPr>
        <a:xfrm>
          <a:off x="7181115" y="1668860"/>
          <a:ext cx="2733754"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17 juil. – 2 août 1945</a:t>
          </a:r>
        </a:p>
      </dsp:txBody>
      <dsp:txXfrm>
        <a:off x="7181115" y="1668860"/>
        <a:ext cx="2733754" cy="351175"/>
      </dsp:txXfrm>
    </dsp:sp>
    <dsp:sp modelId="{EC611693-F378-8244-BCED-A61A81413324}">
      <dsp:nvSpPr>
        <dsp:cNvPr id="0" name=""/>
        <dsp:cNvSpPr/>
      </dsp:nvSpPr>
      <dsp:spPr>
        <a:xfrm>
          <a:off x="7044428" y="272462"/>
          <a:ext cx="3007129" cy="690939"/>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à Potsdam : le sort de l’Allemagne est défini</a:t>
          </a:r>
        </a:p>
      </dsp:txBody>
      <dsp:txXfrm>
        <a:off x="7044428" y="272462"/>
        <a:ext cx="3007129" cy="690939"/>
      </dsp:txXfrm>
    </dsp:sp>
    <dsp:sp modelId="{335B1882-4313-9943-B787-256F522D2BDE}">
      <dsp:nvSpPr>
        <dsp:cNvPr id="0" name=""/>
        <dsp:cNvSpPr/>
      </dsp:nvSpPr>
      <dsp:spPr>
        <a:xfrm>
          <a:off x="8547992" y="963401"/>
          <a:ext cx="0" cy="528317"/>
        </a:xfrm>
        <a:prstGeom prst="line">
          <a:avLst/>
        </a:prstGeom>
        <a:solidFill>
          <a:schemeClr val="accent6">
            <a:hueOff val="0"/>
            <a:satOff val="0"/>
            <a:lumOff val="0"/>
            <a:alphaOff val="0"/>
          </a:schemeClr>
        </a:solidFill>
        <a:ln w="6350" cap="flat" cmpd="sng" algn="ctr">
          <a:solidFill>
            <a:schemeClr val="accent6">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1BE41F73-F938-C74C-A674-2B4082FDD957}">
      <dsp:nvSpPr>
        <dsp:cNvPr id="0" name=""/>
        <dsp:cNvSpPr/>
      </dsp:nvSpPr>
      <dsp:spPr>
        <a:xfrm>
          <a:off x="8509146"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7F0CB-7DDC-6641-A386-FFBD0F1D2161}">
      <dsp:nvSpPr>
        <dsp:cNvPr id="0" name=""/>
        <dsp:cNvSpPr/>
      </dsp:nvSpPr>
      <dsp:spPr>
        <a:xfrm>
          <a:off x="0" y="1553874"/>
          <a:ext cx="10261599" cy="0"/>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3534FB-FDDC-7B47-BC8A-CAA7CD5F3074}">
      <dsp:nvSpPr>
        <dsp:cNvPr id="0" name=""/>
        <dsp:cNvSpPr/>
      </dsp:nvSpPr>
      <dsp:spPr>
        <a:xfrm>
          <a:off x="124361" y="963401"/>
          <a:ext cx="1805600" cy="37292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5 mars 1946</a:t>
          </a:r>
        </a:p>
      </dsp:txBody>
      <dsp:txXfrm>
        <a:off x="124361" y="963401"/>
        <a:ext cx="1805600" cy="372929"/>
      </dsp:txXfrm>
    </dsp:sp>
    <dsp:sp modelId="{9E4BFBD9-3507-C64E-9FF7-DEFDDF9342E5}">
      <dsp:nvSpPr>
        <dsp:cNvPr id="0" name=""/>
        <dsp:cNvSpPr/>
      </dsp:nvSpPr>
      <dsp:spPr>
        <a:xfrm>
          <a:off x="124361" y="247172"/>
          <a:ext cx="1805600" cy="71622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Discours de Fulton de l'ancien premier ministre Winston Churchill</a:t>
          </a:r>
        </a:p>
      </dsp:txBody>
      <dsp:txXfrm>
        <a:off x="124361" y="247172"/>
        <a:ext cx="1805600" cy="716229"/>
      </dsp:txXfrm>
    </dsp:sp>
    <dsp:sp modelId="{7D209413-BBE7-E141-AC3D-3A6BCF74AB62}">
      <dsp:nvSpPr>
        <dsp:cNvPr id="0" name=""/>
        <dsp:cNvSpPr/>
      </dsp:nvSpPr>
      <dsp:spPr>
        <a:xfrm>
          <a:off x="1027162" y="1336331"/>
          <a:ext cx="0" cy="217542"/>
        </a:xfrm>
        <a:prstGeom prst="line">
          <a:avLst/>
        </a:prstGeom>
        <a:noFill/>
        <a:ln w="6350"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E3D652-AE79-7248-9A5A-190340C7F46D}">
      <dsp:nvSpPr>
        <dsp:cNvPr id="0" name=""/>
        <dsp:cNvSpPr/>
      </dsp:nvSpPr>
      <dsp:spPr>
        <a:xfrm>
          <a:off x="1150271" y="1771416"/>
          <a:ext cx="1805600" cy="372929"/>
        </a:xfrm>
        <a:prstGeom prst="rect">
          <a:avLst/>
        </a:prstGeom>
        <a:solidFill>
          <a:schemeClr val="accent5">
            <a:hueOff val="-29984"/>
            <a:satOff val="-1112"/>
            <a:lumOff val="1765"/>
            <a:alphaOff val="0"/>
          </a:schemeClr>
        </a:solidFill>
        <a:ln w="12700" cap="flat" cmpd="sng" algn="ctr">
          <a:solidFill>
            <a:schemeClr val="accent5">
              <a:hueOff val="-29984"/>
              <a:satOff val="-1112"/>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12 mars 1947</a:t>
          </a:r>
        </a:p>
      </dsp:txBody>
      <dsp:txXfrm>
        <a:off x="1150271" y="1771416"/>
        <a:ext cx="1805600" cy="372929"/>
      </dsp:txXfrm>
    </dsp:sp>
    <dsp:sp modelId="{BFA91010-01BC-6F49-B0CD-99BA25002908}">
      <dsp:nvSpPr>
        <dsp:cNvPr id="0" name=""/>
        <dsp:cNvSpPr/>
      </dsp:nvSpPr>
      <dsp:spPr>
        <a:xfrm>
          <a:off x="1150271" y="2144346"/>
          <a:ext cx="1805600" cy="399209"/>
        </a:xfrm>
        <a:prstGeom prst="rect">
          <a:avLst/>
        </a:prstGeom>
        <a:solidFill>
          <a:schemeClr val="accent5">
            <a:tint val="40000"/>
            <a:alpha val="90000"/>
            <a:hueOff val="-16985"/>
            <a:satOff val="-249"/>
            <a:lumOff val="357"/>
            <a:alphaOff val="0"/>
          </a:schemeClr>
        </a:solidFill>
        <a:ln w="12700" cap="flat" cmpd="sng" algn="ctr">
          <a:solidFill>
            <a:schemeClr val="accent5">
              <a:tint val="40000"/>
              <a:alpha val="90000"/>
              <a:hueOff val="-16985"/>
              <a:satOff val="-249"/>
              <a:lumOff val="3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Doctrine Truman</a:t>
          </a:r>
        </a:p>
      </dsp:txBody>
      <dsp:txXfrm>
        <a:off x="1150271" y="2144346"/>
        <a:ext cx="1805600" cy="399209"/>
      </dsp:txXfrm>
    </dsp:sp>
    <dsp:sp modelId="{48A5C9DA-6FF8-D447-A441-8E81B6A1EB1E}">
      <dsp:nvSpPr>
        <dsp:cNvPr id="0" name=""/>
        <dsp:cNvSpPr/>
      </dsp:nvSpPr>
      <dsp:spPr>
        <a:xfrm>
          <a:off x="2053071" y="1553874"/>
          <a:ext cx="0" cy="217542"/>
        </a:xfrm>
        <a:prstGeom prst="line">
          <a:avLst/>
        </a:prstGeom>
        <a:noFill/>
        <a:ln w="6350" cap="flat" cmpd="sng" algn="ctr">
          <a:solidFill>
            <a:schemeClr val="accent5">
              <a:hueOff val="-29984"/>
              <a:satOff val="-1112"/>
              <a:lumOff val="1765"/>
              <a:alphaOff val="0"/>
            </a:schemeClr>
          </a:solidFill>
          <a:prstDash val="solid"/>
        </a:ln>
        <a:effectLst/>
      </dsp:spPr>
      <dsp:style>
        <a:lnRef idx="1">
          <a:scrgbClr r="0" g="0" b="0"/>
        </a:lnRef>
        <a:fillRef idx="0">
          <a:scrgbClr r="0" g="0" b="0"/>
        </a:fillRef>
        <a:effectRef idx="0">
          <a:scrgbClr r="0" g="0" b="0"/>
        </a:effectRef>
        <a:fontRef idx="minor"/>
      </dsp:style>
    </dsp:sp>
    <dsp:sp modelId="{85F53689-40CA-2E4F-B35D-9864034C195B}">
      <dsp:nvSpPr>
        <dsp:cNvPr id="0" name=""/>
        <dsp:cNvSpPr/>
      </dsp:nvSpPr>
      <dsp:spPr>
        <a:xfrm rot="2700000">
          <a:off x="1002989" y="1529701"/>
          <a:ext cx="48345" cy="48345"/>
        </a:xfrm>
        <a:prstGeom prst="rect">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2C5DE9-8CB3-C44B-8314-5AE0767E19FA}">
      <dsp:nvSpPr>
        <dsp:cNvPr id="0" name=""/>
        <dsp:cNvSpPr/>
      </dsp:nvSpPr>
      <dsp:spPr>
        <a:xfrm rot="2700000">
          <a:off x="2028898" y="1529701"/>
          <a:ext cx="48345" cy="48345"/>
        </a:xfrm>
        <a:prstGeom prst="rect">
          <a:avLst/>
        </a:prstGeom>
        <a:solidFill>
          <a:schemeClr val="accent5">
            <a:hueOff val="-29984"/>
            <a:satOff val="-1112"/>
            <a:lumOff val="1765"/>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FC14E-98E2-804C-8212-FD2EC77BC674}">
      <dsp:nvSpPr>
        <dsp:cNvPr id="0" name=""/>
        <dsp:cNvSpPr/>
      </dsp:nvSpPr>
      <dsp:spPr>
        <a:xfrm>
          <a:off x="2176180" y="963401"/>
          <a:ext cx="1805600" cy="372929"/>
        </a:xfrm>
        <a:prstGeom prst="rect">
          <a:avLst/>
        </a:prstGeom>
        <a:solidFill>
          <a:schemeClr val="accent5">
            <a:hueOff val="-59968"/>
            <a:satOff val="-2224"/>
            <a:lumOff val="3529"/>
            <a:alphaOff val="0"/>
          </a:schemeClr>
        </a:solidFill>
        <a:ln w="12700" cap="flat" cmpd="sng" algn="ctr">
          <a:solidFill>
            <a:schemeClr val="accent5">
              <a:hueOff val="-59968"/>
              <a:satOff val="-2224"/>
              <a:lumOff val="35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5 juin 1947</a:t>
          </a:r>
        </a:p>
      </dsp:txBody>
      <dsp:txXfrm>
        <a:off x="2176180" y="963401"/>
        <a:ext cx="1805600" cy="372929"/>
      </dsp:txXfrm>
    </dsp:sp>
    <dsp:sp modelId="{D774D493-DA06-9A41-96ED-C7544BD30C16}">
      <dsp:nvSpPr>
        <dsp:cNvPr id="0" name=""/>
        <dsp:cNvSpPr/>
      </dsp:nvSpPr>
      <dsp:spPr>
        <a:xfrm>
          <a:off x="2176180" y="411553"/>
          <a:ext cx="1805600" cy="551848"/>
        </a:xfrm>
        <a:prstGeom prst="rect">
          <a:avLst/>
        </a:prstGeom>
        <a:solidFill>
          <a:schemeClr val="accent5">
            <a:tint val="40000"/>
            <a:alpha val="90000"/>
            <a:hueOff val="-33970"/>
            <a:satOff val="-499"/>
            <a:lumOff val="714"/>
            <a:alphaOff val="0"/>
          </a:schemeClr>
        </a:solidFill>
        <a:ln w="12700" cap="flat" cmpd="sng" algn="ctr">
          <a:solidFill>
            <a:schemeClr val="accent5">
              <a:tint val="40000"/>
              <a:alpha val="90000"/>
              <a:hueOff val="-33970"/>
              <a:satOff val="-499"/>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lancement du plan Marshall.</a:t>
          </a:r>
        </a:p>
      </dsp:txBody>
      <dsp:txXfrm>
        <a:off x="2176180" y="411553"/>
        <a:ext cx="1805600" cy="551848"/>
      </dsp:txXfrm>
    </dsp:sp>
    <dsp:sp modelId="{E8B4F492-06EC-684B-BE76-0842B3C3ECBF}">
      <dsp:nvSpPr>
        <dsp:cNvPr id="0" name=""/>
        <dsp:cNvSpPr/>
      </dsp:nvSpPr>
      <dsp:spPr>
        <a:xfrm>
          <a:off x="3078981" y="1336331"/>
          <a:ext cx="0" cy="217542"/>
        </a:xfrm>
        <a:prstGeom prst="line">
          <a:avLst/>
        </a:prstGeom>
        <a:noFill/>
        <a:ln w="6350" cap="flat" cmpd="sng" algn="ctr">
          <a:solidFill>
            <a:schemeClr val="accent5">
              <a:hueOff val="-59968"/>
              <a:satOff val="-2224"/>
              <a:lumOff val="3529"/>
              <a:alphaOff val="0"/>
            </a:schemeClr>
          </a:solidFill>
          <a:prstDash val="solid"/>
        </a:ln>
        <a:effectLst/>
      </dsp:spPr>
      <dsp:style>
        <a:lnRef idx="1">
          <a:scrgbClr r="0" g="0" b="0"/>
        </a:lnRef>
        <a:fillRef idx="0">
          <a:scrgbClr r="0" g="0" b="0"/>
        </a:fillRef>
        <a:effectRef idx="0">
          <a:scrgbClr r="0" g="0" b="0"/>
        </a:effectRef>
        <a:fontRef idx="minor"/>
      </dsp:style>
    </dsp:sp>
    <dsp:sp modelId="{C8786768-922C-DF4C-883C-ADF313E61734}">
      <dsp:nvSpPr>
        <dsp:cNvPr id="0" name=""/>
        <dsp:cNvSpPr/>
      </dsp:nvSpPr>
      <dsp:spPr>
        <a:xfrm>
          <a:off x="3202090" y="1771416"/>
          <a:ext cx="1805600" cy="372929"/>
        </a:xfrm>
        <a:prstGeom prst="rect">
          <a:avLst/>
        </a:prstGeom>
        <a:solidFill>
          <a:schemeClr val="accent5">
            <a:hueOff val="-89952"/>
            <a:satOff val="-3336"/>
            <a:lumOff val="5294"/>
            <a:alphaOff val="0"/>
          </a:schemeClr>
        </a:solidFill>
        <a:ln w="12700" cap="flat" cmpd="sng" algn="ctr">
          <a:solidFill>
            <a:schemeClr val="accent5">
              <a:hueOff val="-89952"/>
              <a:satOff val="-3336"/>
              <a:lumOff val="5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5 oct. 1947</a:t>
          </a:r>
        </a:p>
      </dsp:txBody>
      <dsp:txXfrm>
        <a:off x="3202090" y="1771416"/>
        <a:ext cx="1805600" cy="372929"/>
      </dsp:txXfrm>
    </dsp:sp>
    <dsp:sp modelId="{38DEB3C6-D39A-4541-A4E0-561C434ACA51}">
      <dsp:nvSpPr>
        <dsp:cNvPr id="0" name=""/>
        <dsp:cNvSpPr/>
      </dsp:nvSpPr>
      <dsp:spPr>
        <a:xfrm>
          <a:off x="3202090" y="2144346"/>
          <a:ext cx="1805600" cy="551848"/>
        </a:xfrm>
        <a:prstGeom prst="rect">
          <a:avLst/>
        </a:prstGeom>
        <a:solidFill>
          <a:schemeClr val="accent5">
            <a:tint val="40000"/>
            <a:alpha val="90000"/>
            <a:hueOff val="-50955"/>
            <a:satOff val="-748"/>
            <a:lumOff val="1071"/>
            <a:alphaOff val="0"/>
          </a:schemeClr>
        </a:solidFill>
        <a:ln w="12700" cap="flat" cmpd="sng" algn="ctr">
          <a:solidFill>
            <a:schemeClr val="accent5">
              <a:tint val="40000"/>
              <a:alpha val="90000"/>
              <a:hueOff val="-50955"/>
              <a:satOff val="-7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Doctrine Jdanov et création du Kominform.</a:t>
          </a:r>
        </a:p>
      </dsp:txBody>
      <dsp:txXfrm>
        <a:off x="3202090" y="2144346"/>
        <a:ext cx="1805600" cy="551848"/>
      </dsp:txXfrm>
    </dsp:sp>
    <dsp:sp modelId="{094829DD-C89B-3B4C-A687-469D9D05788A}">
      <dsp:nvSpPr>
        <dsp:cNvPr id="0" name=""/>
        <dsp:cNvSpPr/>
      </dsp:nvSpPr>
      <dsp:spPr>
        <a:xfrm>
          <a:off x="4104890" y="1553874"/>
          <a:ext cx="0" cy="217542"/>
        </a:xfrm>
        <a:prstGeom prst="line">
          <a:avLst/>
        </a:prstGeom>
        <a:noFill/>
        <a:ln w="6350" cap="flat" cmpd="sng" algn="ctr">
          <a:solidFill>
            <a:schemeClr val="accent5">
              <a:hueOff val="-89952"/>
              <a:satOff val="-3336"/>
              <a:lumOff val="5294"/>
              <a:alphaOff val="0"/>
            </a:schemeClr>
          </a:solidFill>
          <a:prstDash val="solid"/>
        </a:ln>
        <a:effectLst/>
      </dsp:spPr>
      <dsp:style>
        <a:lnRef idx="1">
          <a:scrgbClr r="0" g="0" b="0"/>
        </a:lnRef>
        <a:fillRef idx="0">
          <a:scrgbClr r="0" g="0" b="0"/>
        </a:fillRef>
        <a:effectRef idx="0">
          <a:scrgbClr r="0" g="0" b="0"/>
        </a:effectRef>
        <a:fontRef idx="minor"/>
      </dsp:style>
    </dsp:sp>
    <dsp:sp modelId="{9F920457-1A28-0F40-85D7-B4C79AD20BCC}">
      <dsp:nvSpPr>
        <dsp:cNvPr id="0" name=""/>
        <dsp:cNvSpPr/>
      </dsp:nvSpPr>
      <dsp:spPr>
        <a:xfrm rot="2700000">
          <a:off x="3054808" y="1529701"/>
          <a:ext cx="48345" cy="48345"/>
        </a:xfrm>
        <a:prstGeom prst="rect">
          <a:avLst/>
        </a:prstGeom>
        <a:solidFill>
          <a:schemeClr val="accent5">
            <a:hueOff val="-59968"/>
            <a:satOff val="-2224"/>
            <a:lumOff val="3529"/>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F0920E-BB2A-C947-8FA9-5F70040A69D9}">
      <dsp:nvSpPr>
        <dsp:cNvPr id="0" name=""/>
        <dsp:cNvSpPr/>
      </dsp:nvSpPr>
      <dsp:spPr>
        <a:xfrm rot="2700000">
          <a:off x="4080717" y="1529701"/>
          <a:ext cx="48345" cy="48345"/>
        </a:xfrm>
        <a:prstGeom prst="rect">
          <a:avLst/>
        </a:prstGeom>
        <a:solidFill>
          <a:schemeClr val="accent5">
            <a:hueOff val="-89952"/>
            <a:satOff val="-3336"/>
            <a:lumOff val="5294"/>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99CAD9-C43E-D146-9219-E03BEBEDDFDF}">
      <dsp:nvSpPr>
        <dsp:cNvPr id="0" name=""/>
        <dsp:cNvSpPr/>
      </dsp:nvSpPr>
      <dsp:spPr>
        <a:xfrm>
          <a:off x="4227999" y="963401"/>
          <a:ext cx="1805600" cy="372929"/>
        </a:xfrm>
        <a:prstGeom prst="rect">
          <a:avLst/>
        </a:prstGeom>
        <a:solidFill>
          <a:schemeClr val="accent5">
            <a:hueOff val="-119936"/>
            <a:satOff val="-4449"/>
            <a:lumOff val="7059"/>
            <a:alphaOff val="0"/>
          </a:schemeClr>
        </a:solidFill>
        <a:ln w="12700" cap="flat" cmpd="sng" algn="ctr">
          <a:solidFill>
            <a:schemeClr val="accent5">
              <a:hueOff val="-119936"/>
              <a:satOff val="-4449"/>
              <a:lumOff val="705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25 févr.</a:t>
          </a:r>
        </a:p>
      </dsp:txBody>
      <dsp:txXfrm>
        <a:off x="4227999" y="963401"/>
        <a:ext cx="1805600" cy="372929"/>
      </dsp:txXfrm>
    </dsp:sp>
    <dsp:sp modelId="{888562AA-BCC7-A34B-A1C5-B23CE70742A6}">
      <dsp:nvSpPr>
        <dsp:cNvPr id="0" name=""/>
        <dsp:cNvSpPr/>
      </dsp:nvSpPr>
      <dsp:spPr>
        <a:xfrm>
          <a:off x="4227999" y="564192"/>
          <a:ext cx="1805600" cy="399209"/>
        </a:xfrm>
        <a:prstGeom prst="rect">
          <a:avLst/>
        </a:prstGeom>
        <a:solidFill>
          <a:schemeClr val="accent5">
            <a:tint val="40000"/>
            <a:alpha val="90000"/>
            <a:hueOff val="-67940"/>
            <a:satOff val="-998"/>
            <a:lumOff val="1428"/>
            <a:alphaOff val="0"/>
          </a:schemeClr>
        </a:solidFill>
        <a:ln w="12700" cap="flat" cmpd="sng" algn="ctr">
          <a:solidFill>
            <a:schemeClr val="accent5">
              <a:tint val="40000"/>
              <a:alpha val="90000"/>
              <a:hueOff val="-67940"/>
              <a:satOff val="-998"/>
              <a:lumOff val="14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1948 coup de Prague</a:t>
          </a:r>
        </a:p>
      </dsp:txBody>
      <dsp:txXfrm>
        <a:off x="4227999" y="564192"/>
        <a:ext cx="1805600" cy="399209"/>
      </dsp:txXfrm>
    </dsp:sp>
    <dsp:sp modelId="{14D4818E-8DD2-4742-9320-F017DB3DC94C}">
      <dsp:nvSpPr>
        <dsp:cNvPr id="0" name=""/>
        <dsp:cNvSpPr/>
      </dsp:nvSpPr>
      <dsp:spPr>
        <a:xfrm>
          <a:off x="5130799" y="1336331"/>
          <a:ext cx="0" cy="217542"/>
        </a:xfrm>
        <a:prstGeom prst="line">
          <a:avLst/>
        </a:prstGeom>
        <a:noFill/>
        <a:ln w="6350" cap="flat" cmpd="sng" algn="ctr">
          <a:solidFill>
            <a:schemeClr val="accent5">
              <a:hueOff val="-119936"/>
              <a:satOff val="-4449"/>
              <a:lumOff val="7059"/>
              <a:alphaOff val="0"/>
            </a:schemeClr>
          </a:solidFill>
          <a:prstDash val="solid"/>
        </a:ln>
        <a:effectLst/>
      </dsp:spPr>
      <dsp:style>
        <a:lnRef idx="1">
          <a:scrgbClr r="0" g="0" b="0"/>
        </a:lnRef>
        <a:fillRef idx="0">
          <a:scrgbClr r="0" g="0" b="0"/>
        </a:fillRef>
        <a:effectRef idx="0">
          <a:scrgbClr r="0" g="0" b="0"/>
        </a:effectRef>
        <a:fontRef idx="minor"/>
      </dsp:style>
    </dsp:sp>
    <dsp:sp modelId="{579CBCE8-03AE-E442-958B-96F1D56373D7}">
      <dsp:nvSpPr>
        <dsp:cNvPr id="0" name=""/>
        <dsp:cNvSpPr/>
      </dsp:nvSpPr>
      <dsp:spPr>
        <a:xfrm>
          <a:off x="5253909" y="1771416"/>
          <a:ext cx="1805600" cy="372929"/>
        </a:xfrm>
        <a:prstGeom prst="rect">
          <a:avLst/>
        </a:prstGeom>
        <a:solidFill>
          <a:schemeClr val="accent5">
            <a:hueOff val="-149921"/>
            <a:satOff val="-5561"/>
            <a:lumOff val="8823"/>
            <a:alphaOff val="0"/>
          </a:schemeClr>
        </a:solidFill>
        <a:ln w="12700" cap="flat" cmpd="sng" algn="ctr">
          <a:solidFill>
            <a:schemeClr val="accent5">
              <a:hueOff val="-149921"/>
              <a:satOff val="-556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24 juin 1948</a:t>
          </a:r>
        </a:p>
      </dsp:txBody>
      <dsp:txXfrm>
        <a:off x="5253909" y="1771416"/>
        <a:ext cx="1805600" cy="372929"/>
      </dsp:txXfrm>
    </dsp:sp>
    <dsp:sp modelId="{89F4F5F3-0FD3-E144-97E1-7B632706054A}">
      <dsp:nvSpPr>
        <dsp:cNvPr id="0" name=""/>
        <dsp:cNvSpPr/>
      </dsp:nvSpPr>
      <dsp:spPr>
        <a:xfrm>
          <a:off x="5253909" y="2144346"/>
          <a:ext cx="1805600" cy="716229"/>
        </a:xfrm>
        <a:prstGeom prst="rect">
          <a:avLst/>
        </a:prstGeom>
        <a:solidFill>
          <a:schemeClr val="accent5">
            <a:tint val="40000"/>
            <a:alpha val="90000"/>
            <a:hueOff val="-84926"/>
            <a:satOff val="-1247"/>
            <a:lumOff val="1785"/>
            <a:alphaOff val="0"/>
          </a:schemeClr>
        </a:solidFill>
        <a:ln w="12700" cap="flat" cmpd="sng" algn="ctr">
          <a:solidFill>
            <a:schemeClr val="accent5">
              <a:tint val="40000"/>
              <a:alpha val="90000"/>
              <a:hueOff val="-84926"/>
              <a:satOff val="-1247"/>
              <a:lumOff val="17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Blocus soviétique de Berlin. Pont aérien américain</a:t>
          </a:r>
        </a:p>
      </dsp:txBody>
      <dsp:txXfrm>
        <a:off x="5253909" y="2144346"/>
        <a:ext cx="1805600" cy="716229"/>
      </dsp:txXfrm>
    </dsp:sp>
    <dsp:sp modelId="{B9532603-53AE-F244-B8BF-9F47CF865C60}">
      <dsp:nvSpPr>
        <dsp:cNvPr id="0" name=""/>
        <dsp:cNvSpPr/>
      </dsp:nvSpPr>
      <dsp:spPr>
        <a:xfrm>
          <a:off x="6156709" y="1553874"/>
          <a:ext cx="0" cy="217542"/>
        </a:xfrm>
        <a:prstGeom prst="line">
          <a:avLst/>
        </a:prstGeom>
        <a:noFill/>
        <a:ln w="6350" cap="flat" cmpd="sng" algn="ctr">
          <a:solidFill>
            <a:schemeClr val="accent5">
              <a:hueOff val="-149921"/>
              <a:satOff val="-5561"/>
              <a:lumOff val="8823"/>
              <a:alphaOff val="0"/>
            </a:schemeClr>
          </a:solidFill>
          <a:prstDash val="solid"/>
        </a:ln>
        <a:effectLst/>
      </dsp:spPr>
      <dsp:style>
        <a:lnRef idx="1">
          <a:scrgbClr r="0" g="0" b="0"/>
        </a:lnRef>
        <a:fillRef idx="0">
          <a:scrgbClr r="0" g="0" b="0"/>
        </a:fillRef>
        <a:effectRef idx="0">
          <a:scrgbClr r="0" g="0" b="0"/>
        </a:effectRef>
        <a:fontRef idx="minor"/>
      </dsp:style>
    </dsp:sp>
    <dsp:sp modelId="{28CBA2FD-4968-A044-9375-0ECA8DD0383D}">
      <dsp:nvSpPr>
        <dsp:cNvPr id="0" name=""/>
        <dsp:cNvSpPr/>
      </dsp:nvSpPr>
      <dsp:spPr>
        <a:xfrm rot="2700000">
          <a:off x="5106627" y="1529701"/>
          <a:ext cx="48345" cy="48345"/>
        </a:xfrm>
        <a:prstGeom prst="rect">
          <a:avLst/>
        </a:prstGeom>
        <a:solidFill>
          <a:schemeClr val="accent5">
            <a:hueOff val="-119936"/>
            <a:satOff val="-4449"/>
            <a:lumOff val="7059"/>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DAE60A-9BD6-9E4C-8170-B1DCCDDA6F0A}">
      <dsp:nvSpPr>
        <dsp:cNvPr id="0" name=""/>
        <dsp:cNvSpPr/>
      </dsp:nvSpPr>
      <dsp:spPr>
        <a:xfrm rot="2700000">
          <a:off x="6132536" y="1529701"/>
          <a:ext cx="48345" cy="48345"/>
        </a:xfrm>
        <a:prstGeom prst="rect">
          <a:avLst/>
        </a:prstGeom>
        <a:solidFill>
          <a:schemeClr val="accent5">
            <a:hueOff val="-149921"/>
            <a:satOff val="-5561"/>
            <a:lumOff val="8823"/>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237DA9-9B8C-EE4B-9695-1BDE8A265D67}">
      <dsp:nvSpPr>
        <dsp:cNvPr id="0" name=""/>
        <dsp:cNvSpPr/>
      </dsp:nvSpPr>
      <dsp:spPr>
        <a:xfrm>
          <a:off x="6279818" y="963401"/>
          <a:ext cx="1805600" cy="372929"/>
        </a:xfrm>
        <a:prstGeom prst="rect">
          <a:avLst/>
        </a:prstGeom>
        <a:solidFill>
          <a:schemeClr val="accent5">
            <a:hueOff val="-179905"/>
            <a:satOff val="-6673"/>
            <a:lumOff val="10588"/>
            <a:alphaOff val="0"/>
          </a:schemeClr>
        </a:solidFill>
        <a:ln w="12700" cap="flat" cmpd="sng" algn="ctr">
          <a:solidFill>
            <a:schemeClr val="accent5">
              <a:hueOff val="-179905"/>
              <a:satOff val="-6673"/>
              <a:lumOff val="1058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t>4 </a:t>
          </a:r>
          <a:r>
            <a:rPr lang="en-US" sz="1400" kern="1200" dirty="0" err="1"/>
            <a:t>janv</a:t>
          </a:r>
          <a:r>
            <a:rPr lang="en-US" sz="1400" kern="1200" dirty="0"/>
            <a:t>. 1949</a:t>
          </a:r>
        </a:p>
      </dsp:txBody>
      <dsp:txXfrm>
        <a:off x="6279818" y="963401"/>
        <a:ext cx="1805600" cy="372929"/>
      </dsp:txXfrm>
    </dsp:sp>
    <dsp:sp modelId="{288DFB2A-7247-EA47-9297-83B2DC6035E3}">
      <dsp:nvSpPr>
        <dsp:cNvPr id="0" name=""/>
        <dsp:cNvSpPr/>
      </dsp:nvSpPr>
      <dsp:spPr>
        <a:xfrm>
          <a:off x="6279818" y="564192"/>
          <a:ext cx="1805600" cy="399209"/>
        </a:xfrm>
        <a:prstGeom prst="rect">
          <a:avLst/>
        </a:prstGeom>
        <a:solidFill>
          <a:schemeClr val="accent5">
            <a:tint val="40000"/>
            <a:alpha val="90000"/>
            <a:hueOff val="-101911"/>
            <a:satOff val="-1496"/>
            <a:lumOff val="2142"/>
            <a:alphaOff val="0"/>
          </a:schemeClr>
        </a:solidFill>
        <a:ln w="12700" cap="flat" cmpd="sng" algn="ctr">
          <a:solidFill>
            <a:schemeClr val="accent5">
              <a:tint val="40000"/>
              <a:alpha val="90000"/>
              <a:hueOff val="-101911"/>
              <a:satOff val="-1496"/>
              <a:lumOff val="21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err="1"/>
            <a:t>Pacte</a:t>
          </a:r>
          <a:r>
            <a:rPr lang="en-US" sz="1200" kern="1200" dirty="0"/>
            <a:t> de </a:t>
          </a:r>
          <a:r>
            <a:rPr lang="en-US" sz="1200" kern="1200" dirty="0" err="1"/>
            <a:t>l'Atlantique</a:t>
          </a:r>
          <a:endParaRPr lang="en-US" sz="1200" kern="1200" dirty="0"/>
        </a:p>
      </dsp:txBody>
      <dsp:txXfrm>
        <a:off x="6279818" y="564192"/>
        <a:ext cx="1805600" cy="399209"/>
      </dsp:txXfrm>
    </dsp:sp>
    <dsp:sp modelId="{6826CAF8-4460-9F4D-B45C-7E8B91B4D0F8}">
      <dsp:nvSpPr>
        <dsp:cNvPr id="0" name=""/>
        <dsp:cNvSpPr/>
      </dsp:nvSpPr>
      <dsp:spPr>
        <a:xfrm>
          <a:off x="7182618" y="1336331"/>
          <a:ext cx="0" cy="217542"/>
        </a:xfrm>
        <a:prstGeom prst="line">
          <a:avLst/>
        </a:prstGeom>
        <a:noFill/>
        <a:ln w="6350" cap="flat" cmpd="sng" algn="ctr">
          <a:solidFill>
            <a:schemeClr val="accent5">
              <a:hueOff val="-179905"/>
              <a:satOff val="-6673"/>
              <a:lumOff val="10588"/>
              <a:alphaOff val="0"/>
            </a:schemeClr>
          </a:solidFill>
          <a:prstDash val="solid"/>
        </a:ln>
        <a:effectLst/>
      </dsp:spPr>
      <dsp:style>
        <a:lnRef idx="1">
          <a:scrgbClr r="0" g="0" b="0"/>
        </a:lnRef>
        <a:fillRef idx="0">
          <a:scrgbClr r="0" g="0" b="0"/>
        </a:fillRef>
        <a:effectRef idx="0">
          <a:scrgbClr r="0" g="0" b="0"/>
        </a:effectRef>
        <a:fontRef idx="minor"/>
      </dsp:style>
    </dsp:sp>
    <dsp:sp modelId="{12E77F3D-69D2-3640-8810-5CC35772AFD7}">
      <dsp:nvSpPr>
        <dsp:cNvPr id="0" name=""/>
        <dsp:cNvSpPr/>
      </dsp:nvSpPr>
      <dsp:spPr>
        <a:xfrm>
          <a:off x="7305728" y="1771416"/>
          <a:ext cx="1805600" cy="372929"/>
        </a:xfrm>
        <a:prstGeom prst="rect">
          <a:avLst/>
        </a:prstGeom>
        <a:solidFill>
          <a:schemeClr val="accent5">
            <a:hueOff val="-209889"/>
            <a:satOff val="-7785"/>
            <a:lumOff val="12352"/>
            <a:alphaOff val="0"/>
          </a:schemeClr>
        </a:solidFill>
        <a:ln w="12700" cap="flat" cmpd="sng" algn="ctr">
          <a:solidFill>
            <a:schemeClr val="accent5">
              <a:hueOff val="-209889"/>
              <a:satOff val="-7785"/>
              <a:lumOff val="123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fr-FR" sz="1400" kern="1200"/>
            <a:t>mai à octobre 1949</a:t>
          </a:r>
        </a:p>
      </dsp:txBody>
      <dsp:txXfrm>
        <a:off x="7305728" y="1771416"/>
        <a:ext cx="1805600" cy="372929"/>
      </dsp:txXfrm>
    </dsp:sp>
    <dsp:sp modelId="{725E77F8-7084-E640-9E91-BF76A980530F}">
      <dsp:nvSpPr>
        <dsp:cNvPr id="0" name=""/>
        <dsp:cNvSpPr/>
      </dsp:nvSpPr>
      <dsp:spPr>
        <a:xfrm>
          <a:off x="7305728" y="2144346"/>
          <a:ext cx="1805600" cy="551848"/>
        </a:xfrm>
        <a:prstGeom prst="rect">
          <a:avLst/>
        </a:prstGeom>
        <a:solidFill>
          <a:schemeClr val="accent5">
            <a:tint val="40000"/>
            <a:alpha val="90000"/>
            <a:hueOff val="-118896"/>
            <a:satOff val="-1746"/>
            <a:lumOff val="2499"/>
            <a:alphaOff val="0"/>
          </a:schemeClr>
        </a:solidFill>
        <a:ln w="12700" cap="flat" cmpd="sng" algn="ctr">
          <a:solidFill>
            <a:schemeClr val="accent5">
              <a:tint val="40000"/>
              <a:alpha val="90000"/>
              <a:hueOff val="-118896"/>
              <a:satOff val="-1746"/>
              <a:lumOff val="24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fr-FR" sz="1200" kern="1200"/>
            <a:t>création de la RFA puis de la RDA</a:t>
          </a:r>
        </a:p>
      </dsp:txBody>
      <dsp:txXfrm>
        <a:off x="7305728" y="2144346"/>
        <a:ext cx="1805600" cy="551848"/>
      </dsp:txXfrm>
    </dsp:sp>
    <dsp:sp modelId="{40B24BE7-9949-494E-9A95-BE7364F7A784}">
      <dsp:nvSpPr>
        <dsp:cNvPr id="0" name=""/>
        <dsp:cNvSpPr/>
      </dsp:nvSpPr>
      <dsp:spPr>
        <a:xfrm>
          <a:off x="8208528" y="1553874"/>
          <a:ext cx="0" cy="217542"/>
        </a:xfrm>
        <a:prstGeom prst="line">
          <a:avLst/>
        </a:prstGeom>
        <a:noFill/>
        <a:ln w="6350" cap="flat" cmpd="sng" algn="ctr">
          <a:solidFill>
            <a:schemeClr val="accent5">
              <a:hueOff val="-209889"/>
              <a:satOff val="-7785"/>
              <a:lumOff val="12352"/>
              <a:alphaOff val="0"/>
            </a:schemeClr>
          </a:solidFill>
          <a:prstDash val="solid"/>
        </a:ln>
        <a:effectLst/>
      </dsp:spPr>
      <dsp:style>
        <a:lnRef idx="1">
          <a:scrgbClr r="0" g="0" b="0"/>
        </a:lnRef>
        <a:fillRef idx="0">
          <a:scrgbClr r="0" g="0" b="0"/>
        </a:fillRef>
        <a:effectRef idx="0">
          <a:scrgbClr r="0" g="0" b="0"/>
        </a:effectRef>
        <a:fontRef idx="minor"/>
      </dsp:style>
    </dsp:sp>
    <dsp:sp modelId="{CAB8FC1B-B7D8-7D48-8DDA-0F36EFDA098A}">
      <dsp:nvSpPr>
        <dsp:cNvPr id="0" name=""/>
        <dsp:cNvSpPr/>
      </dsp:nvSpPr>
      <dsp:spPr>
        <a:xfrm rot="2700000">
          <a:off x="7158446" y="1529701"/>
          <a:ext cx="48345" cy="48345"/>
        </a:xfrm>
        <a:prstGeom prst="rect">
          <a:avLst/>
        </a:prstGeom>
        <a:solidFill>
          <a:schemeClr val="accent5">
            <a:hueOff val="-179905"/>
            <a:satOff val="-6673"/>
            <a:lumOff val="10588"/>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07B0F0-14A2-8044-83BC-2E5744782947}">
      <dsp:nvSpPr>
        <dsp:cNvPr id="0" name=""/>
        <dsp:cNvSpPr/>
      </dsp:nvSpPr>
      <dsp:spPr>
        <a:xfrm rot="2700000">
          <a:off x="8184355" y="1529701"/>
          <a:ext cx="48345" cy="48345"/>
        </a:xfrm>
        <a:prstGeom prst="rect">
          <a:avLst/>
        </a:prstGeom>
        <a:solidFill>
          <a:schemeClr val="accent5">
            <a:hueOff val="-209889"/>
            <a:satOff val="-7785"/>
            <a:lumOff val="12352"/>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FE94D-874A-1041-9628-704D040B69BA}">
      <dsp:nvSpPr>
        <dsp:cNvPr id="0" name=""/>
        <dsp:cNvSpPr/>
      </dsp:nvSpPr>
      <dsp:spPr>
        <a:xfrm>
          <a:off x="8331637" y="963401"/>
          <a:ext cx="1805600" cy="372929"/>
        </a:xfrm>
        <a:prstGeom prst="rect">
          <a:avLst/>
        </a:prstGeom>
        <a:solidFill>
          <a:schemeClr val="accent5">
            <a:hueOff val="-239873"/>
            <a:satOff val="-8897"/>
            <a:lumOff val="14117"/>
            <a:alphaOff val="0"/>
          </a:schemeClr>
        </a:solidFill>
        <a:ln w="12700" cap="flat" cmpd="sng" algn="ctr">
          <a:solidFill>
            <a:schemeClr val="accent5">
              <a:hueOff val="-239873"/>
              <a:satOff val="-8897"/>
              <a:lumOff val="141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 oct. 1949</a:t>
          </a:r>
        </a:p>
      </dsp:txBody>
      <dsp:txXfrm>
        <a:off x="8331637" y="963401"/>
        <a:ext cx="1805600" cy="372929"/>
      </dsp:txXfrm>
    </dsp:sp>
    <dsp:sp modelId="{11C43BA4-8BD4-AC44-8122-6AE80D02D4A9}">
      <dsp:nvSpPr>
        <dsp:cNvPr id="0" name=""/>
        <dsp:cNvSpPr/>
      </dsp:nvSpPr>
      <dsp:spPr>
        <a:xfrm>
          <a:off x="8331637" y="94533"/>
          <a:ext cx="1805600" cy="868868"/>
        </a:xfrm>
        <a:prstGeom prst="rect">
          <a:avLst/>
        </a:prstGeom>
        <a:solidFill>
          <a:schemeClr val="accent5">
            <a:tint val="40000"/>
            <a:alpha val="90000"/>
            <a:hueOff val="-135881"/>
            <a:satOff val="-1995"/>
            <a:lumOff val="2856"/>
            <a:alphaOff val="0"/>
          </a:schemeClr>
        </a:solidFill>
        <a:ln w="12700" cap="flat" cmpd="sng" algn="ctr">
          <a:solidFill>
            <a:schemeClr val="accent5">
              <a:tint val="40000"/>
              <a:alpha val="90000"/>
              <a:hueOff val="-135881"/>
              <a:satOff val="-1995"/>
              <a:lumOff val="28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Proclamation de la République populaire de Chine et Bombe atomique soviétique</a:t>
          </a:r>
        </a:p>
      </dsp:txBody>
      <dsp:txXfrm>
        <a:off x="8331637" y="94533"/>
        <a:ext cx="1805600" cy="868868"/>
      </dsp:txXfrm>
    </dsp:sp>
    <dsp:sp modelId="{C35DBE9C-F732-3445-BFC8-3DEC9576DB2D}">
      <dsp:nvSpPr>
        <dsp:cNvPr id="0" name=""/>
        <dsp:cNvSpPr/>
      </dsp:nvSpPr>
      <dsp:spPr>
        <a:xfrm>
          <a:off x="9234437" y="1336331"/>
          <a:ext cx="0" cy="217542"/>
        </a:xfrm>
        <a:prstGeom prst="line">
          <a:avLst/>
        </a:prstGeom>
        <a:noFill/>
        <a:ln w="6350" cap="flat" cmpd="sng" algn="ctr">
          <a:solidFill>
            <a:schemeClr val="accent5">
              <a:hueOff val="-239873"/>
              <a:satOff val="-8897"/>
              <a:lumOff val="14117"/>
              <a:alphaOff val="0"/>
            </a:schemeClr>
          </a:solidFill>
          <a:prstDash val="solid"/>
        </a:ln>
        <a:effectLst/>
      </dsp:spPr>
      <dsp:style>
        <a:lnRef idx="1">
          <a:scrgbClr r="0" g="0" b="0"/>
        </a:lnRef>
        <a:fillRef idx="0">
          <a:scrgbClr r="0" g="0" b="0"/>
        </a:fillRef>
        <a:effectRef idx="0">
          <a:scrgbClr r="0" g="0" b="0"/>
        </a:effectRef>
        <a:fontRef idx="minor"/>
      </dsp:style>
    </dsp:sp>
    <dsp:sp modelId="{F5BF4361-A1EE-E647-95C5-F7EC23B9BE89}">
      <dsp:nvSpPr>
        <dsp:cNvPr id="0" name=""/>
        <dsp:cNvSpPr/>
      </dsp:nvSpPr>
      <dsp:spPr>
        <a:xfrm rot="2700000">
          <a:off x="9210265" y="1529701"/>
          <a:ext cx="48345" cy="48345"/>
        </a:xfrm>
        <a:prstGeom prst="rect">
          <a:avLst/>
        </a:prstGeom>
        <a:solidFill>
          <a:schemeClr val="accent5">
            <a:hueOff val="-239873"/>
            <a:satOff val="-8897"/>
            <a:lumOff val="14117"/>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AE6D98FC-10FF-944F-AF02-7454603D9341}"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372071918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E6D98FC-10FF-944F-AF02-7454603D9341}"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29027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AE6D98FC-10FF-944F-AF02-7454603D9341}"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12965238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E6D98FC-10FF-944F-AF02-7454603D9341}" type="datetimeFigureOut">
              <a:rPr lang="fr-FR" smtClean="0"/>
              <a:t>23/08/2024</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2306948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AE6D98FC-10FF-944F-AF02-7454603D9341}" type="datetimeFigureOut">
              <a:rPr lang="fr-FR" smtClean="0"/>
              <a:t>23/08/2024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97FD75-EC76-3F47-A276-AD5E23656BC3}"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31916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E6D98FC-10FF-944F-AF02-7454603D9341}" type="datetimeFigureOut">
              <a:rPr lang="fr-FR" smtClean="0"/>
              <a:t>23/08/2024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108371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6D98FC-10FF-944F-AF02-7454603D9341}" type="datetimeFigureOut">
              <a:rPr lang="fr-FR" smtClean="0"/>
              <a:t>23/08/2024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404475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AE6D98FC-10FF-944F-AF02-7454603D9341}" type="datetimeFigureOut">
              <a:rPr lang="fr-FR" smtClean="0"/>
              <a:t>23/08/2024</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4270471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E6D98FC-10FF-944F-AF02-7454603D9341}" type="datetimeFigureOut">
              <a:rPr lang="fr-FR" smtClean="0"/>
              <a:t>23/08/2024</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157856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6D98FC-10FF-944F-AF02-7454603D9341}" type="datetimeFigureOut">
              <a:rPr lang="fr-FR" smtClean="0"/>
              <a:t>23/08/2024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43089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6D98FC-10FF-944F-AF02-7454603D9341}" type="datetimeFigureOut">
              <a:rPr lang="fr-FR" smtClean="0"/>
              <a:t>23/08/2024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7FD75-EC76-3F47-A276-AD5E23656BC3}" type="slidenum">
              <a:rPr lang="fr-FR" smtClean="0"/>
              <a:t>‹N°›</a:t>
            </a:fld>
            <a:endParaRPr lang="fr-FR"/>
          </a:p>
        </p:txBody>
      </p:sp>
    </p:spTree>
    <p:extLst>
      <p:ext uri="{BB962C8B-B14F-4D97-AF65-F5344CB8AC3E}">
        <p14:creationId xmlns:p14="http://schemas.microsoft.com/office/powerpoint/2010/main" val="2375301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C0B6405-A246-7243-9460-6CA326CB35BE}" type="datetime1">
              <a:rPr lang="fr-FR" altLang="fr-FR" smtClean="0"/>
              <a:pPr/>
              <a:t>23/08/2024</a:t>
            </a:fld>
            <a:endParaRPr lang="fr-FR" alt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fld id="{667CF768-6B45-CA4C-903E-6B7C84F96D77}" type="slidenum">
              <a:rPr lang="fr-FR" altLang="fr-FR" smtClean="0"/>
              <a:pPr/>
              <a:t>‹N°›</a:t>
            </a:fld>
            <a:endParaRPr lang="fr-FR" alt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4116339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E6D98FC-10FF-944F-AF02-7454603D9341}" type="datetimeFigureOut">
              <a:rPr lang="fr-FR" smtClean="0"/>
              <a:t>23/08/2024</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EA97FD75-EC76-3F47-A276-AD5E23656BC3}" type="slidenum">
              <a:rPr lang="fr-FR" smtClean="0"/>
              <a:t>‹N°›</a:t>
            </a:fld>
            <a:endParaRPr lang="fr-FR"/>
          </a:p>
        </p:txBody>
      </p:sp>
    </p:spTree>
    <p:extLst>
      <p:ext uri="{BB962C8B-B14F-4D97-AF65-F5344CB8AC3E}">
        <p14:creationId xmlns:p14="http://schemas.microsoft.com/office/powerpoint/2010/main" val="2403696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1E6EC0-30E9-7743-978E-9C50BB57B414}"/>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fr-FR" sz="2800">
                <a:solidFill>
                  <a:schemeClr val="tx1"/>
                </a:solidFill>
              </a:rPr>
              <a:t>La fin de la seconde guerre mondiale et le début de la guerre froide</a:t>
            </a: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F317AC11-FFCC-0E4F-AA8B-BEF079B8CF0C}"/>
              </a:ext>
            </a:extLst>
          </p:cNvPr>
          <p:cNvSpPr>
            <a:spLocks noGrp="1"/>
          </p:cNvSpPr>
          <p:nvPr>
            <p:ph type="subTitle" idx="1"/>
          </p:nvPr>
        </p:nvSpPr>
        <p:spPr>
          <a:xfrm>
            <a:off x="8533732" y="2173266"/>
            <a:ext cx="3254408" cy="2511468"/>
          </a:xfrm>
        </p:spPr>
        <p:txBody>
          <a:bodyPr anchor="ctr">
            <a:normAutofit/>
          </a:bodyPr>
          <a:lstStyle/>
          <a:p>
            <a:r>
              <a:rPr lang="fr-FR" sz="2400">
                <a:solidFill>
                  <a:schemeClr val="tx2">
                    <a:lumMod val="90000"/>
                  </a:schemeClr>
                </a:solidFill>
              </a:rPr>
              <a:t>Chapitre 4 </a:t>
            </a:r>
          </a:p>
          <a:p>
            <a:r>
              <a:rPr lang="fr-FR" sz="2400">
                <a:solidFill>
                  <a:schemeClr val="tx2">
                    <a:lumMod val="90000"/>
                  </a:schemeClr>
                </a:solidFill>
              </a:rPr>
              <a:t>1945-1949</a:t>
            </a:r>
          </a:p>
        </p:txBody>
      </p:sp>
    </p:spTree>
    <p:extLst>
      <p:ext uri="{BB962C8B-B14F-4D97-AF65-F5344CB8AC3E}">
        <p14:creationId xmlns:p14="http://schemas.microsoft.com/office/powerpoint/2010/main" val="2335544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AC8F10C-D43A-7C4F-88A0-89FA5F5420A5}"/>
              </a:ext>
            </a:extLst>
          </p:cNvPr>
          <p:cNvSpPr>
            <a:spLocks noGrp="1"/>
          </p:cNvSpPr>
          <p:nvPr>
            <p:ph type="title"/>
          </p:nvPr>
        </p:nvSpPr>
        <p:spPr>
          <a:xfrm>
            <a:off x="1600200" y="2286000"/>
            <a:ext cx="8991600" cy="1828800"/>
          </a:xfrm>
          <a:noFill/>
          <a:ln>
            <a:solidFill>
              <a:schemeClr val="tx1"/>
            </a:solidFill>
          </a:ln>
        </p:spPr>
        <p:txBody>
          <a:bodyPr vert="horz" lIns="274320" tIns="182880" rIns="274320" bIns="182880" rtlCol="0" anchor="ctr" anchorCtr="1">
            <a:normAutofit/>
          </a:bodyPr>
          <a:lstStyle/>
          <a:p>
            <a:r>
              <a:rPr lang="en-US" sz="3200" kern="1200" cap="all" spc="200" baseline="0" dirty="0">
                <a:solidFill>
                  <a:schemeClr val="tx1"/>
                </a:solidFill>
                <a:latin typeface="+mj-lt"/>
                <a:ea typeface="+mj-ea"/>
                <a:cs typeface="+mj-cs"/>
              </a:rPr>
              <a:t>Sur </a:t>
            </a:r>
            <a:r>
              <a:rPr lang="en-US" sz="3200" kern="1200" cap="all" spc="200" baseline="0" dirty="0" err="1">
                <a:solidFill>
                  <a:schemeClr val="tx1"/>
                </a:solidFill>
                <a:latin typeface="+mj-lt"/>
                <a:ea typeface="+mj-ea"/>
                <a:cs typeface="+mj-cs"/>
              </a:rPr>
              <a:t>quelles</a:t>
            </a:r>
            <a:r>
              <a:rPr lang="en-US" sz="3200" kern="1200" cap="all" spc="200" baseline="0" dirty="0">
                <a:solidFill>
                  <a:schemeClr val="tx1"/>
                </a:solidFill>
                <a:latin typeface="+mj-lt"/>
                <a:ea typeface="+mj-ea"/>
                <a:cs typeface="+mj-cs"/>
              </a:rPr>
              <a:t> bases </a:t>
            </a:r>
            <a:r>
              <a:rPr lang="en-US" sz="3200" kern="1200" cap="all" spc="200" baseline="0" dirty="0" err="1">
                <a:solidFill>
                  <a:schemeClr val="tx1"/>
                </a:solidFill>
                <a:latin typeface="+mj-lt"/>
                <a:ea typeface="+mj-ea"/>
                <a:cs typeface="+mj-cs"/>
              </a:rPr>
              <a:t>reconstruire</a:t>
            </a:r>
            <a:r>
              <a:rPr lang="en-US" sz="3200" kern="1200" cap="all" spc="200" baseline="0" dirty="0">
                <a:solidFill>
                  <a:schemeClr val="tx1"/>
                </a:solidFill>
                <a:latin typeface="+mj-lt"/>
                <a:ea typeface="+mj-ea"/>
                <a:cs typeface="+mj-cs"/>
              </a:rPr>
              <a:t> </a:t>
            </a:r>
            <a:r>
              <a:rPr lang="en-US" sz="3200" kern="1200" cap="all" spc="200" baseline="0" dirty="0" err="1">
                <a:solidFill>
                  <a:schemeClr val="tx1"/>
                </a:solidFill>
                <a:latin typeface="+mj-lt"/>
                <a:ea typeface="+mj-ea"/>
                <a:cs typeface="+mj-cs"/>
              </a:rPr>
              <a:t>le</a:t>
            </a:r>
            <a:r>
              <a:rPr lang="en-US" sz="3200" kern="1200" cap="all" spc="200" baseline="0" dirty="0">
                <a:solidFill>
                  <a:schemeClr val="tx1"/>
                </a:solidFill>
                <a:latin typeface="+mj-lt"/>
                <a:ea typeface="+mj-ea"/>
                <a:cs typeface="+mj-cs"/>
              </a:rPr>
              <a:t> monde en 1945</a:t>
            </a:r>
            <a:r>
              <a:rPr lang="fr-FR" sz="3200" kern="1200" cap="all" spc="200" baseline="0" dirty="0">
                <a:solidFill>
                  <a:schemeClr val="tx1"/>
                </a:solidFill>
                <a:latin typeface="+mj-lt"/>
                <a:ea typeface="+mj-ea"/>
                <a:cs typeface="+mj-cs"/>
              </a:rPr>
              <a:t> ?</a:t>
            </a:r>
            <a:endParaRPr lang="en-US" sz="3200" kern="1200" cap="all" spc="200" baseline="0" dirty="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FD15C208-73DD-9248-ABC2-06E41DF17745}"/>
              </a:ext>
            </a:extLst>
          </p:cNvPr>
          <p:cNvSpPr>
            <a:spLocks noGrp="1"/>
          </p:cNvSpPr>
          <p:nvPr>
            <p:ph type="body" idx="1"/>
          </p:nvPr>
        </p:nvSpPr>
        <p:spPr>
          <a:xfrm>
            <a:off x="2695194" y="4483290"/>
            <a:ext cx="6801612" cy="1329208"/>
          </a:xfrm>
        </p:spPr>
        <p:txBody>
          <a:bodyPr vert="horz" lIns="91440" tIns="45720" rIns="91440" bIns="45720" rtlCol="0">
            <a:normAutofit/>
          </a:bodyPr>
          <a:lstStyle/>
          <a:p>
            <a:pPr algn="ctr"/>
            <a:r>
              <a:rPr lang="en-US" dirty="0">
                <a:solidFill>
                  <a:schemeClr val="tx1">
                    <a:lumMod val="75000"/>
                    <a:lumOff val="25000"/>
                  </a:schemeClr>
                </a:solidFill>
              </a:rPr>
              <a:t>P</a:t>
            </a:r>
            <a:r>
              <a:rPr lang="fr-FR" dirty="0" err="1">
                <a:solidFill>
                  <a:schemeClr val="tx1">
                    <a:lumMod val="75000"/>
                    <a:lumOff val="25000"/>
                  </a:schemeClr>
                </a:solidFill>
              </a:rPr>
              <a:t>REMIÈRE</a:t>
            </a:r>
            <a:r>
              <a:rPr lang="fr-FR" dirty="0">
                <a:solidFill>
                  <a:schemeClr val="tx1">
                    <a:lumMod val="75000"/>
                    <a:lumOff val="25000"/>
                  </a:schemeClr>
                </a:solidFill>
              </a:rPr>
              <a:t> PARTIE</a:t>
            </a:r>
            <a:endParaRPr lang="en-US" dirty="0">
              <a:solidFill>
                <a:schemeClr val="tx1">
                  <a:lumMod val="75000"/>
                  <a:lumOff val="25000"/>
                </a:schemeClr>
              </a:solidFill>
            </a:endParaRPr>
          </a:p>
        </p:txBody>
      </p:sp>
    </p:spTree>
    <p:extLst>
      <p:ext uri="{BB962C8B-B14F-4D97-AF65-F5344CB8AC3E}">
        <p14:creationId xmlns:p14="http://schemas.microsoft.com/office/powerpoint/2010/main" val="1208558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F50326-6478-45B6-8E6E-02F136CA7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37889" y="2893470"/>
            <a:ext cx="2787467" cy="1071062"/>
          </a:xfrm>
          <a:prstGeom prst="roundRect">
            <a:avLst>
              <a:gd name="adj" fmla="val 14141"/>
            </a:avLst>
          </a:prstGeom>
        </p:spPr>
        <p:txBody>
          <a:bodyPr vert="horz" lIns="182880" tIns="182880" rIns="182880" bIns="182880" rtlCol="0" anchor="ctr">
            <a:normAutofit/>
          </a:bodyPr>
          <a:lstStyle/>
          <a:p>
            <a:r>
              <a:rPr lang="en-US" sz="1300"/>
              <a:t>Le bilan humain de la Seconde Guerre mondiale</a:t>
            </a:r>
          </a:p>
        </p:txBody>
      </p:sp>
      <p:sp>
        <p:nvSpPr>
          <p:cNvPr id="11" name="Rectangle 10">
            <a:extLst>
              <a:ext uri="{FF2B5EF4-FFF2-40B4-BE49-F238E27FC236}">
                <a16:creationId xmlns:a16="http://schemas.microsoft.com/office/drawing/2014/main" id="{DF61FC49-3E2D-4969-94A0-B0C49108F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CC882F2-41B8-4EBD-9DF4-3005A19E5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7435640"/>
              </p:ext>
            </p:extLst>
          </p:nvPr>
        </p:nvGraphicFramePr>
        <p:xfrm>
          <a:off x="5353989" y="970949"/>
          <a:ext cx="5598424" cy="4599437"/>
        </p:xfrm>
        <a:graphic>
          <a:graphicData uri="http://schemas.openxmlformats.org/drawingml/2006/table">
            <a:tbl>
              <a:tblPr firstRow="1" bandRow="1">
                <a:tableStyleId>{3B4B98B0-60AC-42C2-AFA5-B58CD77FA1E5}</a:tableStyleId>
              </a:tblPr>
              <a:tblGrid>
                <a:gridCol w="1563693">
                  <a:extLst>
                    <a:ext uri="{9D8B030D-6E8A-4147-A177-3AD203B41FA5}">
                      <a16:colId xmlns:a16="http://schemas.microsoft.com/office/drawing/2014/main" val="20000"/>
                    </a:ext>
                  </a:extLst>
                </a:gridCol>
                <a:gridCol w="1217955">
                  <a:extLst>
                    <a:ext uri="{9D8B030D-6E8A-4147-A177-3AD203B41FA5}">
                      <a16:colId xmlns:a16="http://schemas.microsoft.com/office/drawing/2014/main" val="20001"/>
                    </a:ext>
                  </a:extLst>
                </a:gridCol>
                <a:gridCol w="1563693">
                  <a:extLst>
                    <a:ext uri="{9D8B030D-6E8A-4147-A177-3AD203B41FA5}">
                      <a16:colId xmlns:a16="http://schemas.microsoft.com/office/drawing/2014/main" val="20002"/>
                    </a:ext>
                  </a:extLst>
                </a:gridCol>
                <a:gridCol w="1253083">
                  <a:extLst>
                    <a:ext uri="{9D8B030D-6E8A-4147-A177-3AD203B41FA5}">
                      <a16:colId xmlns:a16="http://schemas.microsoft.com/office/drawing/2014/main" val="20003"/>
                    </a:ext>
                  </a:extLst>
                </a:gridCol>
              </a:tblGrid>
              <a:tr h="621439">
                <a:tc>
                  <a:txBody>
                    <a:bodyPr/>
                    <a:lstStyle/>
                    <a:p>
                      <a:r>
                        <a:rPr lang="fr-FR" sz="1600"/>
                        <a:t>Pays</a:t>
                      </a:r>
                    </a:p>
                  </a:txBody>
                  <a:tcPr marL="81865" marR="81865" marT="40932" marB="40932"/>
                </a:tc>
                <a:tc>
                  <a:txBody>
                    <a:bodyPr/>
                    <a:lstStyle/>
                    <a:p>
                      <a:r>
                        <a:rPr lang="fr-FR" sz="1600"/>
                        <a:t>Pertes millitaires</a:t>
                      </a:r>
                    </a:p>
                  </a:txBody>
                  <a:tcPr marL="81865" marR="81865" marT="40932" marB="40932"/>
                </a:tc>
                <a:tc>
                  <a:txBody>
                    <a:bodyPr/>
                    <a:lstStyle/>
                    <a:p>
                      <a:r>
                        <a:rPr lang="fr-FR" sz="1600"/>
                        <a:t>Pertes totales</a:t>
                      </a:r>
                    </a:p>
                  </a:txBody>
                  <a:tcPr marL="81865" marR="81865" marT="40932" marB="40932"/>
                </a:tc>
                <a:tc>
                  <a:txBody>
                    <a:bodyPr/>
                    <a:lstStyle/>
                    <a:p>
                      <a:r>
                        <a:rPr lang="fr-FR" sz="1600"/>
                        <a:t>% de la population</a:t>
                      </a:r>
                    </a:p>
                  </a:txBody>
                  <a:tcPr marL="81865" marR="81865" marT="40932" marB="40932"/>
                </a:tc>
                <a:extLst>
                  <a:ext uri="{0D108BD9-81ED-4DB2-BD59-A6C34878D82A}">
                    <a16:rowId xmlns:a16="http://schemas.microsoft.com/office/drawing/2014/main" val="10000"/>
                  </a:ext>
                </a:extLst>
              </a:tr>
              <a:tr h="372951">
                <a:tc>
                  <a:txBody>
                    <a:bodyPr/>
                    <a:lstStyle/>
                    <a:p>
                      <a:r>
                        <a:rPr lang="fr-FR" sz="1600"/>
                        <a:t>URSS</a:t>
                      </a:r>
                    </a:p>
                  </a:txBody>
                  <a:tcPr marL="81865" marR="81865" marT="40932" marB="40932"/>
                </a:tc>
                <a:tc>
                  <a:txBody>
                    <a:bodyPr/>
                    <a:lstStyle/>
                    <a:p>
                      <a:r>
                        <a:rPr lang="fr-FR" sz="1600"/>
                        <a:t>8 600 00</a:t>
                      </a:r>
                    </a:p>
                  </a:txBody>
                  <a:tcPr marL="81865" marR="81865" marT="40932" marB="40932"/>
                </a:tc>
                <a:tc>
                  <a:txBody>
                    <a:bodyPr/>
                    <a:lstStyle/>
                    <a:p>
                      <a:r>
                        <a:rPr lang="fr-FR" sz="1600"/>
                        <a:t>26 600</a:t>
                      </a:r>
                      <a:r>
                        <a:rPr lang="fr-FR" sz="1600" baseline="0"/>
                        <a:t> 000</a:t>
                      </a:r>
                      <a:endParaRPr lang="fr-FR" sz="1600"/>
                    </a:p>
                  </a:txBody>
                  <a:tcPr marL="81865" marR="81865" marT="40932" marB="40932"/>
                </a:tc>
                <a:tc>
                  <a:txBody>
                    <a:bodyPr/>
                    <a:lstStyle/>
                    <a:p>
                      <a:r>
                        <a:rPr lang="fr-FR" sz="1600"/>
                        <a:t>14%</a:t>
                      </a:r>
                    </a:p>
                  </a:txBody>
                  <a:tcPr marL="81865" marR="81865" marT="40932" marB="40932"/>
                </a:tc>
                <a:extLst>
                  <a:ext uri="{0D108BD9-81ED-4DB2-BD59-A6C34878D82A}">
                    <a16:rowId xmlns:a16="http://schemas.microsoft.com/office/drawing/2014/main" val="10001"/>
                  </a:ext>
                </a:extLst>
              </a:tr>
              <a:tr h="372951">
                <a:tc>
                  <a:txBody>
                    <a:bodyPr/>
                    <a:lstStyle/>
                    <a:p>
                      <a:r>
                        <a:rPr lang="fr-FR" sz="1600"/>
                        <a:t>Allemagne</a:t>
                      </a:r>
                    </a:p>
                  </a:txBody>
                  <a:tcPr marL="81865" marR="81865" marT="40932" marB="40932"/>
                </a:tc>
                <a:tc>
                  <a:txBody>
                    <a:bodyPr/>
                    <a:lstStyle/>
                    <a:p>
                      <a:r>
                        <a:rPr lang="fr-FR" sz="1600"/>
                        <a:t>4 000 000</a:t>
                      </a:r>
                    </a:p>
                  </a:txBody>
                  <a:tcPr marL="81865" marR="81865" marT="40932" marB="40932"/>
                </a:tc>
                <a:tc>
                  <a:txBody>
                    <a:bodyPr/>
                    <a:lstStyle/>
                    <a:p>
                      <a:r>
                        <a:rPr lang="fr-FR" sz="1600"/>
                        <a:t>6 000 000</a:t>
                      </a:r>
                    </a:p>
                  </a:txBody>
                  <a:tcPr marL="81865" marR="81865" marT="40932" marB="40932"/>
                </a:tc>
                <a:tc>
                  <a:txBody>
                    <a:bodyPr/>
                    <a:lstStyle/>
                    <a:p>
                      <a:r>
                        <a:rPr lang="fr-FR" sz="1600"/>
                        <a:t>8%</a:t>
                      </a:r>
                    </a:p>
                  </a:txBody>
                  <a:tcPr marL="81865" marR="81865" marT="40932" marB="40932"/>
                </a:tc>
                <a:extLst>
                  <a:ext uri="{0D108BD9-81ED-4DB2-BD59-A6C34878D82A}">
                    <a16:rowId xmlns:a16="http://schemas.microsoft.com/office/drawing/2014/main" val="10002"/>
                  </a:ext>
                </a:extLst>
              </a:tr>
              <a:tr h="372951">
                <a:tc>
                  <a:txBody>
                    <a:bodyPr/>
                    <a:lstStyle/>
                    <a:p>
                      <a:r>
                        <a:rPr lang="fr-FR" sz="1600"/>
                        <a:t>Pologne</a:t>
                      </a:r>
                    </a:p>
                  </a:txBody>
                  <a:tcPr marL="81865" marR="81865" marT="40932" marB="40932"/>
                </a:tc>
                <a:tc>
                  <a:txBody>
                    <a:bodyPr/>
                    <a:lstStyle/>
                    <a:p>
                      <a:r>
                        <a:rPr lang="fr-FR" sz="1600"/>
                        <a:t>300 000</a:t>
                      </a:r>
                    </a:p>
                  </a:txBody>
                  <a:tcPr marL="81865" marR="81865" marT="40932" marB="40932"/>
                </a:tc>
                <a:tc>
                  <a:txBody>
                    <a:bodyPr/>
                    <a:lstStyle/>
                    <a:p>
                      <a:r>
                        <a:rPr lang="fr-FR" sz="1600"/>
                        <a:t>6 000 000</a:t>
                      </a:r>
                    </a:p>
                  </a:txBody>
                  <a:tcPr marL="81865" marR="81865" marT="40932" marB="40932"/>
                </a:tc>
                <a:tc>
                  <a:txBody>
                    <a:bodyPr/>
                    <a:lstStyle/>
                    <a:p>
                      <a:r>
                        <a:rPr lang="fr-FR" sz="1600"/>
                        <a:t>18%</a:t>
                      </a:r>
                    </a:p>
                  </a:txBody>
                  <a:tcPr marL="81865" marR="81865" marT="40932" marB="40932"/>
                </a:tc>
                <a:extLst>
                  <a:ext uri="{0D108BD9-81ED-4DB2-BD59-A6C34878D82A}">
                    <a16:rowId xmlns:a16="http://schemas.microsoft.com/office/drawing/2014/main" val="10003"/>
                  </a:ext>
                </a:extLst>
              </a:tr>
              <a:tr h="372951">
                <a:tc>
                  <a:txBody>
                    <a:bodyPr/>
                    <a:lstStyle/>
                    <a:p>
                      <a:r>
                        <a:rPr lang="fr-FR" sz="1600"/>
                        <a:t>Japon</a:t>
                      </a:r>
                    </a:p>
                  </a:txBody>
                  <a:tcPr marL="81865" marR="81865" marT="40932" marB="40932"/>
                </a:tc>
                <a:tc>
                  <a:txBody>
                    <a:bodyPr/>
                    <a:lstStyle/>
                    <a:p>
                      <a:r>
                        <a:rPr lang="fr-FR" sz="1600"/>
                        <a:t>1 950 000</a:t>
                      </a:r>
                    </a:p>
                  </a:txBody>
                  <a:tcPr marL="81865" marR="81865" marT="40932" marB="40932"/>
                </a:tc>
                <a:tc>
                  <a:txBody>
                    <a:bodyPr/>
                    <a:lstStyle/>
                    <a:p>
                      <a:r>
                        <a:rPr lang="fr-FR" sz="1600"/>
                        <a:t>2 630 000</a:t>
                      </a:r>
                    </a:p>
                  </a:txBody>
                  <a:tcPr marL="81865" marR="81865" marT="40932" marB="40932"/>
                </a:tc>
                <a:tc>
                  <a:txBody>
                    <a:bodyPr/>
                    <a:lstStyle/>
                    <a:p>
                      <a:r>
                        <a:rPr lang="fr-FR" sz="1600"/>
                        <a:t>4,5%</a:t>
                      </a:r>
                    </a:p>
                  </a:txBody>
                  <a:tcPr marL="81865" marR="81865" marT="40932" marB="40932"/>
                </a:tc>
                <a:extLst>
                  <a:ext uri="{0D108BD9-81ED-4DB2-BD59-A6C34878D82A}">
                    <a16:rowId xmlns:a16="http://schemas.microsoft.com/office/drawing/2014/main" val="10004"/>
                  </a:ext>
                </a:extLst>
              </a:tr>
              <a:tr h="372951">
                <a:tc>
                  <a:txBody>
                    <a:bodyPr/>
                    <a:lstStyle/>
                    <a:p>
                      <a:r>
                        <a:rPr lang="fr-FR" sz="1600"/>
                        <a:t>France</a:t>
                      </a:r>
                    </a:p>
                  </a:txBody>
                  <a:tcPr marL="81865" marR="81865" marT="40932" marB="40932"/>
                </a:tc>
                <a:tc>
                  <a:txBody>
                    <a:bodyPr/>
                    <a:lstStyle/>
                    <a:p>
                      <a:r>
                        <a:rPr lang="fr-FR" sz="1600"/>
                        <a:t>293 000</a:t>
                      </a:r>
                    </a:p>
                  </a:txBody>
                  <a:tcPr marL="81865" marR="81865" marT="40932" marB="40932"/>
                </a:tc>
                <a:tc>
                  <a:txBody>
                    <a:bodyPr/>
                    <a:lstStyle/>
                    <a:p>
                      <a:r>
                        <a:rPr lang="fr-FR" sz="1600"/>
                        <a:t>580 000</a:t>
                      </a:r>
                    </a:p>
                  </a:txBody>
                  <a:tcPr marL="81865" marR="81865" marT="40932" marB="40932"/>
                </a:tc>
                <a:tc>
                  <a:txBody>
                    <a:bodyPr/>
                    <a:lstStyle/>
                    <a:p>
                      <a:r>
                        <a:rPr lang="fr-FR" sz="1600"/>
                        <a:t>1,5%</a:t>
                      </a:r>
                    </a:p>
                  </a:txBody>
                  <a:tcPr marL="81865" marR="81865" marT="40932" marB="40932"/>
                </a:tc>
                <a:extLst>
                  <a:ext uri="{0D108BD9-81ED-4DB2-BD59-A6C34878D82A}">
                    <a16:rowId xmlns:a16="http://schemas.microsoft.com/office/drawing/2014/main" val="10005"/>
                  </a:ext>
                </a:extLst>
              </a:tr>
              <a:tr h="372951">
                <a:tc>
                  <a:txBody>
                    <a:bodyPr/>
                    <a:lstStyle/>
                    <a:p>
                      <a:r>
                        <a:rPr lang="fr-FR" sz="1600"/>
                        <a:t>Italie</a:t>
                      </a:r>
                    </a:p>
                  </a:txBody>
                  <a:tcPr marL="81865" marR="81865" marT="40932" marB="40932"/>
                </a:tc>
                <a:tc>
                  <a:txBody>
                    <a:bodyPr/>
                    <a:lstStyle/>
                    <a:p>
                      <a:r>
                        <a:rPr lang="fr-FR" sz="1600"/>
                        <a:t>284 500</a:t>
                      </a:r>
                    </a:p>
                  </a:txBody>
                  <a:tcPr marL="81865" marR="81865" marT="40932" marB="40932"/>
                </a:tc>
                <a:tc>
                  <a:txBody>
                    <a:bodyPr/>
                    <a:lstStyle/>
                    <a:p>
                      <a:r>
                        <a:rPr lang="fr-FR" sz="1600"/>
                        <a:t>444 500</a:t>
                      </a:r>
                    </a:p>
                  </a:txBody>
                  <a:tcPr marL="81865" marR="81865" marT="40932" marB="40932"/>
                </a:tc>
                <a:tc>
                  <a:txBody>
                    <a:bodyPr/>
                    <a:lstStyle/>
                    <a:p>
                      <a:r>
                        <a:rPr lang="fr-FR" sz="1600"/>
                        <a:t>1,2%</a:t>
                      </a:r>
                    </a:p>
                  </a:txBody>
                  <a:tcPr marL="81865" marR="81865" marT="40932" marB="40932"/>
                </a:tc>
                <a:extLst>
                  <a:ext uri="{0D108BD9-81ED-4DB2-BD59-A6C34878D82A}">
                    <a16:rowId xmlns:a16="http://schemas.microsoft.com/office/drawing/2014/main" val="10006"/>
                  </a:ext>
                </a:extLst>
              </a:tr>
              <a:tr h="372951">
                <a:tc>
                  <a:txBody>
                    <a:bodyPr/>
                    <a:lstStyle/>
                    <a:p>
                      <a:r>
                        <a:rPr lang="fr-FR" sz="1600"/>
                        <a:t>Royaume-Uni</a:t>
                      </a:r>
                    </a:p>
                  </a:txBody>
                  <a:tcPr marL="81865" marR="81865" marT="40932" marB="40932"/>
                </a:tc>
                <a:tc>
                  <a:txBody>
                    <a:bodyPr/>
                    <a:lstStyle/>
                    <a:p>
                      <a:r>
                        <a:rPr lang="fr-FR" sz="1600"/>
                        <a:t>270 000</a:t>
                      </a:r>
                    </a:p>
                  </a:txBody>
                  <a:tcPr marL="81865" marR="81865" marT="40932" marB="40932"/>
                </a:tc>
                <a:tc>
                  <a:txBody>
                    <a:bodyPr/>
                    <a:lstStyle/>
                    <a:p>
                      <a:r>
                        <a:rPr lang="fr-FR" sz="1600"/>
                        <a:t>365 000</a:t>
                      </a:r>
                    </a:p>
                  </a:txBody>
                  <a:tcPr marL="81865" marR="81865" marT="40932" marB="40932"/>
                </a:tc>
                <a:tc>
                  <a:txBody>
                    <a:bodyPr/>
                    <a:lstStyle/>
                    <a:p>
                      <a:r>
                        <a:rPr lang="fr-FR" sz="1600"/>
                        <a:t>1%</a:t>
                      </a:r>
                    </a:p>
                  </a:txBody>
                  <a:tcPr marL="81865" marR="81865" marT="40932" marB="40932"/>
                </a:tc>
                <a:extLst>
                  <a:ext uri="{0D108BD9-81ED-4DB2-BD59-A6C34878D82A}">
                    <a16:rowId xmlns:a16="http://schemas.microsoft.com/office/drawing/2014/main" val="10007"/>
                  </a:ext>
                </a:extLst>
              </a:tr>
              <a:tr h="621439">
                <a:tc>
                  <a:txBody>
                    <a:bodyPr/>
                    <a:lstStyle/>
                    <a:p>
                      <a:r>
                        <a:rPr lang="fr-FR" sz="1600"/>
                        <a:t>Etats-Unis d’Amérique</a:t>
                      </a:r>
                    </a:p>
                  </a:txBody>
                  <a:tcPr marL="81865" marR="81865" marT="40932" marB="40932"/>
                </a:tc>
                <a:tc>
                  <a:txBody>
                    <a:bodyPr/>
                    <a:lstStyle/>
                    <a:p>
                      <a:r>
                        <a:rPr lang="fr-FR" sz="1600"/>
                        <a:t>300</a:t>
                      </a:r>
                      <a:r>
                        <a:rPr lang="fr-FR" sz="1600" baseline="0"/>
                        <a:t> 000</a:t>
                      </a:r>
                      <a:endParaRPr lang="fr-FR" sz="1600"/>
                    </a:p>
                  </a:txBody>
                  <a:tcPr marL="81865" marR="81865" marT="40932" marB="40932"/>
                </a:tc>
                <a:tc>
                  <a:txBody>
                    <a:bodyPr/>
                    <a:lstStyle/>
                    <a:p>
                      <a:r>
                        <a:rPr lang="fr-FR" sz="1600"/>
                        <a:t>340 000</a:t>
                      </a:r>
                    </a:p>
                  </a:txBody>
                  <a:tcPr marL="81865" marR="81865" marT="40932" marB="40932"/>
                </a:tc>
                <a:tc>
                  <a:txBody>
                    <a:bodyPr/>
                    <a:lstStyle/>
                    <a:p>
                      <a:r>
                        <a:rPr lang="fr-FR" sz="1600"/>
                        <a:t>0,2%</a:t>
                      </a:r>
                    </a:p>
                  </a:txBody>
                  <a:tcPr marL="81865" marR="81865" marT="40932" marB="40932"/>
                </a:tc>
                <a:extLst>
                  <a:ext uri="{0D108BD9-81ED-4DB2-BD59-A6C34878D82A}">
                    <a16:rowId xmlns:a16="http://schemas.microsoft.com/office/drawing/2014/main" val="10008"/>
                  </a:ext>
                </a:extLst>
              </a:tr>
              <a:tr h="372951">
                <a:tc>
                  <a:txBody>
                    <a:bodyPr/>
                    <a:lstStyle/>
                    <a:p>
                      <a:r>
                        <a:rPr lang="fr-FR" sz="1600"/>
                        <a:t>Pays-Bas</a:t>
                      </a:r>
                    </a:p>
                  </a:txBody>
                  <a:tcPr marL="81865" marR="81865" marT="40932" marB="40932"/>
                </a:tc>
                <a:tc>
                  <a:txBody>
                    <a:bodyPr/>
                    <a:lstStyle/>
                    <a:p>
                      <a:r>
                        <a:rPr lang="fr-FR" sz="1600"/>
                        <a:t>14 000</a:t>
                      </a:r>
                    </a:p>
                  </a:txBody>
                  <a:tcPr marL="81865" marR="81865" marT="40932" marB="40932"/>
                </a:tc>
                <a:tc>
                  <a:txBody>
                    <a:bodyPr/>
                    <a:lstStyle/>
                    <a:p>
                      <a:r>
                        <a:rPr lang="fr-FR" sz="1600"/>
                        <a:t>240 000</a:t>
                      </a:r>
                    </a:p>
                  </a:txBody>
                  <a:tcPr marL="81865" marR="81865" marT="40932" marB="40932"/>
                </a:tc>
                <a:tc>
                  <a:txBody>
                    <a:bodyPr/>
                    <a:lstStyle/>
                    <a:p>
                      <a:r>
                        <a:rPr lang="fr-FR" sz="1600"/>
                        <a:t>3%</a:t>
                      </a:r>
                    </a:p>
                  </a:txBody>
                  <a:tcPr marL="81865" marR="81865" marT="40932" marB="40932"/>
                </a:tc>
                <a:extLst>
                  <a:ext uri="{0D108BD9-81ED-4DB2-BD59-A6C34878D82A}">
                    <a16:rowId xmlns:a16="http://schemas.microsoft.com/office/drawing/2014/main" val="10009"/>
                  </a:ext>
                </a:extLst>
              </a:tr>
              <a:tr h="372951">
                <a:tc>
                  <a:txBody>
                    <a:bodyPr/>
                    <a:lstStyle/>
                    <a:p>
                      <a:r>
                        <a:rPr lang="fr-FR" sz="1600"/>
                        <a:t>Belgique</a:t>
                      </a:r>
                    </a:p>
                  </a:txBody>
                  <a:tcPr marL="81865" marR="81865" marT="40932" marB="40932"/>
                </a:tc>
                <a:tc>
                  <a:txBody>
                    <a:bodyPr/>
                    <a:lstStyle/>
                    <a:p>
                      <a:r>
                        <a:rPr lang="fr-FR" sz="1600"/>
                        <a:t>11 000</a:t>
                      </a:r>
                    </a:p>
                  </a:txBody>
                  <a:tcPr marL="81865" marR="81865" marT="40932" marB="40932"/>
                </a:tc>
                <a:tc>
                  <a:txBody>
                    <a:bodyPr/>
                    <a:lstStyle/>
                    <a:p>
                      <a:r>
                        <a:rPr lang="fr-FR" sz="1600"/>
                        <a:t>100 000</a:t>
                      </a:r>
                    </a:p>
                  </a:txBody>
                  <a:tcPr marL="81865" marR="81865" marT="40932" marB="40932"/>
                </a:tc>
                <a:tc>
                  <a:txBody>
                    <a:bodyPr/>
                    <a:lstStyle/>
                    <a:p>
                      <a:endParaRPr lang="fr-FR" sz="1600"/>
                    </a:p>
                  </a:txBody>
                  <a:tcPr marL="81865" marR="81865" marT="40932" marB="40932"/>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33522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7410" name="Espace réservé du contenu 3" descr="Le_Havre_hiver_1944-1945.JPG">
            <a:extLst>
              <a:ext uri="{FF2B5EF4-FFF2-40B4-BE49-F238E27FC236}">
                <a16:creationId xmlns:a16="http://schemas.microsoft.com/office/drawing/2014/main" id="{64FA9ECC-42E1-6C4D-954F-6848B28D6DE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580" r="-1" b="-1"/>
          <a:stretch/>
        </p:blipFill>
        <p:spPr>
          <a:xfrm>
            <a:off x="20" y="10"/>
            <a:ext cx="12191980" cy="4242806"/>
          </a:xfrm>
          <a:prstGeom prst="rect">
            <a:avLst/>
          </a:prstGeom>
        </p:spPr>
      </p:pic>
      <p:sp>
        <p:nvSpPr>
          <p:cNvPr id="71" name="Rectangle 70">
            <a:extLst>
              <a:ext uri="{FF2B5EF4-FFF2-40B4-BE49-F238E27FC236}">
                <a16:creationId xmlns:a16="http://schemas.microsoft.com/office/drawing/2014/main" id="{17928EA2-88ED-424C-A811-B45B398F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73" name="Rectangle 72">
            <a:extLst>
              <a:ext uri="{FF2B5EF4-FFF2-40B4-BE49-F238E27FC236}">
                <a16:creationId xmlns:a16="http://schemas.microsoft.com/office/drawing/2014/main" id="{304F0B90-9D71-4D15-94CC-B9E1F445B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7409" name="Titre 1">
            <a:extLst>
              <a:ext uri="{FF2B5EF4-FFF2-40B4-BE49-F238E27FC236}">
                <a16:creationId xmlns:a16="http://schemas.microsoft.com/office/drawing/2014/main" id="{E77212B9-D2AD-CE42-903F-DFDF9F2C8032}"/>
              </a:ext>
            </a:extLst>
          </p:cNvPr>
          <p:cNvSpPr>
            <a:spLocks noGrp="1"/>
          </p:cNvSpPr>
          <p:nvPr>
            <p:ph type="title"/>
          </p:nvPr>
        </p:nvSpPr>
        <p:spPr>
          <a:xfrm>
            <a:off x="1600200" y="4489554"/>
            <a:ext cx="8991600" cy="1279910"/>
          </a:xfrm>
          <a:noFill/>
          <a:ln>
            <a:noFill/>
          </a:ln>
        </p:spPr>
        <p:txBody>
          <a:bodyPr vert="horz" lIns="274320" tIns="182880" rIns="274320" bIns="182880" rtlCol="0" anchor="ctr" anchorCtr="1">
            <a:normAutofit/>
          </a:bodyPr>
          <a:lstStyle/>
          <a:p>
            <a:r>
              <a:rPr lang="en-US" altLang="fr-FR" sz="3200">
                <a:solidFill>
                  <a:srgbClr val="FFFFFF"/>
                </a:solidFill>
              </a:rPr>
              <a:t>Le Havre, hiver 1944-1945</a:t>
            </a:r>
          </a:p>
        </p:txBody>
      </p:sp>
    </p:spTree>
    <p:extLst>
      <p:ext uri="{BB962C8B-B14F-4D97-AF65-F5344CB8AC3E}">
        <p14:creationId xmlns:p14="http://schemas.microsoft.com/office/powerpoint/2010/main" val="2547469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600">
                <a:solidFill>
                  <a:srgbClr val="FFFFFF"/>
                </a:solidFill>
              </a:rPr>
              <a:t>Crime contre l’humanité</a:t>
            </a:r>
          </a:p>
        </p:txBody>
      </p:sp>
      <p:sp>
        <p:nvSpPr>
          <p:cNvPr id="3" name="Espace réservé du contenu 2"/>
          <p:cNvSpPr>
            <a:spLocks noGrp="1"/>
          </p:cNvSpPr>
          <p:nvPr>
            <p:ph idx="1"/>
          </p:nvPr>
        </p:nvSpPr>
        <p:spPr>
          <a:xfrm>
            <a:off x="5591695" y="1402080"/>
            <a:ext cx="5320696" cy="4053840"/>
          </a:xfrm>
        </p:spPr>
        <p:txBody>
          <a:bodyPr anchor="ctr">
            <a:normAutofit/>
          </a:bodyPr>
          <a:lstStyle/>
          <a:p>
            <a:r>
              <a:rPr lang="fr-FR" dirty="0"/>
              <a:t>« C’est-à-dire l’assassinat, l’extermination, la réduction en esclavage, la déportation et tout autre acte inhumain commis envers toutes les populations civiles, avant ou pendant la guerre, ou bien les persécutions, pour des motifs politiques, raciaux ou religieux, lorsque ces actes sont des persécutions, qu’ils aient constitué ou non une violation du droit interne du pays où ils ont été perpétré, ont été commis à la suite de tout crime rentrant dans la compétence du tribunal ou en liaison avec ce crime. » Article 6 de l’accord de Londres du 8 août 1945</a:t>
            </a:r>
          </a:p>
        </p:txBody>
      </p:sp>
    </p:spTree>
    <p:extLst>
      <p:ext uri="{BB962C8B-B14F-4D97-AF65-F5344CB8AC3E}">
        <p14:creationId xmlns:p14="http://schemas.microsoft.com/office/powerpoint/2010/main" val="920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B6E0582-F096-284E-8A92-25457D22DB17}"/>
              </a:ext>
            </a:extLst>
          </p:cNvPr>
          <p:cNvSpPr>
            <a:spLocks noGrp="1"/>
          </p:cNvSpPr>
          <p:nvPr>
            <p:ph type="body" idx="1"/>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r>
              <a:rPr lang="fr-FR" altLang="fr-FR">
                <a:ea typeface="ＭＳ Ｐゴシック" panose="020B0600070205080204" pitchFamily="34" charset="-128"/>
              </a:rPr>
              <a:t>Reconstruction démocratique</a:t>
            </a:r>
          </a:p>
        </p:txBody>
      </p:sp>
      <p:sp>
        <p:nvSpPr>
          <p:cNvPr id="20483" name="Espace réservé du contenu 5">
            <a:extLst>
              <a:ext uri="{FF2B5EF4-FFF2-40B4-BE49-F238E27FC236}">
                <a16:creationId xmlns:a16="http://schemas.microsoft.com/office/drawing/2014/main" id="{40272D6A-A5C1-AA43-B737-C9FDC9046AF5}"/>
              </a:ext>
            </a:extLst>
          </p:cNvPr>
          <p:cNvSpPr>
            <a:spLocks noGrp="1"/>
          </p:cNvSpPr>
          <p:nvPr>
            <p:ph sz="half" idx="2"/>
          </p:nvPr>
        </p:nvSpPr>
        <p:spPr/>
        <p:txBody>
          <a:bodyPr/>
          <a:lstStyle/>
          <a:p>
            <a:pPr eaLnBrk="1" hangingPunct="1">
              <a:lnSpc>
                <a:spcPct val="90000"/>
              </a:lnSpc>
            </a:pPr>
            <a:r>
              <a:rPr lang="fr-FR" altLang="fr-FR">
                <a:ea typeface="ＭＳ Ｐゴシック" panose="020B0600070205080204" pitchFamily="34" charset="-128"/>
              </a:rPr>
              <a:t>Vote des femmes autorisé en mars 1944</a:t>
            </a:r>
          </a:p>
          <a:p>
            <a:pPr eaLnBrk="1" hangingPunct="1">
              <a:lnSpc>
                <a:spcPct val="90000"/>
              </a:lnSpc>
            </a:pPr>
            <a:r>
              <a:rPr lang="fr-FR" altLang="fr-FR">
                <a:ea typeface="ＭＳ Ｐゴシック" panose="020B0600070205080204" pitchFamily="34" charset="-128"/>
              </a:rPr>
              <a:t>Élections des conseillers municipaux puis généraux en mai 1945</a:t>
            </a:r>
          </a:p>
          <a:p>
            <a:pPr eaLnBrk="1" hangingPunct="1">
              <a:lnSpc>
                <a:spcPct val="90000"/>
              </a:lnSpc>
            </a:pPr>
            <a:r>
              <a:rPr lang="fr-FR" altLang="fr-FR">
                <a:ea typeface="ＭＳ Ｐゴシック" panose="020B0600070205080204" pitchFamily="34" charset="-128"/>
              </a:rPr>
              <a:t>Election d</a:t>
            </a:r>
            <a:r>
              <a:rPr lang="ja-JP" altLang="fr-FR">
                <a:ea typeface="ＭＳ Ｐゴシック" panose="020B0600070205080204" pitchFamily="34" charset="-128"/>
              </a:rPr>
              <a:t>’</a:t>
            </a:r>
            <a:r>
              <a:rPr lang="fr-FR" altLang="ja-JP">
                <a:ea typeface="ＭＳ Ｐゴシック" panose="020B0600070205080204" pitchFamily="34" charset="-128"/>
              </a:rPr>
              <a:t>une assemblée nationale constituante</a:t>
            </a:r>
          </a:p>
          <a:p>
            <a:pPr eaLnBrk="1" hangingPunct="1">
              <a:lnSpc>
                <a:spcPct val="90000"/>
              </a:lnSpc>
            </a:pPr>
            <a:endParaRPr lang="fr-FR" altLang="fr-FR">
              <a:ea typeface="ＭＳ Ｐゴシック" panose="020B0600070205080204" pitchFamily="34" charset="-128"/>
            </a:endParaRPr>
          </a:p>
        </p:txBody>
      </p:sp>
      <p:sp>
        <p:nvSpPr>
          <p:cNvPr id="7" name="Espace réservé du texte 6">
            <a:extLst>
              <a:ext uri="{FF2B5EF4-FFF2-40B4-BE49-F238E27FC236}">
                <a16:creationId xmlns:a16="http://schemas.microsoft.com/office/drawing/2014/main" id="{98ED1E6A-0BC2-044F-9A8E-E6B647C44276}"/>
              </a:ext>
            </a:extLst>
          </p:cNvPr>
          <p:cNvSpPr>
            <a:spLocks noGrp="1"/>
          </p:cNvSpPr>
          <p:nvPr>
            <p:ph type="body" sz="quarter" idx="3"/>
          </p:nvPr>
        </p:nvSpPr>
        <p:spPr>
          <a:ln w="9525"/>
          <a:effectLst>
            <a:outerShdw blurRad="50800" dist="25400" dir="5400000" rotWithShape="0">
              <a:srgbClr val="000000">
                <a:alpha val="34999"/>
              </a:srgbClr>
            </a:outerShdw>
          </a:effectLst>
          <a:extLst>
            <a:ext uri="{91240B29-F687-4F45-9708-019B960494DF}">
              <a14:hiddenLine xmlns:a14="http://schemas.microsoft.com/office/drawing/2010/main" w="15875" cap="rnd">
                <a:solidFill>
                  <a:srgbClr val="000000"/>
                </a:solidFill>
                <a:miter lim="800000"/>
                <a:headEnd/>
                <a:tailEnd/>
              </a14:hiddenLine>
            </a:ext>
          </a:extLst>
        </p:spPr>
        <p:txBody>
          <a:bodyPr/>
          <a:lstStyle/>
          <a:p>
            <a:pPr eaLnBrk="1" hangingPunct="1">
              <a:buFont typeface="Wingdings 2" charset="0"/>
              <a:buNone/>
              <a:defRPr/>
            </a:pPr>
            <a:r>
              <a:rPr lang="fr-FR">
                <a:solidFill>
                  <a:srgbClr val="FFFFFF"/>
                </a:solidFill>
                <a:ea typeface="ＭＳ Ｐゴシック" charset="0"/>
                <a:cs typeface="ＭＳ Ｐゴシック" charset="0"/>
              </a:rPr>
              <a:t>Epuration</a:t>
            </a:r>
          </a:p>
        </p:txBody>
      </p:sp>
      <p:sp>
        <p:nvSpPr>
          <p:cNvPr id="20484" name="Espace réservé du contenu 7">
            <a:extLst>
              <a:ext uri="{FF2B5EF4-FFF2-40B4-BE49-F238E27FC236}">
                <a16:creationId xmlns:a16="http://schemas.microsoft.com/office/drawing/2014/main" id="{0AA0DB5F-1AD7-714B-B20F-A1CFF01D78AF}"/>
              </a:ext>
            </a:extLst>
          </p:cNvPr>
          <p:cNvSpPr>
            <a:spLocks noGrp="1"/>
          </p:cNvSpPr>
          <p:nvPr>
            <p:ph sz="quarter" idx="4"/>
          </p:nvPr>
        </p:nvSpPr>
        <p:spPr/>
        <p:txBody>
          <a:bodyPr>
            <a:normAutofit/>
          </a:bodyPr>
          <a:lstStyle/>
          <a:p>
            <a:pPr eaLnBrk="1" hangingPunct="1"/>
            <a:r>
              <a:rPr lang="fr-FR" altLang="fr-FR" sz="2500">
                <a:ea typeface="ＭＳ Ｐゴシック" panose="020B0600070205080204" pitchFamily="34" charset="-128"/>
              </a:rPr>
              <a:t>163 077 dossiers instruits</a:t>
            </a:r>
          </a:p>
          <a:p>
            <a:pPr eaLnBrk="1" hangingPunct="1"/>
            <a:r>
              <a:rPr lang="fr-FR" altLang="fr-FR" sz="2500">
                <a:ea typeface="ＭＳ Ｐゴシック" panose="020B0600070205080204" pitchFamily="34" charset="-128"/>
              </a:rPr>
              <a:t>10 000 condamnations à mort dont 7 000 entre le débarquement et novembre 1944</a:t>
            </a:r>
          </a:p>
          <a:p>
            <a:pPr eaLnBrk="1" hangingPunct="1"/>
            <a:r>
              <a:rPr lang="fr-FR" altLang="fr-FR" sz="2500">
                <a:ea typeface="ＭＳ Ｐゴシック" panose="020B0600070205080204" pitchFamily="34" charset="-128"/>
              </a:rPr>
              <a:t>Jugements surtout des collaborationnistes et des membres de la Milice</a:t>
            </a:r>
          </a:p>
        </p:txBody>
      </p:sp>
      <p:sp>
        <p:nvSpPr>
          <p:cNvPr id="20485" name="Titre 3">
            <a:extLst>
              <a:ext uri="{FF2B5EF4-FFF2-40B4-BE49-F238E27FC236}">
                <a16:creationId xmlns:a16="http://schemas.microsoft.com/office/drawing/2014/main" id="{028E68D8-3B0C-4B49-BC85-0476BAF59E20}"/>
              </a:ext>
            </a:extLst>
          </p:cNvPr>
          <p:cNvSpPr>
            <a:spLocks noGrp="1"/>
          </p:cNvSpPr>
          <p:nvPr>
            <p:ph type="title"/>
          </p:nvPr>
        </p:nvSpPr>
        <p:spPr/>
        <p:txBody>
          <a:bodyPr/>
          <a:lstStyle/>
          <a:p>
            <a:pPr eaLnBrk="1" hangingPunct="1"/>
            <a:r>
              <a:rPr lang="fr-FR" altLang="fr-FR">
                <a:ea typeface="ＭＳ Ｐゴシック" panose="020B0600070205080204" pitchFamily="34" charset="-128"/>
              </a:rPr>
              <a:t>Le GPRF, dirigé par Charles de Gaulle</a:t>
            </a:r>
          </a:p>
        </p:txBody>
      </p:sp>
    </p:spTree>
    <p:extLst>
      <p:ext uri="{BB962C8B-B14F-4D97-AF65-F5344CB8AC3E}">
        <p14:creationId xmlns:p14="http://schemas.microsoft.com/office/powerpoint/2010/main" val="3036188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idx="1"/>
          </p:nvPr>
        </p:nvPicPr>
        <p:blipFill>
          <a:blip r:embed="rId2"/>
          <a:srcRect/>
          <a:stretch/>
        </p:blipFill>
        <p:spPr>
          <a:xfrm>
            <a:off x="1146699" y="197283"/>
            <a:ext cx="10012039" cy="6325338"/>
          </a:xfrm>
        </p:spPr>
      </p:pic>
    </p:spTree>
    <p:extLst>
      <p:ext uri="{BB962C8B-B14F-4D97-AF65-F5344CB8AC3E}">
        <p14:creationId xmlns:p14="http://schemas.microsoft.com/office/powerpoint/2010/main" val="3531441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solidFill>
                  <a:srgbClr val="FFFFFF"/>
                </a:solidFill>
              </a:rPr>
              <a:t>Extrait de la charte des Nations unies</a:t>
            </a:r>
          </a:p>
        </p:txBody>
      </p:sp>
      <p:sp>
        <p:nvSpPr>
          <p:cNvPr id="3" name="Espace réservé du contenu 2"/>
          <p:cNvSpPr>
            <a:spLocks noGrp="1"/>
          </p:cNvSpPr>
          <p:nvPr>
            <p:ph idx="1"/>
          </p:nvPr>
        </p:nvSpPr>
        <p:spPr>
          <a:xfrm>
            <a:off x="5591695" y="1402080"/>
            <a:ext cx="5320696" cy="4053840"/>
          </a:xfrm>
        </p:spPr>
        <p:txBody>
          <a:bodyPr anchor="ctr">
            <a:normAutofit/>
          </a:bodyPr>
          <a:lstStyle/>
          <a:p>
            <a:r>
              <a:rPr lang="fr-FR" dirty="0"/>
              <a:t>« Nous, peuples des Nations Unies, résolus </a:t>
            </a:r>
          </a:p>
          <a:p>
            <a:r>
              <a:rPr lang="fr-FR" dirty="0"/>
              <a:t>- à préserver les générations futures du fléau de la guerre qui, deux fois en l’espace d’une vie humaine, a infligé à l’humanité d’indicibles souffrances ; </a:t>
            </a:r>
          </a:p>
          <a:p>
            <a:r>
              <a:rPr lang="fr-FR" dirty="0"/>
              <a:t>- à proclamer à nouveau notre foi dans les droits fondamentaux de l’homme, dans la dignité de la personne humaine, dans l’égalité des droits des hommes et des femmes, ainsi que des Nations, grandes et petites ; (</a:t>
            </a:r>
            <a:r>
              <a:rPr lang="mr-IN" dirty="0"/>
              <a:t>…</a:t>
            </a:r>
            <a:r>
              <a:rPr lang="fr-FR" dirty="0"/>
              <a:t>) »</a:t>
            </a:r>
          </a:p>
        </p:txBody>
      </p:sp>
    </p:spTree>
    <p:extLst>
      <p:ext uri="{BB962C8B-B14F-4D97-AF65-F5344CB8AC3E}">
        <p14:creationId xmlns:p14="http://schemas.microsoft.com/office/powerpoint/2010/main" val="307248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C644A2-A057-5F41-ABAF-B7A0E95C4FB2}"/>
              </a:ext>
            </a:extLst>
          </p:cNvPr>
          <p:cNvSpPr>
            <a:spLocks noGrp="1"/>
          </p:cNvSpPr>
          <p:nvPr>
            <p:ph type="title"/>
          </p:nvPr>
        </p:nvSpPr>
        <p:spPr>
          <a:xfrm>
            <a:off x="1600200" y="2286000"/>
            <a:ext cx="8991600" cy="1828800"/>
          </a:xfrm>
          <a:noFill/>
          <a:ln>
            <a:solidFill>
              <a:schemeClr val="tx1"/>
            </a:solidFill>
          </a:ln>
        </p:spPr>
        <p:txBody>
          <a:bodyPr vert="horz" lIns="274320" tIns="182880" rIns="274320" bIns="182880" rtlCol="0" anchor="ctr" anchorCtr="1">
            <a:normAutofit/>
          </a:bodyPr>
          <a:lstStyle/>
          <a:p>
            <a:r>
              <a:rPr lang="en-US" sz="3200" kern="1200" cap="all" spc="200" baseline="0">
                <a:solidFill>
                  <a:schemeClr val="tx1"/>
                </a:solidFill>
                <a:latin typeface="+mj-lt"/>
                <a:ea typeface="+mj-ea"/>
                <a:cs typeface="+mj-cs"/>
              </a:rPr>
              <a:t>Comment émergent les dissensions entre les alliés ?</a:t>
            </a:r>
          </a:p>
        </p:txBody>
      </p:sp>
      <p:sp>
        <p:nvSpPr>
          <p:cNvPr id="5" name="Espace réservé du texte 4">
            <a:extLst>
              <a:ext uri="{FF2B5EF4-FFF2-40B4-BE49-F238E27FC236}">
                <a16:creationId xmlns:a16="http://schemas.microsoft.com/office/drawing/2014/main" id="{1293FCDE-0A6F-1D4F-8B8C-15BA1E391FC8}"/>
              </a:ext>
            </a:extLst>
          </p:cNvPr>
          <p:cNvSpPr>
            <a:spLocks noGrp="1"/>
          </p:cNvSpPr>
          <p:nvPr>
            <p:ph type="body" idx="1"/>
          </p:nvPr>
        </p:nvSpPr>
        <p:spPr>
          <a:xfrm>
            <a:off x="2695194" y="4483290"/>
            <a:ext cx="6801612" cy="1329208"/>
          </a:xfrm>
        </p:spPr>
        <p:txBody>
          <a:bodyPr vert="horz" lIns="91440" tIns="45720" rIns="91440" bIns="45720" rtlCol="0">
            <a:normAutofit/>
          </a:bodyPr>
          <a:lstStyle/>
          <a:p>
            <a:pPr algn="ctr"/>
            <a:r>
              <a:rPr lang="en-US" dirty="0">
                <a:solidFill>
                  <a:schemeClr val="tx1">
                    <a:lumMod val="75000"/>
                    <a:lumOff val="25000"/>
                  </a:schemeClr>
                </a:solidFill>
              </a:rPr>
              <a:t>D</a:t>
            </a:r>
            <a:r>
              <a:rPr lang="fr-FR" dirty="0" err="1">
                <a:solidFill>
                  <a:schemeClr val="tx1">
                    <a:lumMod val="75000"/>
                    <a:lumOff val="25000"/>
                  </a:schemeClr>
                </a:solidFill>
              </a:rPr>
              <a:t>EUXIÈME</a:t>
            </a:r>
            <a:r>
              <a:rPr lang="fr-FR" dirty="0">
                <a:solidFill>
                  <a:schemeClr val="tx1">
                    <a:lumMod val="75000"/>
                    <a:lumOff val="25000"/>
                  </a:schemeClr>
                </a:solidFill>
              </a:rPr>
              <a:t> PARTIE</a:t>
            </a:r>
            <a:endParaRPr lang="en-US" dirty="0">
              <a:solidFill>
                <a:schemeClr val="tx1">
                  <a:lumMod val="75000"/>
                  <a:lumOff val="25000"/>
                </a:schemeClr>
              </a:solidFill>
            </a:endParaRPr>
          </a:p>
        </p:txBody>
      </p:sp>
    </p:spTree>
    <p:extLst>
      <p:ext uri="{BB962C8B-B14F-4D97-AF65-F5344CB8AC3E}">
        <p14:creationId xmlns:p14="http://schemas.microsoft.com/office/powerpoint/2010/main" val="1457512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243E854-AC00-FD47-BD93-19BD93ED5BEE}"/>
              </a:ext>
            </a:extLst>
          </p:cNvPr>
          <p:cNvSpPr>
            <a:spLocks noGrp="1"/>
          </p:cNvSpPr>
          <p:nvPr>
            <p:ph type="title"/>
          </p:nvPr>
        </p:nvSpPr>
        <p:spPr>
          <a:xfrm>
            <a:off x="2231136" y="964692"/>
            <a:ext cx="7729728" cy="1188720"/>
          </a:xfrm>
        </p:spPr>
        <p:txBody>
          <a:bodyPr>
            <a:normAutofit/>
          </a:bodyPr>
          <a:lstStyle/>
          <a:p>
            <a:r>
              <a:rPr lang="fr-FR" dirty="0"/>
              <a:t>Les conférences interalliées pendant la guerre</a:t>
            </a:r>
          </a:p>
        </p:txBody>
      </p:sp>
      <p:graphicFrame>
        <p:nvGraphicFramePr>
          <p:cNvPr id="12" name="Espace réservé du contenu 7">
            <a:extLst>
              <a:ext uri="{FF2B5EF4-FFF2-40B4-BE49-F238E27FC236}">
                <a16:creationId xmlns:a16="http://schemas.microsoft.com/office/drawing/2014/main" id="{D9042145-E124-460A-8193-1709E4EE204B}"/>
              </a:ext>
            </a:extLst>
          </p:cNvPr>
          <p:cNvGraphicFramePr>
            <a:graphicFrameLocks noGrp="1"/>
          </p:cNvGraphicFramePr>
          <p:nvPr>
            <p:ph idx="1"/>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9538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827D0-F563-F549-9B00-B9DDA5D78809}"/>
              </a:ext>
            </a:extLst>
          </p:cNvPr>
          <p:cNvSpPr>
            <a:spLocks noGrp="1"/>
          </p:cNvSpPr>
          <p:nvPr>
            <p:ph type="title"/>
          </p:nvPr>
        </p:nvSpPr>
        <p:spPr>
          <a:xfrm>
            <a:off x="2231136" y="964692"/>
            <a:ext cx="7729728" cy="1188720"/>
          </a:xfrm>
        </p:spPr>
        <p:txBody>
          <a:bodyPr>
            <a:normAutofit/>
          </a:bodyPr>
          <a:lstStyle/>
          <a:p>
            <a:r>
              <a:rPr lang="fr-FR"/>
              <a:t>Les débuts de la guerre froide</a:t>
            </a:r>
            <a:endParaRPr lang="fr-FR" dirty="0"/>
          </a:p>
        </p:txBody>
      </p:sp>
      <p:graphicFrame>
        <p:nvGraphicFramePr>
          <p:cNvPr id="5" name="Espace réservé du contenu 2">
            <a:extLst>
              <a:ext uri="{FF2B5EF4-FFF2-40B4-BE49-F238E27FC236}">
                <a16:creationId xmlns:a16="http://schemas.microsoft.com/office/drawing/2014/main" id="{02AE0B3A-C455-45F4-A546-726A993BF7B9}"/>
              </a:ext>
            </a:extLst>
          </p:cNvPr>
          <p:cNvGraphicFramePr>
            <a:graphicFrameLocks noGrp="1"/>
          </p:cNvGraphicFramePr>
          <p:nvPr>
            <p:ph idx="1"/>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5243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34BA4292-C095-6B2A-2219-974B0C4B95C5}"/>
              </a:ext>
            </a:extLst>
          </p:cNvPr>
          <p:cNvPicPr>
            <a:picLocks noGrp="1" noChangeAspect="1"/>
          </p:cNvPicPr>
          <p:nvPr>
            <p:ph idx="1"/>
          </p:nvPr>
        </p:nvPicPr>
        <p:blipFill>
          <a:blip r:embed="rId2"/>
          <a:stretch>
            <a:fillRect/>
          </a:stretch>
        </p:blipFill>
        <p:spPr>
          <a:xfrm>
            <a:off x="301782" y="0"/>
            <a:ext cx="11618614" cy="6664356"/>
          </a:xfrm>
          <a:prstGeom prst="rect">
            <a:avLst/>
          </a:prstGeom>
        </p:spPr>
      </p:pic>
    </p:spTree>
    <p:extLst>
      <p:ext uri="{BB962C8B-B14F-4D97-AF65-F5344CB8AC3E}">
        <p14:creationId xmlns:p14="http://schemas.microsoft.com/office/powerpoint/2010/main" val="241095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27A89FCF-E036-DA22-7B3A-ACE7F247692B}"/>
              </a:ext>
            </a:extLst>
          </p:cNvPr>
          <p:cNvPicPr>
            <a:picLocks noChangeAspect="1"/>
          </p:cNvPicPr>
          <p:nvPr/>
        </p:nvPicPr>
        <p:blipFill>
          <a:blip r:embed="rId2"/>
          <a:stretch>
            <a:fillRect/>
          </a:stretch>
        </p:blipFill>
        <p:spPr>
          <a:xfrm>
            <a:off x="1143978" y="356748"/>
            <a:ext cx="9418397" cy="6181866"/>
          </a:xfrm>
          <a:prstGeom prst="rect">
            <a:avLst/>
          </a:prstGeom>
        </p:spPr>
      </p:pic>
    </p:spTree>
    <p:extLst>
      <p:ext uri="{BB962C8B-B14F-4D97-AF65-F5344CB8AC3E}">
        <p14:creationId xmlns:p14="http://schemas.microsoft.com/office/powerpoint/2010/main" val="3601873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43468" y="820010"/>
            <a:ext cx="3415288" cy="3212654"/>
          </a:xfrm>
          <a:prstGeom prst="ellipse">
            <a:avLst/>
          </a:prstGeom>
          <a:noFill/>
          <a:ln>
            <a:solidFill>
              <a:schemeClr val="bg1"/>
            </a:solidFill>
          </a:ln>
        </p:spPr>
        <p:txBody>
          <a:bodyPr vert="horz" lIns="274320" tIns="182880" rIns="274320" bIns="182880" rtlCol="0" anchor="ctr" anchorCtr="1">
            <a:normAutofit/>
          </a:bodyPr>
          <a:lstStyle/>
          <a:p>
            <a:r>
              <a:rPr lang="en-US" sz="2100">
                <a:solidFill>
                  <a:schemeClr val="bg1"/>
                </a:solidFill>
              </a:rPr>
              <a:t>La situation allemande en 1945</a:t>
            </a: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7763" y="895141"/>
            <a:ext cx="6250769" cy="4906851"/>
          </a:xfrm>
          <a:prstGeom prst="rect">
            <a:avLst/>
          </a:prstGeom>
        </p:spPr>
      </p:pic>
    </p:spTree>
    <p:extLst>
      <p:ext uri="{BB962C8B-B14F-4D97-AF65-F5344CB8AC3E}">
        <p14:creationId xmlns:p14="http://schemas.microsoft.com/office/powerpoint/2010/main" val="1051960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6865" name="Titre 3">
            <a:extLst>
              <a:ext uri="{FF2B5EF4-FFF2-40B4-BE49-F238E27FC236}">
                <a16:creationId xmlns:a16="http://schemas.microsoft.com/office/drawing/2014/main" id="{B201718C-B186-4CB7-B639-BE2867F42A7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David Ben Gourion (1886-1973)</a:t>
            </a:r>
          </a:p>
        </p:txBody>
      </p:sp>
      <p:sp>
        <p:nvSpPr>
          <p:cNvPr id="36866" name="Espace réservé du texte 5">
            <a:extLst>
              <a:ext uri="{FF2B5EF4-FFF2-40B4-BE49-F238E27FC236}">
                <a16:creationId xmlns:a16="http://schemas.microsoft.com/office/drawing/2014/main" id="{45A16E34-DC69-4006-8CD9-10434B49DF9A}"/>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Membre du parti Poale Zion il émigre en Israël en 1906. Fondateur de l</a:t>
            </a:r>
            <a:r>
              <a:rPr lang="en-US" altLang="ja-JP">
                <a:solidFill>
                  <a:schemeClr val="bg1"/>
                </a:solidFill>
              </a:rPr>
              <a:t>’Etat d’Israël dont il fut le Premier Ministre à trois reprises, cet immigré juif d’origine polonaise a également fondé le parti travailliste israélien. </a:t>
            </a:r>
            <a:endParaRPr lang="en-US" altLang="fr-FR">
              <a:solidFill>
                <a:schemeClr val="bg1"/>
              </a:solidFill>
            </a:endParaRPr>
          </a:p>
        </p:txBody>
      </p:sp>
      <p:pic>
        <p:nvPicPr>
          <p:cNvPr id="36867" name="Espace réservé du contenu 6" descr="David_BG.jpg">
            <a:extLst>
              <a:ext uri="{FF2B5EF4-FFF2-40B4-BE49-F238E27FC236}">
                <a16:creationId xmlns:a16="http://schemas.microsoft.com/office/drawing/2014/main" id="{E1C7764F-0996-4E77-86C4-3E0E724F3B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11475" y="643467"/>
            <a:ext cx="3623344" cy="5410199"/>
          </a:xfrm>
          <a:prstGeom prst="rect">
            <a:avLst/>
          </a:prstGeom>
        </p:spPr>
      </p:pic>
    </p:spTree>
    <p:extLst>
      <p:ext uri="{BB962C8B-B14F-4D97-AF65-F5344CB8AC3E}">
        <p14:creationId xmlns:p14="http://schemas.microsoft.com/office/powerpoint/2010/main" val="1858272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721" name="Titre 3">
            <a:extLst>
              <a:ext uri="{FF2B5EF4-FFF2-40B4-BE49-F238E27FC236}">
                <a16:creationId xmlns:a16="http://schemas.microsoft.com/office/drawing/2014/main" id="{6693A41E-7ACB-4B80-9E11-E9CA09D5B5E4}"/>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altLang="fr-FR" sz="2800">
                <a:solidFill>
                  <a:schemeClr val="bg1"/>
                </a:solidFill>
              </a:rPr>
              <a:t>Théodore Herzl (1860-1904)</a:t>
            </a:r>
          </a:p>
        </p:txBody>
      </p:sp>
      <p:sp>
        <p:nvSpPr>
          <p:cNvPr id="30722" name="Espace réservé du texte 5">
            <a:extLst>
              <a:ext uri="{FF2B5EF4-FFF2-40B4-BE49-F238E27FC236}">
                <a16:creationId xmlns:a16="http://schemas.microsoft.com/office/drawing/2014/main" id="{5FBF6C24-14B9-48AB-9BD6-C9EB20497746}"/>
              </a:ext>
            </a:extLst>
          </p:cNvPr>
          <p:cNvSpPr>
            <a:spLocks noGrp="1"/>
          </p:cNvSpPr>
          <p:nvPr>
            <p:ph type="body" sz="half" idx="2"/>
          </p:nvPr>
        </p:nvSpPr>
        <p:spPr>
          <a:xfrm>
            <a:off x="643468" y="2638044"/>
            <a:ext cx="3363974" cy="3415622"/>
          </a:xfrm>
        </p:spPr>
        <p:txBody>
          <a:bodyPr vert="horz" lIns="91440" tIns="45720" rIns="91440" bIns="45720" rtlCol="0" anchorCtr="1">
            <a:normAutofit/>
          </a:bodyPr>
          <a:lstStyle/>
          <a:p>
            <a:pPr indent="-228600" algn="l">
              <a:buFont typeface="Arial" panose="020B0604020202020204" pitchFamily="34" charset="0"/>
              <a:buChar char="•"/>
            </a:pPr>
            <a:r>
              <a:rPr lang="en-US" altLang="fr-FR">
                <a:solidFill>
                  <a:schemeClr val="bg1"/>
                </a:solidFill>
              </a:rPr>
              <a:t>Né à Budapest dans une vieille famille bourgeoise, avocat et journaliste, il est impressionné par l</a:t>
            </a:r>
            <a:r>
              <a:rPr lang="en-US" altLang="ja-JP">
                <a:solidFill>
                  <a:schemeClr val="bg1"/>
                </a:solidFill>
              </a:rPr>
              <a:t>’Affaire Dreyfus. Il prend conscience de sa judéité et de l’impossibilité de l’assimilation des Juifs sauf dans un Etat qui les protège. Au Congrès de Bâle en 1897 se dessine l’idée d’établir un foyer juif en Palestine. </a:t>
            </a:r>
            <a:endParaRPr lang="en-US" altLang="fr-FR">
              <a:solidFill>
                <a:schemeClr val="bg1"/>
              </a:solidFill>
            </a:endParaRPr>
          </a:p>
        </p:txBody>
      </p:sp>
      <p:pic>
        <p:nvPicPr>
          <p:cNvPr id="30723" name="Espace réservé du contenu 6" descr="220px-Theodor_Herzl.jpg">
            <a:extLst>
              <a:ext uri="{FF2B5EF4-FFF2-40B4-BE49-F238E27FC236}">
                <a16:creationId xmlns:a16="http://schemas.microsoft.com/office/drawing/2014/main" id="{33CA391E-AC6E-4935-B85B-2BE27CC985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92015" y="643467"/>
            <a:ext cx="4062265" cy="5410199"/>
          </a:xfrm>
          <a:prstGeom prst="rect">
            <a:avLst/>
          </a:prstGeom>
        </p:spPr>
      </p:pic>
    </p:spTree>
    <p:extLst>
      <p:ext uri="{BB962C8B-B14F-4D97-AF65-F5344CB8AC3E}">
        <p14:creationId xmlns:p14="http://schemas.microsoft.com/office/powerpoint/2010/main" val="1224199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2742797D-8A9D-6E79-84D4-0D63B8C88805}"/>
              </a:ext>
            </a:extLst>
          </p:cNvPr>
          <p:cNvPicPr>
            <a:picLocks noGrp="1" noChangeAspect="1"/>
          </p:cNvPicPr>
          <p:nvPr>
            <p:ph idx="1"/>
          </p:nvPr>
        </p:nvPicPr>
        <p:blipFill>
          <a:blip r:embed="rId2"/>
          <a:stretch>
            <a:fillRect/>
          </a:stretch>
        </p:blipFill>
        <p:spPr>
          <a:xfrm>
            <a:off x="905347" y="440099"/>
            <a:ext cx="11077920" cy="6186535"/>
          </a:xfrm>
        </p:spPr>
      </p:pic>
    </p:spTree>
    <p:extLst>
      <p:ext uri="{BB962C8B-B14F-4D97-AF65-F5344CB8AC3E}">
        <p14:creationId xmlns:p14="http://schemas.microsoft.com/office/powerpoint/2010/main" val="1290672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8913" name="Titre 1">
            <a:extLst>
              <a:ext uri="{FF2B5EF4-FFF2-40B4-BE49-F238E27FC236}">
                <a16:creationId xmlns:a16="http://schemas.microsoft.com/office/drawing/2014/main" id="{20BF8082-249D-455D-9DD2-BC3ABD5B1D3C}"/>
              </a:ext>
            </a:extLst>
          </p:cNvPr>
          <p:cNvSpPr>
            <a:spLocks noGrp="1"/>
          </p:cNvSpPr>
          <p:nvPr>
            <p:ph type="title"/>
          </p:nvPr>
        </p:nvSpPr>
        <p:spPr>
          <a:xfrm>
            <a:off x="993853" y="1604772"/>
            <a:ext cx="3648456" cy="3648456"/>
          </a:xfrm>
          <a:prstGeom prst="flowChartDocument">
            <a:avLst/>
          </a:prstGeom>
          <a:solidFill>
            <a:schemeClr val="accent2"/>
          </a:solidFill>
          <a:ln>
            <a:noFill/>
          </a:ln>
        </p:spPr>
        <p:txBody>
          <a:bodyPr vert="horz" lIns="182880" tIns="182880" rIns="182880" bIns="182880" rtlCol="0" anchor="ctr">
            <a:normAutofit/>
          </a:bodyPr>
          <a:lstStyle/>
          <a:p>
            <a:r>
              <a:rPr lang="en-US" altLang="fr-FR" sz="3600">
                <a:solidFill>
                  <a:srgbClr val="FFFFFF"/>
                </a:solidFill>
              </a:rPr>
              <a:t>Les réfugiés palestiniens </a:t>
            </a:r>
          </a:p>
        </p:txBody>
      </p:sp>
      <p:sp>
        <p:nvSpPr>
          <p:cNvPr id="71" name="Flowchart: Document 70">
            <a:extLst>
              <a:ext uri="{FF2B5EF4-FFF2-40B4-BE49-F238E27FC236}">
                <a16:creationId xmlns:a16="http://schemas.microsoft.com/office/drawing/2014/main" id="{675206CB-6DC9-45BC-8396-75F288E96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1411" y="1442330"/>
            <a:ext cx="3973340" cy="3973340"/>
          </a:xfrm>
          <a:prstGeom prst="flowChartDocumen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21CBD78-9089-4233-914A-0B1B3D680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8743" y="640080"/>
            <a:ext cx="5934456"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D301245-8BD2-4F6D-B455-23A1C6D05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3335" y="802767"/>
            <a:ext cx="560527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Espace réservé du contenu 5" descr="img-7.png">
            <a:extLst>
              <a:ext uri="{FF2B5EF4-FFF2-40B4-BE49-F238E27FC236}">
                <a16:creationId xmlns:a16="http://schemas.microsoft.com/office/drawing/2014/main" id="{CF1D337A-DC77-453C-BA34-0C49B3A23B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1783" y="1122807"/>
            <a:ext cx="3488376" cy="4297680"/>
          </a:xfrm>
          <a:prstGeom prst="rect">
            <a:avLst/>
          </a:prstGeom>
        </p:spPr>
      </p:pic>
    </p:spTree>
    <p:extLst>
      <p:ext uri="{BB962C8B-B14F-4D97-AF65-F5344CB8AC3E}">
        <p14:creationId xmlns:p14="http://schemas.microsoft.com/office/powerpoint/2010/main" val="500536329"/>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0</TotalTime>
  <Words>510</Words>
  <Application>Microsoft Office PowerPoint</Application>
  <PresentationFormat>Grand écran</PresentationFormat>
  <Paragraphs>106</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Colis</vt:lpstr>
      <vt:lpstr>La fin de la seconde guerre mondiale et le début de la guerre froide</vt:lpstr>
      <vt:lpstr>Sur quelles bases reconstruire le monde en 1945 ?</vt:lpstr>
      <vt:lpstr>Le bilan humain de la Seconde Guerre mondiale</vt:lpstr>
      <vt:lpstr>Le Havre, hiver 1944-1945</vt:lpstr>
      <vt:lpstr>Crime contre l’humanité</vt:lpstr>
      <vt:lpstr>Le GPRF, dirigé par Charles de Gaulle</vt:lpstr>
      <vt:lpstr>Présentation PowerPoint</vt:lpstr>
      <vt:lpstr>Extrait de la charte des Nations unies</vt:lpstr>
      <vt:lpstr>Comment émergent les dissensions entre les alliés ?</vt:lpstr>
      <vt:lpstr>Les conférences interalliées pendant la guerre</vt:lpstr>
      <vt:lpstr>Les débuts de la guerre froide</vt:lpstr>
      <vt:lpstr>Présentation PowerPoint</vt:lpstr>
      <vt:lpstr>Présentation PowerPoint</vt:lpstr>
      <vt:lpstr>La situation allemande en 1945</vt:lpstr>
      <vt:lpstr>David Ben Gourion (1886-1973)</vt:lpstr>
      <vt:lpstr>Théodore Herzl (1860-1904)</vt:lpstr>
      <vt:lpstr>Présentation PowerPoint</vt:lpstr>
      <vt:lpstr>Les réfugiés palestiniens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fin de la seconde guerre mondiale et le début de la guerre froide</dc:title>
  <dc:creator>sylvie Bernay</dc:creator>
  <cp:lastModifiedBy>sylvie Bernay</cp:lastModifiedBy>
  <cp:revision>2</cp:revision>
  <dcterms:created xsi:type="dcterms:W3CDTF">2020-07-04T14:16:27Z</dcterms:created>
  <dcterms:modified xsi:type="dcterms:W3CDTF">2024-08-23T12:56:23Z</dcterms:modified>
</cp:coreProperties>
</file>