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6" r:id="rId1"/>
  </p:sldMasterIdLst>
  <p:sldIdLst>
    <p:sldId id="256" r:id="rId2"/>
    <p:sldId id="314" r:id="rId3"/>
    <p:sldId id="257" r:id="rId4"/>
    <p:sldId id="276" r:id="rId5"/>
    <p:sldId id="280" r:id="rId6"/>
    <p:sldId id="266" r:id="rId7"/>
    <p:sldId id="281" r:id="rId8"/>
    <p:sldId id="269" r:id="rId9"/>
    <p:sldId id="282" r:id="rId10"/>
    <p:sldId id="287" r:id="rId11"/>
    <p:sldId id="258" r:id="rId12"/>
    <p:sldId id="284" r:id="rId13"/>
    <p:sldId id="311" r:id="rId14"/>
    <p:sldId id="263" r:id="rId15"/>
    <p:sldId id="270" r:id="rId16"/>
    <p:sldId id="272" r:id="rId17"/>
    <p:sldId id="271" r:id="rId18"/>
    <p:sldId id="285" r:id="rId19"/>
    <p:sldId id="262" r:id="rId20"/>
    <p:sldId id="260" r:id="rId21"/>
    <p:sldId id="286" r:id="rId22"/>
    <p:sldId id="259" r:id="rId23"/>
    <p:sldId id="288" r:id="rId24"/>
    <p:sldId id="290" r:id="rId25"/>
    <p:sldId id="289" r:id="rId26"/>
    <p:sldId id="291" r:id="rId27"/>
    <p:sldId id="264" r:id="rId28"/>
    <p:sldId id="292" r:id="rId29"/>
    <p:sldId id="293" r:id="rId30"/>
    <p:sldId id="265" r:id="rId31"/>
    <p:sldId id="294" r:id="rId32"/>
    <p:sldId id="295" r:id="rId33"/>
    <p:sldId id="301" r:id="rId34"/>
    <p:sldId id="302" r:id="rId35"/>
    <p:sldId id="268" r:id="rId36"/>
    <p:sldId id="303" r:id="rId37"/>
    <p:sldId id="304" r:id="rId38"/>
    <p:sldId id="305" r:id="rId39"/>
    <p:sldId id="306" r:id="rId40"/>
    <p:sldId id="267" r:id="rId41"/>
    <p:sldId id="299" r:id="rId42"/>
    <p:sldId id="307" r:id="rId43"/>
    <p:sldId id="308" r:id="rId44"/>
    <p:sldId id="261" r:id="rId45"/>
    <p:sldId id="297" r:id="rId46"/>
    <p:sldId id="296" r:id="rId47"/>
    <p:sldId id="315" r:id="rId48"/>
    <p:sldId id="309" r:id="rId49"/>
    <p:sldId id="298" r:id="rId50"/>
    <p:sldId id="310" r:id="rId51"/>
    <p:sldId id="283" r:id="rId52"/>
    <p:sldId id="312" r:id="rId53"/>
    <p:sldId id="300" r:id="rId54"/>
    <p:sldId id="278" r:id="rId55"/>
    <p:sldId id="279" r:id="rId56"/>
    <p:sldId id="313" r:id="rId5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194"/>
    <p:restoredTop sz="96327"/>
  </p:normalViewPr>
  <p:slideViewPr>
    <p:cSldViewPr snapToGrid="0" snapToObjects="1">
      <p:cViewPr varScale="1">
        <p:scale>
          <a:sx n="151" d="100"/>
          <a:sy n="151" d="100"/>
        </p:scale>
        <p:origin x="208" y="6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ACCE31B-1076-4102-9F38-85F92D97F12B}" type="doc">
      <dgm:prSet loTypeId="urn:microsoft.com/office/officeart/2016/7/layout/AccentHomeChevronProcess" loCatId="process" qsTypeId="urn:microsoft.com/office/officeart/2005/8/quickstyle/simple1" qsCatId="simple" csTypeId="urn:microsoft.com/office/officeart/2005/8/colors/colorful1" csCatId="colorful"/>
      <dgm:spPr/>
      <dgm:t>
        <a:bodyPr/>
        <a:lstStyle/>
        <a:p>
          <a:endParaRPr lang="en-US"/>
        </a:p>
      </dgm:t>
    </dgm:pt>
    <dgm:pt modelId="{12C4D798-D5F6-4791-87B7-4439C51DEF4A}">
      <dgm:prSet/>
      <dgm:spPr/>
      <dgm:t>
        <a:bodyPr/>
        <a:lstStyle/>
        <a:p>
          <a:r>
            <a:rPr lang="en-US"/>
            <a:t>19–24 août 1936</a:t>
          </a:r>
        </a:p>
      </dgm:t>
    </dgm:pt>
    <dgm:pt modelId="{E08FB1CE-6259-4FE4-8C66-9B857F8C665E}" type="parTrans" cxnId="{EE80156D-7946-40FE-9D09-C68B4AE1385A}">
      <dgm:prSet/>
      <dgm:spPr/>
      <dgm:t>
        <a:bodyPr/>
        <a:lstStyle/>
        <a:p>
          <a:endParaRPr lang="en-US"/>
        </a:p>
      </dgm:t>
    </dgm:pt>
    <dgm:pt modelId="{9DFB878E-1CF0-4BC0-8155-CC8131A5274B}" type="sibTrans" cxnId="{EE80156D-7946-40FE-9D09-C68B4AE1385A}">
      <dgm:prSet/>
      <dgm:spPr/>
      <dgm:t>
        <a:bodyPr/>
        <a:lstStyle/>
        <a:p>
          <a:endParaRPr lang="en-US"/>
        </a:p>
      </dgm:t>
    </dgm:pt>
    <dgm:pt modelId="{8E36B70D-8549-49EA-BD8B-EB89B4692246}">
      <dgm:prSet/>
      <dgm:spPr/>
      <dgm:t>
        <a:bodyPr/>
        <a:lstStyle/>
        <a:p>
          <a:r>
            <a:rPr lang="en-US"/>
            <a:t>– Le «procès des Seize»</a:t>
          </a:r>
        </a:p>
      </dgm:t>
    </dgm:pt>
    <dgm:pt modelId="{C32BEF6D-EBBF-424F-854F-0E8E1F83CF8F}" type="parTrans" cxnId="{6598A4DF-C04D-4FAC-9B21-61AF7B7D9B26}">
      <dgm:prSet/>
      <dgm:spPr/>
      <dgm:t>
        <a:bodyPr/>
        <a:lstStyle/>
        <a:p>
          <a:endParaRPr lang="en-US"/>
        </a:p>
      </dgm:t>
    </dgm:pt>
    <dgm:pt modelId="{6105D1EC-4263-4AAF-9504-164E0DD4E2F9}" type="sibTrans" cxnId="{6598A4DF-C04D-4FAC-9B21-61AF7B7D9B26}">
      <dgm:prSet/>
      <dgm:spPr/>
      <dgm:t>
        <a:bodyPr/>
        <a:lstStyle/>
        <a:p>
          <a:endParaRPr lang="en-US"/>
        </a:p>
      </dgm:t>
    </dgm:pt>
    <dgm:pt modelId="{05DF3663-94E6-4E62-8DA1-161F4345B612}">
      <dgm:prSet/>
      <dgm:spPr/>
      <dgm:t>
        <a:bodyPr/>
        <a:lstStyle/>
        <a:p>
          <a:r>
            <a:rPr lang="en-US"/>
            <a:t>23–30 janv. 1937</a:t>
          </a:r>
        </a:p>
      </dgm:t>
    </dgm:pt>
    <dgm:pt modelId="{DE620D1A-A72C-4C0C-B7D4-53F0A0B1131B}" type="parTrans" cxnId="{A1020413-A36D-453F-A7E6-4D5791E2D892}">
      <dgm:prSet/>
      <dgm:spPr/>
      <dgm:t>
        <a:bodyPr/>
        <a:lstStyle/>
        <a:p>
          <a:endParaRPr lang="en-US"/>
        </a:p>
      </dgm:t>
    </dgm:pt>
    <dgm:pt modelId="{A7085D41-7E0F-4641-9660-D28E3222CED8}" type="sibTrans" cxnId="{A1020413-A36D-453F-A7E6-4D5791E2D892}">
      <dgm:prSet/>
      <dgm:spPr/>
      <dgm:t>
        <a:bodyPr/>
        <a:lstStyle/>
        <a:p>
          <a:endParaRPr lang="en-US"/>
        </a:p>
      </dgm:t>
    </dgm:pt>
    <dgm:pt modelId="{31140BE3-73B1-478D-BAF5-3111D4CA8201}">
      <dgm:prSet/>
      <dgm:spPr/>
      <dgm:t>
        <a:bodyPr/>
        <a:lstStyle/>
        <a:p>
          <a:r>
            <a:rPr lang="en-US"/>
            <a:t>– Le «procès des Dix-huit»</a:t>
          </a:r>
        </a:p>
      </dgm:t>
    </dgm:pt>
    <dgm:pt modelId="{E4D30E0A-C106-4B53-A0B1-B0DFCAC2502B}" type="parTrans" cxnId="{BAA97EDB-4B99-4215-A2B1-2F57299EAA9A}">
      <dgm:prSet/>
      <dgm:spPr/>
      <dgm:t>
        <a:bodyPr/>
        <a:lstStyle/>
        <a:p>
          <a:endParaRPr lang="en-US"/>
        </a:p>
      </dgm:t>
    </dgm:pt>
    <dgm:pt modelId="{6FB7AED2-7FD6-4A4F-9937-23B8806CFA5A}" type="sibTrans" cxnId="{BAA97EDB-4B99-4215-A2B1-2F57299EAA9A}">
      <dgm:prSet/>
      <dgm:spPr/>
      <dgm:t>
        <a:bodyPr/>
        <a:lstStyle/>
        <a:p>
          <a:endParaRPr lang="en-US"/>
        </a:p>
      </dgm:t>
    </dgm:pt>
    <dgm:pt modelId="{5AFF65D8-E664-43CA-B2F9-6CEF4715B7C9}">
      <dgm:prSet/>
      <dgm:spPr/>
      <dgm:t>
        <a:bodyPr/>
        <a:lstStyle/>
        <a:p>
          <a:r>
            <a:rPr lang="en-US"/>
            <a:t>11 mai 1937 – mars 1938</a:t>
          </a:r>
        </a:p>
      </dgm:t>
    </dgm:pt>
    <dgm:pt modelId="{D6EC2599-AC6E-487E-90C3-A37E0F475A46}" type="parTrans" cxnId="{162020D0-6C7F-484F-8FC8-5A938843271D}">
      <dgm:prSet/>
      <dgm:spPr/>
      <dgm:t>
        <a:bodyPr/>
        <a:lstStyle/>
        <a:p>
          <a:endParaRPr lang="en-US"/>
        </a:p>
      </dgm:t>
    </dgm:pt>
    <dgm:pt modelId="{F1BF16BF-FF32-495F-ADC4-712A2E99DF72}" type="sibTrans" cxnId="{162020D0-6C7F-484F-8FC8-5A938843271D}">
      <dgm:prSet/>
      <dgm:spPr/>
      <dgm:t>
        <a:bodyPr/>
        <a:lstStyle/>
        <a:p>
          <a:endParaRPr lang="en-US"/>
        </a:p>
      </dgm:t>
    </dgm:pt>
    <dgm:pt modelId="{0F8FAE34-61E6-4663-8F30-DD8BA6D78C59}">
      <dgm:prSet/>
      <dgm:spPr/>
      <dgm:t>
        <a:bodyPr/>
        <a:lstStyle/>
        <a:p>
          <a:r>
            <a:rPr lang="en-US"/>
            <a:t>– Les purges dans l'Armée rouge</a:t>
          </a:r>
        </a:p>
      </dgm:t>
    </dgm:pt>
    <dgm:pt modelId="{6FB8EE7A-46C4-44F0-872A-3657C72EC9AD}" type="parTrans" cxnId="{FF9EF4C9-0B91-4492-9737-3F01759801CC}">
      <dgm:prSet/>
      <dgm:spPr/>
      <dgm:t>
        <a:bodyPr/>
        <a:lstStyle/>
        <a:p>
          <a:endParaRPr lang="en-US"/>
        </a:p>
      </dgm:t>
    </dgm:pt>
    <dgm:pt modelId="{C80C4B40-DD9A-4297-9BE0-09C5FA399131}" type="sibTrans" cxnId="{FF9EF4C9-0B91-4492-9737-3F01759801CC}">
      <dgm:prSet/>
      <dgm:spPr/>
      <dgm:t>
        <a:bodyPr/>
        <a:lstStyle/>
        <a:p>
          <a:endParaRPr lang="en-US"/>
        </a:p>
      </dgm:t>
    </dgm:pt>
    <dgm:pt modelId="{9A37A790-451D-40D6-8D6D-D4DAAAE6C4B2}">
      <dgm:prSet/>
      <dgm:spPr/>
      <dgm:t>
        <a:bodyPr/>
        <a:lstStyle/>
        <a:p>
          <a:r>
            <a:rPr lang="en-US"/>
            <a:t>2–13 mars 1938</a:t>
          </a:r>
        </a:p>
      </dgm:t>
    </dgm:pt>
    <dgm:pt modelId="{8AFAB7EC-4C3F-45AA-B169-69B6D6C6652A}" type="parTrans" cxnId="{0C0BF195-ACCF-41AD-8EDF-19A462119CDD}">
      <dgm:prSet/>
      <dgm:spPr/>
      <dgm:t>
        <a:bodyPr/>
        <a:lstStyle/>
        <a:p>
          <a:endParaRPr lang="en-US"/>
        </a:p>
      </dgm:t>
    </dgm:pt>
    <dgm:pt modelId="{8B0B23EA-EB30-4711-B5FA-527AA6EEA5AF}" type="sibTrans" cxnId="{0C0BF195-ACCF-41AD-8EDF-19A462119CDD}">
      <dgm:prSet/>
      <dgm:spPr/>
      <dgm:t>
        <a:bodyPr/>
        <a:lstStyle/>
        <a:p>
          <a:endParaRPr lang="en-US"/>
        </a:p>
      </dgm:t>
    </dgm:pt>
    <dgm:pt modelId="{032F7F29-8E43-4215-A131-3AB8BE8BA9DA}">
      <dgm:prSet/>
      <dgm:spPr/>
      <dgm:t>
        <a:bodyPr/>
        <a:lstStyle/>
        <a:p>
          <a:r>
            <a:rPr lang="en-US"/>
            <a:t>– Le «procès de la droite»</a:t>
          </a:r>
        </a:p>
      </dgm:t>
    </dgm:pt>
    <dgm:pt modelId="{5B984F62-9382-41D1-A440-57900A87FF98}" type="parTrans" cxnId="{5443CC15-D01A-46B1-A820-E33861D14042}">
      <dgm:prSet/>
      <dgm:spPr/>
      <dgm:t>
        <a:bodyPr/>
        <a:lstStyle/>
        <a:p>
          <a:endParaRPr lang="en-US"/>
        </a:p>
      </dgm:t>
    </dgm:pt>
    <dgm:pt modelId="{7BDE9015-7C12-4364-AA7D-303F9563DD3F}" type="sibTrans" cxnId="{5443CC15-D01A-46B1-A820-E33861D14042}">
      <dgm:prSet/>
      <dgm:spPr/>
      <dgm:t>
        <a:bodyPr/>
        <a:lstStyle/>
        <a:p>
          <a:endParaRPr lang="en-US"/>
        </a:p>
      </dgm:t>
    </dgm:pt>
    <dgm:pt modelId="{E83081EC-AE65-B842-BFFB-886BE75E9894}" type="pres">
      <dgm:prSet presAssocID="{EACCE31B-1076-4102-9F38-85F92D97F12B}" presName="Name0" presStyleCnt="0">
        <dgm:presLayoutVars>
          <dgm:animLvl val="lvl"/>
          <dgm:resizeHandles val="exact"/>
        </dgm:presLayoutVars>
      </dgm:prSet>
      <dgm:spPr/>
    </dgm:pt>
    <dgm:pt modelId="{210ACFB1-D29B-F44D-AF91-96B8D0E464E1}" type="pres">
      <dgm:prSet presAssocID="{12C4D798-D5F6-4791-87B7-4439C51DEF4A}" presName="composite" presStyleCnt="0"/>
      <dgm:spPr/>
    </dgm:pt>
    <dgm:pt modelId="{C8F5E790-7B0A-EB45-8849-714B4836D3CF}" type="pres">
      <dgm:prSet presAssocID="{12C4D798-D5F6-4791-87B7-4439C51DEF4A}" presName="L" presStyleLbl="solidFgAcc1" presStyleIdx="0" presStyleCnt="4">
        <dgm:presLayoutVars>
          <dgm:chMax val="0"/>
          <dgm:chPref val="0"/>
        </dgm:presLayoutVars>
      </dgm:prSet>
      <dgm:spPr/>
    </dgm:pt>
    <dgm:pt modelId="{B553FAC9-E988-C84D-9034-C564E91AA70B}" type="pres">
      <dgm:prSet presAssocID="{12C4D798-D5F6-4791-87B7-4439C51DEF4A}" presName="parTx" presStyleLbl="alignNode1" presStyleIdx="0" presStyleCnt="4">
        <dgm:presLayoutVars>
          <dgm:chMax val="0"/>
          <dgm:chPref val="0"/>
          <dgm:bulletEnabled val="1"/>
        </dgm:presLayoutVars>
      </dgm:prSet>
      <dgm:spPr/>
    </dgm:pt>
    <dgm:pt modelId="{531FC2FA-1BCA-D041-BD30-9D7EEB090968}" type="pres">
      <dgm:prSet presAssocID="{12C4D798-D5F6-4791-87B7-4439C51DEF4A}" presName="desTx" presStyleLbl="revTx" presStyleIdx="0" presStyleCnt="4">
        <dgm:presLayoutVars>
          <dgm:chMax val="0"/>
          <dgm:chPref val="0"/>
          <dgm:bulletEnabled val="1"/>
        </dgm:presLayoutVars>
      </dgm:prSet>
      <dgm:spPr/>
    </dgm:pt>
    <dgm:pt modelId="{E8C1BB1F-A7CC-DE44-B7B8-B92AC18FB3F8}" type="pres">
      <dgm:prSet presAssocID="{12C4D798-D5F6-4791-87B7-4439C51DEF4A}" presName="EmptyPlaceHolder" presStyleCnt="0"/>
      <dgm:spPr/>
    </dgm:pt>
    <dgm:pt modelId="{02A81D84-23AC-894B-A766-D7B94D568B15}" type="pres">
      <dgm:prSet presAssocID="{9DFB878E-1CF0-4BC0-8155-CC8131A5274B}" presName="space" presStyleCnt="0"/>
      <dgm:spPr/>
    </dgm:pt>
    <dgm:pt modelId="{EB8A51BD-9508-B24A-9171-F18D39290F9C}" type="pres">
      <dgm:prSet presAssocID="{05DF3663-94E6-4E62-8DA1-161F4345B612}" presName="composite" presStyleCnt="0"/>
      <dgm:spPr/>
    </dgm:pt>
    <dgm:pt modelId="{20BF1322-F080-0946-90A2-68ADD813E0D8}" type="pres">
      <dgm:prSet presAssocID="{05DF3663-94E6-4E62-8DA1-161F4345B612}" presName="L" presStyleLbl="solidFgAcc1" presStyleIdx="1" presStyleCnt="4">
        <dgm:presLayoutVars>
          <dgm:chMax val="0"/>
          <dgm:chPref val="0"/>
        </dgm:presLayoutVars>
      </dgm:prSet>
      <dgm:spPr/>
    </dgm:pt>
    <dgm:pt modelId="{13148E92-9E32-F644-95C4-98BD22B16B4D}" type="pres">
      <dgm:prSet presAssocID="{05DF3663-94E6-4E62-8DA1-161F4345B612}" presName="parTx" presStyleLbl="alignNode1" presStyleIdx="1" presStyleCnt="4">
        <dgm:presLayoutVars>
          <dgm:chMax val="0"/>
          <dgm:chPref val="0"/>
          <dgm:bulletEnabled val="1"/>
        </dgm:presLayoutVars>
      </dgm:prSet>
      <dgm:spPr/>
    </dgm:pt>
    <dgm:pt modelId="{DF665222-7B9F-4E45-B49A-14D3EBD7929A}" type="pres">
      <dgm:prSet presAssocID="{05DF3663-94E6-4E62-8DA1-161F4345B612}" presName="desTx" presStyleLbl="revTx" presStyleIdx="1" presStyleCnt="4">
        <dgm:presLayoutVars>
          <dgm:chMax val="0"/>
          <dgm:chPref val="0"/>
          <dgm:bulletEnabled val="1"/>
        </dgm:presLayoutVars>
      </dgm:prSet>
      <dgm:spPr/>
    </dgm:pt>
    <dgm:pt modelId="{C27EF5EC-7E48-E843-A041-BD682D2D2521}" type="pres">
      <dgm:prSet presAssocID="{05DF3663-94E6-4E62-8DA1-161F4345B612}" presName="EmptyPlaceHolder" presStyleCnt="0"/>
      <dgm:spPr/>
    </dgm:pt>
    <dgm:pt modelId="{52CF4B9D-A010-A840-86BC-9335ECA83DBB}" type="pres">
      <dgm:prSet presAssocID="{A7085D41-7E0F-4641-9660-D28E3222CED8}" presName="space" presStyleCnt="0"/>
      <dgm:spPr/>
    </dgm:pt>
    <dgm:pt modelId="{B41671BE-F04A-2E4F-88D1-47F1B8E4491A}" type="pres">
      <dgm:prSet presAssocID="{5AFF65D8-E664-43CA-B2F9-6CEF4715B7C9}" presName="composite" presStyleCnt="0"/>
      <dgm:spPr/>
    </dgm:pt>
    <dgm:pt modelId="{15350F28-679B-6D40-BF65-A45A3E9CA84B}" type="pres">
      <dgm:prSet presAssocID="{5AFF65D8-E664-43CA-B2F9-6CEF4715B7C9}" presName="L" presStyleLbl="solidFgAcc1" presStyleIdx="2" presStyleCnt="4">
        <dgm:presLayoutVars>
          <dgm:chMax val="0"/>
          <dgm:chPref val="0"/>
        </dgm:presLayoutVars>
      </dgm:prSet>
      <dgm:spPr/>
    </dgm:pt>
    <dgm:pt modelId="{585CE0F5-AFF6-8E43-800C-F88D3DDFF5A9}" type="pres">
      <dgm:prSet presAssocID="{5AFF65D8-E664-43CA-B2F9-6CEF4715B7C9}" presName="parTx" presStyleLbl="alignNode1" presStyleIdx="2" presStyleCnt="4">
        <dgm:presLayoutVars>
          <dgm:chMax val="0"/>
          <dgm:chPref val="0"/>
          <dgm:bulletEnabled val="1"/>
        </dgm:presLayoutVars>
      </dgm:prSet>
      <dgm:spPr/>
    </dgm:pt>
    <dgm:pt modelId="{C2BC3990-7758-EE40-AD07-776ED25E398E}" type="pres">
      <dgm:prSet presAssocID="{5AFF65D8-E664-43CA-B2F9-6CEF4715B7C9}" presName="desTx" presStyleLbl="revTx" presStyleIdx="2" presStyleCnt="4">
        <dgm:presLayoutVars>
          <dgm:chMax val="0"/>
          <dgm:chPref val="0"/>
          <dgm:bulletEnabled val="1"/>
        </dgm:presLayoutVars>
      </dgm:prSet>
      <dgm:spPr/>
    </dgm:pt>
    <dgm:pt modelId="{77AF8E71-C94B-E54E-9684-805B76B9444E}" type="pres">
      <dgm:prSet presAssocID="{5AFF65D8-E664-43CA-B2F9-6CEF4715B7C9}" presName="EmptyPlaceHolder" presStyleCnt="0"/>
      <dgm:spPr/>
    </dgm:pt>
    <dgm:pt modelId="{41299E81-8FBF-9C4B-91EB-BB447C875E8A}" type="pres">
      <dgm:prSet presAssocID="{F1BF16BF-FF32-495F-ADC4-712A2E99DF72}" presName="space" presStyleCnt="0"/>
      <dgm:spPr/>
    </dgm:pt>
    <dgm:pt modelId="{8D6E9217-B509-034D-A912-5BB7DFCA1AE2}" type="pres">
      <dgm:prSet presAssocID="{9A37A790-451D-40D6-8D6D-D4DAAAE6C4B2}" presName="composite" presStyleCnt="0"/>
      <dgm:spPr/>
    </dgm:pt>
    <dgm:pt modelId="{46A1F9D6-3935-FF4E-8C19-EA8999CC7EA7}" type="pres">
      <dgm:prSet presAssocID="{9A37A790-451D-40D6-8D6D-D4DAAAE6C4B2}" presName="L" presStyleLbl="solidFgAcc1" presStyleIdx="3" presStyleCnt="4">
        <dgm:presLayoutVars>
          <dgm:chMax val="0"/>
          <dgm:chPref val="0"/>
        </dgm:presLayoutVars>
      </dgm:prSet>
      <dgm:spPr/>
    </dgm:pt>
    <dgm:pt modelId="{6492D34B-8EDC-2B4E-92A2-867176084BC9}" type="pres">
      <dgm:prSet presAssocID="{9A37A790-451D-40D6-8D6D-D4DAAAE6C4B2}" presName="parTx" presStyleLbl="alignNode1" presStyleIdx="3" presStyleCnt="4">
        <dgm:presLayoutVars>
          <dgm:chMax val="0"/>
          <dgm:chPref val="0"/>
          <dgm:bulletEnabled val="1"/>
        </dgm:presLayoutVars>
      </dgm:prSet>
      <dgm:spPr/>
    </dgm:pt>
    <dgm:pt modelId="{2CBA5DAF-5661-D347-A494-613562967CC9}" type="pres">
      <dgm:prSet presAssocID="{9A37A790-451D-40D6-8D6D-D4DAAAE6C4B2}" presName="desTx" presStyleLbl="revTx" presStyleIdx="3" presStyleCnt="4">
        <dgm:presLayoutVars>
          <dgm:chMax val="0"/>
          <dgm:chPref val="0"/>
          <dgm:bulletEnabled val="1"/>
        </dgm:presLayoutVars>
      </dgm:prSet>
      <dgm:spPr/>
    </dgm:pt>
    <dgm:pt modelId="{A6CAD703-2F47-8545-B47B-4310F7640874}" type="pres">
      <dgm:prSet presAssocID="{9A37A790-451D-40D6-8D6D-D4DAAAE6C4B2}" presName="EmptyPlaceHolder" presStyleCnt="0"/>
      <dgm:spPr/>
    </dgm:pt>
  </dgm:ptLst>
  <dgm:cxnLst>
    <dgm:cxn modelId="{A1020413-A36D-453F-A7E6-4D5791E2D892}" srcId="{EACCE31B-1076-4102-9F38-85F92D97F12B}" destId="{05DF3663-94E6-4E62-8DA1-161F4345B612}" srcOrd="1" destOrd="0" parTransId="{DE620D1A-A72C-4C0C-B7D4-53F0A0B1131B}" sibTransId="{A7085D41-7E0F-4641-9660-D28E3222CED8}"/>
    <dgm:cxn modelId="{5443CC15-D01A-46B1-A820-E33861D14042}" srcId="{9A37A790-451D-40D6-8D6D-D4DAAAE6C4B2}" destId="{032F7F29-8E43-4215-A131-3AB8BE8BA9DA}" srcOrd="0" destOrd="0" parTransId="{5B984F62-9382-41D1-A440-57900A87FF98}" sibTransId="{7BDE9015-7C12-4364-AA7D-303F9563DD3F}"/>
    <dgm:cxn modelId="{230FC82C-BDCF-C84C-AD46-A43F51D7C5F5}" type="presOf" srcId="{EACCE31B-1076-4102-9F38-85F92D97F12B}" destId="{E83081EC-AE65-B842-BFFB-886BE75E9894}" srcOrd="0" destOrd="0" presId="urn:microsoft.com/office/officeart/2016/7/layout/AccentHomeChevronProcess"/>
    <dgm:cxn modelId="{EE80156D-7946-40FE-9D09-C68B4AE1385A}" srcId="{EACCE31B-1076-4102-9F38-85F92D97F12B}" destId="{12C4D798-D5F6-4791-87B7-4439C51DEF4A}" srcOrd="0" destOrd="0" parTransId="{E08FB1CE-6259-4FE4-8C66-9B857F8C665E}" sibTransId="{9DFB878E-1CF0-4BC0-8155-CC8131A5274B}"/>
    <dgm:cxn modelId="{249F6172-021F-414A-A4D2-3D09F0586FF0}" type="presOf" srcId="{9A37A790-451D-40D6-8D6D-D4DAAAE6C4B2}" destId="{6492D34B-8EDC-2B4E-92A2-867176084BC9}" srcOrd="0" destOrd="0" presId="urn:microsoft.com/office/officeart/2016/7/layout/AccentHomeChevronProcess"/>
    <dgm:cxn modelId="{22714E95-2913-A447-9227-004739EC7F37}" type="presOf" srcId="{0F8FAE34-61E6-4663-8F30-DD8BA6D78C59}" destId="{C2BC3990-7758-EE40-AD07-776ED25E398E}" srcOrd="0" destOrd="0" presId="urn:microsoft.com/office/officeart/2016/7/layout/AccentHomeChevronProcess"/>
    <dgm:cxn modelId="{0C0BF195-ACCF-41AD-8EDF-19A462119CDD}" srcId="{EACCE31B-1076-4102-9F38-85F92D97F12B}" destId="{9A37A790-451D-40D6-8D6D-D4DAAAE6C4B2}" srcOrd="3" destOrd="0" parTransId="{8AFAB7EC-4C3F-45AA-B169-69B6D6C6652A}" sibTransId="{8B0B23EA-EB30-4711-B5FA-527AA6EEA5AF}"/>
    <dgm:cxn modelId="{C83FCF96-8857-9844-827B-694B636716CD}" type="presOf" srcId="{5AFF65D8-E664-43CA-B2F9-6CEF4715B7C9}" destId="{585CE0F5-AFF6-8E43-800C-F88D3DDFF5A9}" srcOrd="0" destOrd="0" presId="urn:microsoft.com/office/officeart/2016/7/layout/AccentHomeChevronProcess"/>
    <dgm:cxn modelId="{7491CF96-675F-8F4B-A634-AFD73A34D74D}" type="presOf" srcId="{31140BE3-73B1-478D-BAF5-3111D4CA8201}" destId="{DF665222-7B9F-4E45-B49A-14D3EBD7929A}" srcOrd="0" destOrd="0" presId="urn:microsoft.com/office/officeart/2016/7/layout/AccentHomeChevronProcess"/>
    <dgm:cxn modelId="{D5086B9E-B2F3-2F4B-B768-7682A97EDD32}" type="presOf" srcId="{12C4D798-D5F6-4791-87B7-4439C51DEF4A}" destId="{B553FAC9-E988-C84D-9034-C564E91AA70B}" srcOrd="0" destOrd="0" presId="urn:microsoft.com/office/officeart/2016/7/layout/AccentHomeChevronProcess"/>
    <dgm:cxn modelId="{840582BC-A799-8C46-9DBA-28CE0CBEE5F2}" type="presOf" srcId="{05DF3663-94E6-4E62-8DA1-161F4345B612}" destId="{13148E92-9E32-F644-95C4-98BD22B16B4D}" srcOrd="0" destOrd="0" presId="urn:microsoft.com/office/officeart/2016/7/layout/AccentHomeChevronProcess"/>
    <dgm:cxn modelId="{021E09C2-6BCD-4D4A-AC98-45FC988695A0}" type="presOf" srcId="{8E36B70D-8549-49EA-BD8B-EB89B4692246}" destId="{531FC2FA-1BCA-D041-BD30-9D7EEB090968}" srcOrd="0" destOrd="0" presId="urn:microsoft.com/office/officeart/2016/7/layout/AccentHomeChevronProcess"/>
    <dgm:cxn modelId="{FF9EF4C9-0B91-4492-9737-3F01759801CC}" srcId="{5AFF65D8-E664-43CA-B2F9-6CEF4715B7C9}" destId="{0F8FAE34-61E6-4663-8F30-DD8BA6D78C59}" srcOrd="0" destOrd="0" parTransId="{6FB8EE7A-46C4-44F0-872A-3657C72EC9AD}" sibTransId="{C80C4B40-DD9A-4297-9BE0-09C5FA399131}"/>
    <dgm:cxn modelId="{162020D0-6C7F-484F-8FC8-5A938843271D}" srcId="{EACCE31B-1076-4102-9F38-85F92D97F12B}" destId="{5AFF65D8-E664-43CA-B2F9-6CEF4715B7C9}" srcOrd="2" destOrd="0" parTransId="{D6EC2599-AC6E-487E-90C3-A37E0F475A46}" sibTransId="{F1BF16BF-FF32-495F-ADC4-712A2E99DF72}"/>
    <dgm:cxn modelId="{11E9E8D1-8451-A44D-AD2D-9A14066A9DC7}" type="presOf" srcId="{032F7F29-8E43-4215-A131-3AB8BE8BA9DA}" destId="{2CBA5DAF-5661-D347-A494-613562967CC9}" srcOrd="0" destOrd="0" presId="urn:microsoft.com/office/officeart/2016/7/layout/AccentHomeChevronProcess"/>
    <dgm:cxn modelId="{BAA97EDB-4B99-4215-A2B1-2F57299EAA9A}" srcId="{05DF3663-94E6-4E62-8DA1-161F4345B612}" destId="{31140BE3-73B1-478D-BAF5-3111D4CA8201}" srcOrd="0" destOrd="0" parTransId="{E4D30E0A-C106-4B53-A0B1-B0DFCAC2502B}" sibTransId="{6FB7AED2-7FD6-4A4F-9937-23B8806CFA5A}"/>
    <dgm:cxn modelId="{6598A4DF-C04D-4FAC-9B21-61AF7B7D9B26}" srcId="{12C4D798-D5F6-4791-87B7-4439C51DEF4A}" destId="{8E36B70D-8549-49EA-BD8B-EB89B4692246}" srcOrd="0" destOrd="0" parTransId="{C32BEF6D-EBBF-424F-854F-0E8E1F83CF8F}" sibTransId="{6105D1EC-4263-4AAF-9504-164E0DD4E2F9}"/>
    <dgm:cxn modelId="{52F4B707-E4FB-F748-AA54-C34F3C1536E4}" type="presParOf" srcId="{E83081EC-AE65-B842-BFFB-886BE75E9894}" destId="{210ACFB1-D29B-F44D-AF91-96B8D0E464E1}" srcOrd="0" destOrd="0" presId="urn:microsoft.com/office/officeart/2016/7/layout/AccentHomeChevronProcess"/>
    <dgm:cxn modelId="{C21447FC-DFD0-A24D-A965-61AC7B03411A}" type="presParOf" srcId="{210ACFB1-D29B-F44D-AF91-96B8D0E464E1}" destId="{C8F5E790-7B0A-EB45-8849-714B4836D3CF}" srcOrd="0" destOrd="0" presId="urn:microsoft.com/office/officeart/2016/7/layout/AccentHomeChevronProcess"/>
    <dgm:cxn modelId="{E2611C6E-4F6A-4248-A16F-7944B08A316B}" type="presParOf" srcId="{210ACFB1-D29B-F44D-AF91-96B8D0E464E1}" destId="{B553FAC9-E988-C84D-9034-C564E91AA70B}" srcOrd="1" destOrd="0" presId="urn:microsoft.com/office/officeart/2016/7/layout/AccentHomeChevronProcess"/>
    <dgm:cxn modelId="{6F8CB398-D673-0947-9E49-DF0596D22781}" type="presParOf" srcId="{210ACFB1-D29B-F44D-AF91-96B8D0E464E1}" destId="{531FC2FA-1BCA-D041-BD30-9D7EEB090968}" srcOrd="2" destOrd="0" presId="urn:microsoft.com/office/officeart/2016/7/layout/AccentHomeChevronProcess"/>
    <dgm:cxn modelId="{B47AF58A-0405-024A-A2A7-68608C93EA88}" type="presParOf" srcId="{210ACFB1-D29B-F44D-AF91-96B8D0E464E1}" destId="{E8C1BB1F-A7CC-DE44-B7B8-B92AC18FB3F8}" srcOrd="3" destOrd="0" presId="urn:microsoft.com/office/officeart/2016/7/layout/AccentHomeChevronProcess"/>
    <dgm:cxn modelId="{A7233FEF-CEA6-3A48-8DD7-6DF0FE758461}" type="presParOf" srcId="{E83081EC-AE65-B842-BFFB-886BE75E9894}" destId="{02A81D84-23AC-894B-A766-D7B94D568B15}" srcOrd="1" destOrd="0" presId="urn:microsoft.com/office/officeart/2016/7/layout/AccentHomeChevronProcess"/>
    <dgm:cxn modelId="{F20B8B2B-D948-0647-B58B-36518A0A2643}" type="presParOf" srcId="{E83081EC-AE65-B842-BFFB-886BE75E9894}" destId="{EB8A51BD-9508-B24A-9171-F18D39290F9C}" srcOrd="2" destOrd="0" presId="urn:microsoft.com/office/officeart/2016/7/layout/AccentHomeChevronProcess"/>
    <dgm:cxn modelId="{324475CC-4601-2C44-895F-E6C860CEF2A4}" type="presParOf" srcId="{EB8A51BD-9508-B24A-9171-F18D39290F9C}" destId="{20BF1322-F080-0946-90A2-68ADD813E0D8}" srcOrd="0" destOrd="0" presId="urn:microsoft.com/office/officeart/2016/7/layout/AccentHomeChevronProcess"/>
    <dgm:cxn modelId="{6E949263-7504-9945-A2E0-BB26AE4CB9FC}" type="presParOf" srcId="{EB8A51BD-9508-B24A-9171-F18D39290F9C}" destId="{13148E92-9E32-F644-95C4-98BD22B16B4D}" srcOrd="1" destOrd="0" presId="urn:microsoft.com/office/officeart/2016/7/layout/AccentHomeChevronProcess"/>
    <dgm:cxn modelId="{94A10E54-5297-1943-9E31-AAE65BB46F72}" type="presParOf" srcId="{EB8A51BD-9508-B24A-9171-F18D39290F9C}" destId="{DF665222-7B9F-4E45-B49A-14D3EBD7929A}" srcOrd="2" destOrd="0" presId="urn:microsoft.com/office/officeart/2016/7/layout/AccentHomeChevronProcess"/>
    <dgm:cxn modelId="{84E56E19-2BD0-E146-A3B6-95BC9ACAAB68}" type="presParOf" srcId="{EB8A51BD-9508-B24A-9171-F18D39290F9C}" destId="{C27EF5EC-7E48-E843-A041-BD682D2D2521}" srcOrd="3" destOrd="0" presId="urn:microsoft.com/office/officeart/2016/7/layout/AccentHomeChevronProcess"/>
    <dgm:cxn modelId="{27125F01-A75F-B841-A211-CAD337723800}" type="presParOf" srcId="{E83081EC-AE65-B842-BFFB-886BE75E9894}" destId="{52CF4B9D-A010-A840-86BC-9335ECA83DBB}" srcOrd="3" destOrd="0" presId="urn:microsoft.com/office/officeart/2016/7/layout/AccentHomeChevronProcess"/>
    <dgm:cxn modelId="{BFC32BE2-7170-8C4D-9BB1-57DA68D9D69F}" type="presParOf" srcId="{E83081EC-AE65-B842-BFFB-886BE75E9894}" destId="{B41671BE-F04A-2E4F-88D1-47F1B8E4491A}" srcOrd="4" destOrd="0" presId="urn:microsoft.com/office/officeart/2016/7/layout/AccentHomeChevronProcess"/>
    <dgm:cxn modelId="{C5BC1F02-C2F6-B94E-936D-D653963834FB}" type="presParOf" srcId="{B41671BE-F04A-2E4F-88D1-47F1B8E4491A}" destId="{15350F28-679B-6D40-BF65-A45A3E9CA84B}" srcOrd="0" destOrd="0" presId="urn:microsoft.com/office/officeart/2016/7/layout/AccentHomeChevronProcess"/>
    <dgm:cxn modelId="{F478D3B6-26A2-8B4C-A53F-495DBD05ADDB}" type="presParOf" srcId="{B41671BE-F04A-2E4F-88D1-47F1B8E4491A}" destId="{585CE0F5-AFF6-8E43-800C-F88D3DDFF5A9}" srcOrd="1" destOrd="0" presId="urn:microsoft.com/office/officeart/2016/7/layout/AccentHomeChevronProcess"/>
    <dgm:cxn modelId="{4C5BEAFD-8C6D-0244-AC23-CFF7D8C756AB}" type="presParOf" srcId="{B41671BE-F04A-2E4F-88D1-47F1B8E4491A}" destId="{C2BC3990-7758-EE40-AD07-776ED25E398E}" srcOrd="2" destOrd="0" presId="urn:microsoft.com/office/officeart/2016/7/layout/AccentHomeChevronProcess"/>
    <dgm:cxn modelId="{50C6F0D0-AB9D-024B-93AE-D3B418FF1FF0}" type="presParOf" srcId="{B41671BE-F04A-2E4F-88D1-47F1B8E4491A}" destId="{77AF8E71-C94B-E54E-9684-805B76B9444E}" srcOrd="3" destOrd="0" presId="urn:microsoft.com/office/officeart/2016/7/layout/AccentHomeChevronProcess"/>
    <dgm:cxn modelId="{1BFCBCE5-0785-9B4B-8E1F-88B1A9BAC3E6}" type="presParOf" srcId="{E83081EC-AE65-B842-BFFB-886BE75E9894}" destId="{41299E81-8FBF-9C4B-91EB-BB447C875E8A}" srcOrd="5" destOrd="0" presId="urn:microsoft.com/office/officeart/2016/7/layout/AccentHomeChevronProcess"/>
    <dgm:cxn modelId="{B6012B63-9C0E-0142-9482-64F9F692A894}" type="presParOf" srcId="{E83081EC-AE65-B842-BFFB-886BE75E9894}" destId="{8D6E9217-B509-034D-A912-5BB7DFCA1AE2}" srcOrd="6" destOrd="0" presId="urn:microsoft.com/office/officeart/2016/7/layout/AccentHomeChevronProcess"/>
    <dgm:cxn modelId="{28DD134B-36AE-9543-8E27-F15C1368CDE1}" type="presParOf" srcId="{8D6E9217-B509-034D-A912-5BB7DFCA1AE2}" destId="{46A1F9D6-3935-FF4E-8C19-EA8999CC7EA7}" srcOrd="0" destOrd="0" presId="urn:microsoft.com/office/officeart/2016/7/layout/AccentHomeChevronProcess"/>
    <dgm:cxn modelId="{4BCB99B6-BC21-0D4B-B67F-3B9F2A7BF554}" type="presParOf" srcId="{8D6E9217-B509-034D-A912-5BB7DFCA1AE2}" destId="{6492D34B-8EDC-2B4E-92A2-867176084BC9}" srcOrd="1" destOrd="0" presId="urn:microsoft.com/office/officeart/2016/7/layout/AccentHomeChevronProcess"/>
    <dgm:cxn modelId="{26E71FDD-699B-5B44-9E7C-70563FE448EC}" type="presParOf" srcId="{8D6E9217-B509-034D-A912-5BB7DFCA1AE2}" destId="{2CBA5DAF-5661-D347-A494-613562967CC9}" srcOrd="2" destOrd="0" presId="urn:microsoft.com/office/officeart/2016/7/layout/AccentHomeChevronProcess"/>
    <dgm:cxn modelId="{E776D755-5FBC-404E-9950-1A4A48AACB3C}" type="presParOf" srcId="{8D6E9217-B509-034D-A912-5BB7DFCA1AE2}" destId="{A6CAD703-2F47-8545-B47B-4310F7640874}" srcOrd="3" destOrd="0" presId="urn:microsoft.com/office/officeart/2016/7/layout/AccentHomeChevron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AA3F1E2-4682-4618-B6B8-E630387BB45F}" type="doc">
      <dgm:prSet loTypeId="urn:microsoft.com/office/officeart/2017/3/layout/HorizontalPathTimeline" loCatId="process" qsTypeId="urn:microsoft.com/office/officeart/2005/8/quickstyle/simple2" qsCatId="simple" csTypeId="urn:microsoft.com/office/officeart/2005/8/colors/colorful2" csCatId="colorful" phldr="1"/>
      <dgm:spPr/>
      <dgm:t>
        <a:bodyPr/>
        <a:lstStyle/>
        <a:p>
          <a:endParaRPr lang="en-US"/>
        </a:p>
      </dgm:t>
    </dgm:pt>
    <dgm:pt modelId="{A2501ED8-2625-4C02-A9AD-2B92DD038DCE}">
      <dgm:prSet/>
      <dgm:spPr/>
      <dgm:t>
        <a:bodyPr/>
        <a:lstStyle/>
        <a:p>
          <a:pPr>
            <a:defRPr b="1"/>
          </a:pPr>
          <a:r>
            <a:rPr lang="en-US"/>
            <a:t>30 janv.</a:t>
          </a:r>
        </a:p>
      </dgm:t>
    </dgm:pt>
    <dgm:pt modelId="{3A2B0AF4-3844-4F00-B628-30F779CBF2BE}" type="parTrans" cxnId="{34EC1A00-C595-413F-8F29-9BA983D4CEC6}">
      <dgm:prSet/>
      <dgm:spPr/>
      <dgm:t>
        <a:bodyPr/>
        <a:lstStyle/>
        <a:p>
          <a:endParaRPr lang="en-US"/>
        </a:p>
      </dgm:t>
    </dgm:pt>
    <dgm:pt modelId="{92320F00-8850-4070-A6DB-924C3143176E}" type="sibTrans" cxnId="{34EC1A00-C595-413F-8F29-9BA983D4CEC6}">
      <dgm:prSet/>
      <dgm:spPr/>
      <dgm:t>
        <a:bodyPr/>
        <a:lstStyle/>
        <a:p>
          <a:endParaRPr lang="en-US"/>
        </a:p>
      </dgm:t>
    </dgm:pt>
    <dgm:pt modelId="{DB7CCC5B-19BF-4107-BCAE-E179F059278D}">
      <dgm:prSet/>
      <dgm:spPr/>
      <dgm:t>
        <a:bodyPr/>
        <a:lstStyle/>
        <a:p>
          <a:r>
            <a:rPr lang="en-US"/>
            <a:t>Hitler nommé chancelier d'Allemagne par le président Hindenburg</a:t>
          </a:r>
        </a:p>
      </dgm:t>
    </dgm:pt>
    <dgm:pt modelId="{960C1458-97C5-46A2-87AF-C846BD75EB1E}" type="parTrans" cxnId="{3982485C-AA3A-47F9-A0EA-E6ED235082A5}">
      <dgm:prSet/>
      <dgm:spPr/>
      <dgm:t>
        <a:bodyPr/>
        <a:lstStyle/>
        <a:p>
          <a:endParaRPr lang="en-US"/>
        </a:p>
      </dgm:t>
    </dgm:pt>
    <dgm:pt modelId="{39BA715E-C0F6-4797-B1E8-576AE7C6971B}" type="sibTrans" cxnId="{3982485C-AA3A-47F9-A0EA-E6ED235082A5}">
      <dgm:prSet/>
      <dgm:spPr/>
      <dgm:t>
        <a:bodyPr/>
        <a:lstStyle/>
        <a:p>
          <a:endParaRPr lang="en-US"/>
        </a:p>
      </dgm:t>
    </dgm:pt>
    <dgm:pt modelId="{9D30513B-F93F-46C8-899A-0C941C7B11AC}">
      <dgm:prSet/>
      <dgm:spPr/>
      <dgm:t>
        <a:bodyPr/>
        <a:lstStyle/>
        <a:p>
          <a:pPr>
            <a:defRPr b="1"/>
          </a:pPr>
          <a:r>
            <a:rPr lang="en-US"/>
            <a:t>27 févr.</a:t>
          </a:r>
        </a:p>
      </dgm:t>
    </dgm:pt>
    <dgm:pt modelId="{2AC8BB14-0561-4B7A-B71F-66D728D1A7D8}" type="parTrans" cxnId="{F8CC6997-6B9A-4BB4-8E39-12DA98EF2707}">
      <dgm:prSet/>
      <dgm:spPr/>
      <dgm:t>
        <a:bodyPr/>
        <a:lstStyle/>
        <a:p>
          <a:endParaRPr lang="en-US"/>
        </a:p>
      </dgm:t>
    </dgm:pt>
    <dgm:pt modelId="{3BFC3950-C332-41DE-933A-167115B40B0D}" type="sibTrans" cxnId="{F8CC6997-6B9A-4BB4-8E39-12DA98EF2707}">
      <dgm:prSet/>
      <dgm:spPr/>
      <dgm:t>
        <a:bodyPr/>
        <a:lstStyle/>
        <a:p>
          <a:endParaRPr lang="en-US"/>
        </a:p>
      </dgm:t>
    </dgm:pt>
    <dgm:pt modelId="{1CAE6B26-D8C7-4210-87DF-DF48121E7362}">
      <dgm:prSet/>
      <dgm:spPr/>
      <dgm:t>
        <a:bodyPr/>
        <a:lstStyle/>
        <a:p>
          <a:r>
            <a:rPr lang="en-US"/>
            <a:t>incendie du Reichstag</a:t>
          </a:r>
        </a:p>
      </dgm:t>
    </dgm:pt>
    <dgm:pt modelId="{0DD82D15-E694-46D6-ABE1-5BDB5236BF1F}" type="parTrans" cxnId="{0828EC91-91A7-4245-804F-783FC59BBC0A}">
      <dgm:prSet/>
      <dgm:spPr/>
      <dgm:t>
        <a:bodyPr/>
        <a:lstStyle/>
        <a:p>
          <a:endParaRPr lang="en-US"/>
        </a:p>
      </dgm:t>
    </dgm:pt>
    <dgm:pt modelId="{FB147E82-B908-4F37-BE61-0A14DDDB6048}" type="sibTrans" cxnId="{0828EC91-91A7-4245-804F-783FC59BBC0A}">
      <dgm:prSet/>
      <dgm:spPr/>
      <dgm:t>
        <a:bodyPr/>
        <a:lstStyle/>
        <a:p>
          <a:endParaRPr lang="en-US"/>
        </a:p>
      </dgm:t>
    </dgm:pt>
    <dgm:pt modelId="{3E9B8FCF-E18D-4C83-89BA-5162DEC1197A}">
      <dgm:prSet/>
      <dgm:spPr/>
      <dgm:t>
        <a:bodyPr/>
        <a:lstStyle/>
        <a:p>
          <a:pPr>
            <a:defRPr b="1"/>
          </a:pPr>
          <a:r>
            <a:rPr lang="en-US"/>
            <a:t>5 mars</a:t>
          </a:r>
        </a:p>
      </dgm:t>
    </dgm:pt>
    <dgm:pt modelId="{85F92894-77BC-4363-9754-D89EEC9A7A37}" type="parTrans" cxnId="{F8E4D657-7A1C-4183-A5E4-F45F6C493941}">
      <dgm:prSet/>
      <dgm:spPr/>
      <dgm:t>
        <a:bodyPr/>
        <a:lstStyle/>
        <a:p>
          <a:endParaRPr lang="en-US"/>
        </a:p>
      </dgm:t>
    </dgm:pt>
    <dgm:pt modelId="{6792539A-B11B-40F5-9804-6B18D8CEC970}" type="sibTrans" cxnId="{F8E4D657-7A1C-4183-A5E4-F45F6C493941}">
      <dgm:prSet/>
      <dgm:spPr/>
      <dgm:t>
        <a:bodyPr/>
        <a:lstStyle/>
        <a:p>
          <a:endParaRPr lang="en-US"/>
        </a:p>
      </dgm:t>
    </dgm:pt>
    <dgm:pt modelId="{78420F9A-AB9D-4C61-BDD7-9BF242076DD1}">
      <dgm:prSet/>
      <dgm:spPr/>
      <dgm:t>
        <a:bodyPr/>
        <a:lstStyle/>
        <a:p>
          <a:r>
            <a:rPr lang="en-US"/>
            <a:t>succès nazis (44% des voix) aux élections législatives allemandes</a:t>
          </a:r>
        </a:p>
      </dgm:t>
    </dgm:pt>
    <dgm:pt modelId="{D0CDABF6-E513-4AE0-A686-030D44752E19}" type="parTrans" cxnId="{41953206-F861-4295-A9EC-8DEA6012FF7F}">
      <dgm:prSet/>
      <dgm:spPr/>
      <dgm:t>
        <a:bodyPr/>
        <a:lstStyle/>
        <a:p>
          <a:endParaRPr lang="en-US"/>
        </a:p>
      </dgm:t>
    </dgm:pt>
    <dgm:pt modelId="{34EE3911-5C8B-4987-9537-420164753677}" type="sibTrans" cxnId="{41953206-F861-4295-A9EC-8DEA6012FF7F}">
      <dgm:prSet/>
      <dgm:spPr/>
      <dgm:t>
        <a:bodyPr/>
        <a:lstStyle/>
        <a:p>
          <a:endParaRPr lang="en-US"/>
        </a:p>
      </dgm:t>
    </dgm:pt>
    <dgm:pt modelId="{4B22EB85-8B05-4E5D-A204-A4D69CD9883C}">
      <dgm:prSet/>
      <dgm:spPr/>
      <dgm:t>
        <a:bodyPr/>
        <a:lstStyle/>
        <a:p>
          <a:pPr>
            <a:defRPr b="1"/>
          </a:pPr>
          <a:r>
            <a:rPr lang="en-US"/>
            <a:t>24 mars</a:t>
          </a:r>
        </a:p>
      </dgm:t>
    </dgm:pt>
    <dgm:pt modelId="{16495F88-5CF2-40E1-9FC7-728320DA1134}" type="parTrans" cxnId="{8BC37B4D-D30F-4103-827C-2EF6A9456CA5}">
      <dgm:prSet/>
      <dgm:spPr/>
      <dgm:t>
        <a:bodyPr/>
        <a:lstStyle/>
        <a:p>
          <a:endParaRPr lang="en-US"/>
        </a:p>
      </dgm:t>
    </dgm:pt>
    <dgm:pt modelId="{174C128A-4A75-4F76-8190-B3192E65918A}" type="sibTrans" cxnId="{8BC37B4D-D30F-4103-827C-2EF6A9456CA5}">
      <dgm:prSet/>
      <dgm:spPr/>
      <dgm:t>
        <a:bodyPr/>
        <a:lstStyle/>
        <a:p>
          <a:endParaRPr lang="en-US"/>
        </a:p>
      </dgm:t>
    </dgm:pt>
    <dgm:pt modelId="{49811E8A-216E-407C-BEB5-B4287593B2C2}">
      <dgm:prSet/>
      <dgm:spPr/>
      <dgm:t>
        <a:bodyPr/>
        <a:lstStyle/>
        <a:p>
          <a:r>
            <a:rPr lang="en-US"/>
            <a:t>Hitler prend les pleins pouvoirs</a:t>
          </a:r>
        </a:p>
      </dgm:t>
    </dgm:pt>
    <dgm:pt modelId="{785784E6-DEB1-49EB-B0CE-6B08D377FAE3}" type="parTrans" cxnId="{2D6A8172-C1FF-496B-9F03-C233B7E042A0}">
      <dgm:prSet/>
      <dgm:spPr/>
      <dgm:t>
        <a:bodyPr/>
        <a:lstStyle/>
        <a:p>
          <a:endParaRPr lang="en-US"/>
        </a:p>
      </dgm:t>
    </dgm:pt>
    <dgm:pt modelId="{6580A1C5-AB7D-41C2-8A28-C3C1AE8C2D8F}" type="sibTrans" cxnId="{2D6A8172-C1FF-496B-9F03-C233B7E042A0}">
      <dgm:prSet/>
      <dgm:spPr/>
      <dgm:t>
        <a:bodyPr/>
        <a:lstStyle/>
        <a:p>
          <a:endParaRPr lang="en-US"/>
        </a:p>
      </dgm:t>
    </dgm:pt>
    <dgm:pt modelId="{A65A0108-9493-0845-8E37-455059B322CE}" type="pres">
      <dgm:prSet presAssocID="{BAA3F1E2-4682-4618-B6B8-E630387BB45F}" presName="root" presStyleCnt="0">
        <dgm:presLayoutVars>
          <dgm:chMax/>
          <dgm:chPref/>
          <dgm:animLvl val="lvl"/>
        </dgm:presLayoutVars>
      </dgm:prSet>
      <dgm:spPr/>
    </dgm:pt>
    <dgm:pt modelId="{BFE936B9-DEBA-A248-9137-B9C170938487}" type="pres">
      <dgm:prSet presAssocID="{BAA3F1E2-4682-4618-B6B8-E630387BB45F}" presName="divider" presStyleLbl="node1" presStyleIdx="0" presStyleCnt="1"/>
      <dgm:spPr/>
    </dgm:pt>
    <dgm:pt modelId="{579B8F3F-2CD4-274D-B285-286EE5B719CA}" type="pres">
      <dgm:prSet presAssocID="{BAA3F1E2-4682-4618-B6B8-E630387BB45F}" presName="nodes" presStyleCnt="0">
        <dgm:presLayoutVars>
          <dgm:chMax/>
          <dgm:chPref/>
          <dgm:animLvl val="lvl"/>
        </dgm:presLayoutVars>
      </dgm:prSet>
      <dgm:spPr/>
    </dgm:pt>
    <dgm:pt modelId="{C2E1CF4C-D008-AB4B-93A7-1EB8B9B773D0}" type="pres">
      <dgm:prSet presAssocID="{A2501ED8-2625-4C02-A9AD-2B92DD038DCE}" presName="composite" presStyleCnt="0"/>
      <dgm:spPr/>
    </dgm:pt>
    <dgm:pt modelId="{2589EC77-E6F5-044C-8CB7-2CB73341BC5D}" type="pres">
      <dgm:prSet presAssocID="{A2501ED8-2625-4C02-A9AD-2B92DD038DCE}" presName="L1TextContainer" presStyleLbl="revTx" presStyleIdx="0" presStyleCnt="4">
        <dgm:presLayoutVars>
          <dgm:chMax val="1"/>
          <dgm:chPref val="1"/>
          <dgm:bulletEnabled val="1"/>
        </dgm:presLayoutVars>
      </dgm:prSet>
      <dgm:spPr/>
    </dgm:pt>
    <dgm:pt modelId="{DA6EAC3B-7747-D44A-8C93-958327149E3A}" type="pres">
      <dgm:prSet presAssocID="{A2501ED8-2625-4C02-A9AD-2B92DD038DCE}" presName="L2TextContainerWrapper" presStyleCnt="0">
        <dgm:presLayoutVars>
          <dgm:chMax val="0"/>
          <dgm:chPref val="0"/>
          <dgm:bulletEnabled val="1"/>
        </dgm:presLayoutVars>
      </dgm:prSet>
      <dgm:spPr/>
    </dgm:pt>
    <dgm:pt modelId="{D90ED008-629F-CF42-8682-15F33B86B7B0}" type="pres">
      <dgm:prSet presAssocID="{A2501ED8-2625-4C02-A9AD-2B92DD038DCE}" presName="L2TextContainer" presStyleLbl="bgAccFollowNode1" presStyleIdx="0" presStyleCnt="4"/>
      <dgm:spPr/>
    </dgm:pt>
    <dgm:pt modelId="{E1D0D51C-5506-EC47-B6EB-75AF74FC3FD1}" type="pres">
      <dgm:prSet presAssocID="{A2501ED8-2625-4C02-A9AD-2B92DD038DCE}" presName="FlexibleEmptyPlaceHolder" presStyleCnt="0"/>
      <dgm:spPr/>
    </dgm:pt>
    <dgm:pt modelId="{B9151A6E-5E5E-3B45-9C0A-FD0F417FB386}" type="pres">
      <dgm:prSet presAssocID="{A2501ED8-2625-4C02-A9AD-2B92DD038DCE}" presName="ConnectLine" presStyleLbl="alignNode1" presStyleIdx="0" presStyleCnt="4"/>
      <dgm:spPr>
        <a:solidFill>
          <a:schemeClr val="accent2">
            <a:hueOff val="0"/>
            <a:satOff val="0"/>
            <a:lumOff val="0"/>
            <a:alphaOff val="0"/>
          </a:schemeClr>
        </a:solidFill>
        <a:ln w="6350" cap="flat" cmpd="sng" algn="ctr">
          <a:solidFill>
            <a:schemeClr val="accent2">
              <a:hueOff val="0"/>
              <a:satOff val="0"/>
              <a:lumOff val="0"/>
              <a:alphaOff val="0"/>
            </a:schemeClr>
          </a:solidFill>
          <a:prstDash val="dash"/>
        </a:ln>
        <a:effectLst/>
      </dgm:spPr>
    </dgm:pt>
    <dgm:pt modelId="{D73D9250-D7A7-E748-82E4-06F7E692E53D}" type="pres">
      <dgm:prSet presAssocID="{A2501ED8-2625-4C02-A9AD-2B92DD038DCE}" presName="ConnectorPoint" presStyleLbl="fgAcc1" presStyleIdx="0" presStyleCnt="4"/>
      <dgm:spPr>
        <a:solidFill>
          <a:schemeClr val="lt1">
            <a:alpha val="90000"/>
            <a:hueOff val="0"/>
            <a:satOff val="0"/>
            <a:lumOff val="0"/>
            <a:alphaOff val="0"/>
          </a:schemeClr>
        </a:solidFill>
        <a:ln w="15875" cap="flat" cmpd="sng" algn="ctr">
          <a:noFill/>
          <a:prstDash val="solid"/>
        </a:ln>
        <a:effectLst/>
      </dgm:spPr>
    </dgm:pt>
    <dgm:pt modelId="{7624853D-8ADD-5F49-9B9A-B7F638B2291D}" type="pres">
      <dgm:prSet presAssocID="{A2501ED8-2625-4C02-A9AD-2B92DD038DCE}" presName="EmptyPlaceHolder" presStyleCnt="0"/>
      <dgm:spPr/>
    </dgm:pt>
    <dgm:pt modelId="{F43A4C80-4BCF-644F-B2FB-2ADD0E725004}" type="pres">
      <dgm:prSet presAssocID="{92320F00-8850-4070-A6DB-924C3143176E}" presName="spaceBetweenRectangles" presStyleCnt="0"/>
      <dgm:spPr/>
    </dgm:pt>
    <dgm:pt modelId="{8D2CE1D5-B55C-6044-B494-FA0BA2A4F757}" type="pres">
      <dgm:prSet presAssocID="{9D30513B-F93F-46C8-899A-0C941C7B11AC}" presName="composite" presStyleCnt="0"/>
      <dgm:spPr/>
    </dgm:pt>
    <dgm:pt modelId="{291F5AED-72F7-3D46-A4CF-FC8D88A0CBEA}" type="pres">
      <dgm:prSet presAssocID="{9D30513B-F93F-46C8-899A-0C941C7B11AC}" presName="L1TextContainer" presStyleLbl="revTx" presStyleIdx="1" presStyleCnt="4">
        <dgm:presLayoutVars>
          <dgm:chMax val="1"/>
          <dgm:chPref val="1"/>
          <dgm:bulletEnabled val="1"/>
        </dgm:presLayoutVars>
      </dgm:prSet>
      <dgm:spPr/>
    </dgm:pt>
    <dgm:pt modelId="{359988C1-51C8-8F4E-AA63-CCEA82E2FDE0}" type="pres">
      <dgm:prSet presAssocID="{9D30513B-F93F-46C8-899A-0C941C7B11AC}" presName="L2TextContainerWrapper" presStyleCnt="0">
        <dgm:presLayoutVars>
          <dgm:chMax val="0"/>
          <dgm:chPref val="0"/>
          <dgm:bulletEnabled val="1"/>
        </dgm:presLayoutVars>
      </dgm:prSet>
      <dgm:spPr/>
    </dgm:pt>
    <dgm:pt modelId="{CBE7A5AD-A684-8547-A3EF-877AA31D18EF}" type="pres">
      <dgm:prSet presAssocID="{9D30513B-F93F-46C8-899A-0C941C7B11AC}" presName="L2TextContainer" presStyleLbl="bgAccFollowNode1" presStyleIdx="1" presStyleCnt="4"/>
      <dgm:spPr/>
    </dgm:pt>
    <dgm:pt modelId="{7BA57CF4-799C-5D46-BE7A-95B2236E47E5}" type="pres">
      <dgm:prSet presAssocID="{9D30513B-F93F-46C8-899A-0C941C7B11AC}" presName="FlexibleEmptyPlaceHolder" presStyleCnt="0"/>
      <dgm:spPr/>
    </dgm:pt>
    <dgm:pt modelId="{B59F8B64-7346-8D49-8BD1-AB680F638AD9}" type="pres">
      <dgm:prSet presAssocID="{9D30513B-F93F-46C8-899A-0C941C7B11AC}" presName="ConnectLine" presStyleLbl="alignNode1" presStyleIdx="1" presStyleCnt="4"/>
      <dgm:spPr>
        <a:solidFill>
          <a:schemeClr val="accent2">
            <a:hueOff val="-1130992"/>
            <a:satOff val="3728"/>
            <a:lumOff val="3987"/>
            <a:alphaOff val="0"/>
          </a:schemeClr>
        </a:solidFill>
        <a:ln w="6350" cap="flat" cmpd="sng" algn="ctr">
          <a:solidFill>
            <a:schemeClr val="accent2">
              <a:hueOff val="-1130992"/>
              <a:satOff val="3728"/>
              <a:lumOff val="3987"/>
              <a:alphaOff val="0"/>
            </a:schemeClr>
          </a:solidFill>
          <a:prstDash val="dash"/>
        </a:ln>
        <a:effectLst/>
      </dgm:spPr>
    </dgm:pt>
    <dgm:pt modelId="{11ECCC70-4280-6143-B3D0-D547C4BF278C}" type="pres">
      <dgm:prSet presAssocID="{9D30513B-F93F-46C8-899A-0C941C7B11AC}" presName="ConnectorPoint" presStyleLbl="fgAcc1" presStyleIdx="1" presStyleCnt="4"/>
      <dgm:spPr>
        <a:solidFill>
          <a:schemeClr val="lt1">
            <a:alpha val="90000"/>
            <a:hueOff val="0"/>
            <a:satOff val="0"/>
            <a:lumOff val="0"/>
            <a:alphaOff val="0"/>
          </a:schemeClr>
        </a:solidFill>
        <a:ln w="15875" cap="flat" cmpd="sng" algn="ctr">
          <a:noFill/>
          <a:prstDash val="solid"/>
        </a:ln>
        <a:effectLst/>
      </dgm:spPr>
    </dgm:pt>
    <dgm:pt modelId="{D56B614B-6333-8543-9D55-D8E46CDC3289}" type="pres">
      <dgm:prSet presAssocID="{9D30513B-F93F-46C8-899A-0C941C7B11AC}" presName="EmptyPlaceHolder" presStyleCnt="0"/>
      <dgm:spPr/>
    </dgm:pt>
    <dgm:pt modelId="{38B04CF3-3231-DE41-8B25-CC91CA1858E2}" type="pres">
      <dgm:prSet presAssocID="{3BFC3950-C332-41DE-933A-167115B40B0D}" presName="spaceBetweenRectangles" presStyleCnt="0"/>
      <dgm:spPr/>
    </dgm:pt>
    <dgm:pt modelId="{A701FAB6-6F04-8B41-9565-E4EFD2CB6FBD}" type="pres">
      <dgm:prSet presAssocID="{3E9B8FCF-E18D-4C83-89BA-5162DEC1197A}" presName="composite" presStyleCnt="0"/>
      <dgm:spPr/>
    </dgm:pt>
    <dgm:pt modelId="{57A2761E-49A2-7447-8A90-1A26F885B233}" type="pres">
      <dgm:prSet presAssocID="{3E9B8FCF-E18D-4C83-89BA-5162DEC1197A}" presName="L1TextContainer" presStyleLbl="revTx" presStyleIdx="2" presStyleCnt="4">
        <dgm:presLayoutVars>
          <dgm:chMax val="1"/>
          <dgm:chPref val="1"/>
          <dgm:bulletEnabled val="1"/>
        </dgm:presLayoutVars>
      </dgm:prSet>
      <dgm:spPr/>
    </dgm:pt>
    <dgm:pt modelId="{63477C3A-AD26-2742-A37B-1E81D623C0D2}" type="pres">
      <dgm:prSet presAssocID="{3E9B8FCF-E18D-4C83-89BA-5162DEC1197A}" presName="L2TextContainerWrapper" presStyleCnt="0">
        <dgm:presLayoutVars>
          <dgm:chMax val="0"/>
          <dgm:chPref val="0"/>
          <dgm:bulletEnabled val="1"/>
        </dgm:presLayoutVars>
      </dgm:prSet>
      <dgm:spPr/>
    </dgm:pt>
    <dgm:pt modelId="{923B35CF-9D98-4640-BCBB-0F7189306EAF}" type="pres">
      <dgm:prSet presAssocID="{3E9B8FCF-E18D-4C83-89BA-5162DEC1197A}" presName="L2TextContainer" presStyleLbl="bgAccFollowNode1" presStyleIdx="2" presStyleCnt="4"/>
      <dgm:spPr/>
    </dgm:pt>
    <dgm:pt modelId="{3A413A55-62B8-7E44-BE7A-2D81C4DA517A}" type="pres">
      <dgm:prSet presAssocID="{3E9B8FCF-E18D-4C83-89BA-5162DEC1197A}" presName="FlexibleEmptyPlaceHolder" presStyleCnt="0"/>
      <dgm:spPr/>
    </dgm:pt>
    <dgm:pt modelId="{BC0901A7-BFDA-A640-9360-65D52C66561A}" type="pres">
      <dgm:prSet presAssocID="{3E9B8FCF-E18D-4C83-89BA-5162DEC1197A}" presName="ConnectLine" presStyleLbl="alignNode1" presStyleIdx="2" presStyleCnt="4"/>
      <dgm:spPr>
        <a:solidFill>
          <a:schemeClr val="accent2">
            <a:hueOff val="-2261984"/>
            <a:satOff val="7457"/>
            <a:lumOff val="7974"/>
            <a:alphaOff val="0"/>
          </a:schemeClr>
        </a:solidFill>
        <a:ln w="6350" cap="flat" cmpd="sng" algn="ctr">
          <a:solidFill>
            <a:schemeClr val="accent2">
              <a:hueOff val="-2261984"/>
              <a:satOff val="7457"/>
              <a:lumOff val="7974"/>
              <a:alphaOff val="0"/>
            </a:schemeClr>
          </a:solidFill>
          <a:prstDash val="dash"/>
        </a:ln>
        <a:effectLst/>
      </dgm:spPr>
    </dgm:pt>
    <dgm:pt modelId="{A3BD6B43-05EB-D549-B55B-09F9ADFF1D7F}" type="pres">
      <dgm:prSet presAssocID="{3E9B8FCF-E18D-4C83-89BA-5162DEC1197A}" presName="ConnectorPoint" presStyleLbl="fgAcc1" presStyleIdx="2" presStyleCnt="4"/>
      <dgm:spPr>
        <a:solidFill>
          <a:schemeClr val="lt1">
            <a:alpha val="90000"/>
            <a:hueOff val="0"/>
            <a:satOff val="0"/>
            <a:lumOff val="0"/>
            <a:alphaOff val="0"/>
          </a:schemeClr>
        </a:solidFill>
        <a:ln w="15875" cap="flat" cmpd="sng" algn="ctr">
          <a:noFill/>
          <a:prstDash val="solid"/>
        </a:ln>
        <a:effectLst/>
      </dgm:spPr>
    </dgm:pt>
    <dgm:pt modelId="{554F13DB-52C7-E144-A771-E8C3653D20B8}" type="pres">
      <dgm:prSet presAssocID="{3E9B8FCF-E18D-4C83-89BA-5162DEC1197A}" presName="EmptyPlaceHolder" presStyleCnt="0"/>
      <dgm:spPr/>
    </dgm:pt>
    <dgm:pt modelId="{F97245E0-7F3C-E44A-BC53-EA7270033CFC}" type="pres">
      <dgm:prSet presAssocID="{6792539A-B11B-40F5-9804-6B18D8CEC970}" presName="spaceBetweenRectangles" presStyleCnt="0"/>
      <dgm:spPr/>
    </dgm:pt>
    <dgm:pt modelId="{5C2AF135-0E4E-034D-8F9A-4BA81AFEE098}" type="pres">
      <dgm:prSet presAssocID="{4B22EB85-8B05-4E5D-A204-A4D69CD9883C}" presName="composite" presStyleCnt="0"/>
      <dgm:spPr/>
    </dgm:pt>
    <dgm:pt modelId="{2E395221-25F2-BD44-AC74-4787CBA8A982}" type="pres">
      <dgm:prSet presAssocID="{4B22EB85-8B05-4E5D-A204-A4D69CD9883C}" presName="L1TextContainer" presStyleLbl="revTx" presStyleIdx="3" presStyleCnt="4">
        <dgm:presLayoutVars>
          <dgm:chMax val="1"/>
          <dgm:chPref val="1"/>
          <dgm:bulletEnabled val="1"/>
        </dgm:presLayoutVars>
      </dgm:prSet>
      <dgm:spPr/>
    </dgm:pt>
    <dgm:pt modelId="{C3A4A64E-53D5-B343-97D8-65E8509AF714}" type="pres">
      <dgm:prSet presAssocID="{4B22EB85-8B05-4E5D-A204-A4D69CD9883C}" presName="L2TextContainerWrapper" presStyleCnt="0">
        <dgm:presLayoutVars>
          <dgm:chMax val="0"/>
          <dgm:chPref val="0"/>
          <dgm:bulletEnabled val="1"/>
        </dgm:presLayoutVars>
      </dgm:prSet>
      <dgm:spPr/>
    </dgm:pt>
    <dgm:pt modelId="{A54AE2A6-C47E-FF43-9B59-8DA71D12449A}" type="pres">
      <dgm:prSet presAssocID="{4B22EB85-8B05-4E5D-A204-A4D69CD9883C}" presName="L2TextContainer" presStyleLbl="bgAccFollowNode1" presStyleIdx="3" presStyleCnt="4"/>
      <dgm:spPr/>
    </dgm:pt>
    <dgm:pt modelId="{DC0D83E4-6433-264C-A4DB-2F3EE4406423}" type="pres">
      <dgm:prSet presAssocID="{4B22EB85-8B05-4E5D-A204-A4D69CD9883C}" presName="FlexibleEmptyPlaceHolder" presStyleCnt="0"/>
      <dgm:spPr/>
    </dgm:pt>
    <dgm:pt modelId="{176F9EC3-E5E9-5A4A-AAFC-74E0824E447E}" type="pres">
      <dgm:prSet presAssocID="{4B22EB85-8B05-4E5D-A204-A4D69CD9883C}" presName="ConnectLine" presStyleLbl="alignNode1" presStyleIdx="3" presStyleCnt="4"/>
      <dgm:spPr>
        <a:solidFill>
          <a:schemeClr val="accent2">
            <a:hueOff val="-3392975"/>
            <a:satOff val="11185"/>
            <a:lumOff val="11961"/>
            <a:alphaOff val="0"/>
          </a:schemeClr>
        </a:solidFill>
        <a:ln w="6350" cap="flat" cmpd="sng" algn="ctr">
          <a:solidFill>
            <a:schemeClr val="accent2">
              <a:hueOff val="-3392975"/>
              <a:satOff val="11185"/>
              <a:lumOff val="11961"/>
              <a:alphaOff val="0"/>
            </a:schemeClr>
          </a:solidFill>
          <a:prstDash val="dash"/>
        </a:ln>
        <a:effectLst/>
      </dgm:spPr>
    </dgm:pt>
    <dgm:pt modelId="{C2570348-1347-6847-B0E6-4D846EA3D665}" type="pres">
      <dgm:prSet presAssocID="{4B22EB85-8B05-4E5D-A204-A4D69CD9883C}" presName="ConnectorPoint" presStyleLbl="fgAcc1" presStyleIdx="3" presStyleCnt="4"/>
      <dgm:spPr>
        <a:solidFill>
          <a:schemeClr val="lt1">
            <a:alpha val="90000"/>
            <a:hueOff val="0"/>
            <a:satOff val="0"/>
            <a:lumOff val="0"/>
            <a:alphaOff val="0"/>
          </a:schemeClr>
        </a:solidFill>
        <a:ln w="15875" cap="flat" cmpd="sng" algn="ctr">
          <a:noFill/>
          <a:prstDash val="solid"/>
        </a:ln>
        <a:effectLst/>
      </dgm:spPr>
    </dgm:pt>
    <dgm:pt modelId="{D6E275BF-5EE5-2D4B-9B63-2C955C8B52DA}" type="pres">
      <dgm:prSet presAssocID="{4B22EB85-8B05-4E5D-A204-A4D69CD9883C}" presName="EmptyPlaceHolder" presStyleCnt="0"/>
      <dgm:spPr/>
    </dgm:pt>
  </dgm:ptLst>
  <dgm:cxnLst>
    <dgm:cxn modelId="{34EC1A00-C595-413F-8F29-9BA983D4CEC6}" srcId="{BAA3F1E2-4682-4618-B6B8-E630387BB45F}" destId="{A2501ED8-2625-4C02-A9AD-2B92DD038DCE}" srcOrd="0" destOrd="0" parTransId="{3A2B0AF4-3844-4F00-B628-30F779CBF2BE}" sibTransId="{92320F00-8850-4070-A6DB-924C3143176E}"/>
    <dgm:cxn modelId="{41953206-F861-4295-A9EC-8DEA6012FF7F}" srcId="{3E9B8FCF-E18D-4C83-89BA-5162DEC1197A}" destId="{78420F9A-AB9D-4C61-BDD7-9BF242076DD1}" srcOrd="0" destOrd="0" parTransId="{D0CDABF6-E513-4AE0-A686-030D44752E19}" sibTransId="{34EE3911-5C8B-4987-9537-420164753677}"/>
    <dgm:cxn modelId="{F236851E-7C59-0A4A-A1DD-86F2F69BBD73}" type="presOf" srcId="{9D30513B-F93F-46C8-899A-0C941C7B11AC}" destId="{291F5AED-72F7-3D46-A4CF-FC8D88A0CBEA}" srcOrd="0" destOrd="0" presId="urn:microsoft.com/office/officeart/2017/3/layout/HorizontalPathTimeline"/>
    <dgm:cxn modelId="{6AD8ED3B-1D3F-F843-8E30-90CFE7CC3C60}" type="presOf" srcId="{49811E8A-216E-407C-BEB5-B4287593B2C2}" destId="{A54AE2A6-C47E-FF43-9B59-8DA71D12449A}" srcOrd="0" destOrd="0" presId="urn:microsoft.com/office/officeart/2017/3/layout/HorizontalPathTimeline"/>
    <dgm:cxn modelId="{4F3D5B44-74A1-CD48-8CA7-D09220B3DC5B}" type="presOf" srcId="{DB7CCC5B-19BF-4107-BCAE-E179F059278D}" destId="{D90ED008-629F-CF42-8682-15F33B86B7B0}" srcOrd="0" destOrd="0" presId="urn:microsoft.com/office/officeart/2017/3/layout/HorizontalPathTimeline"/>
    <dgm:cxn modelId="{8BC37B4D-D30F-4103-827C-2EF6A9456CA5}" srcId="{BAA3F1E2-4682-4618-B6B8-E630387BB45F}" destId="{4B22EB85-8B05-4E5D-A204-A4D69CD9883C}" srcOrd="3" destOrd="0" parTransId="{16495F88-5CF2-40E1-9FC7-728320DA1134}" sibTransId="{174C128A-4A75-4F76-8190-B3192E65918A}"/>
    <dgm:cxn modelId="{CD24BF52-77B8-3A4D-904A-60F5143DA915}" type="presOf" srcId="{1CAE6B26-D8C7-4210-87DF-DF48121E7362}" destId="{CBE7A5AD-A684-8547-A3EF-877AA31D18EF}" srcOrd="0" destOrd="0" presId="urn:microsoft.com/office/officeart/2017/3/layout/HorizontalPathTimeline"/>
    <dgm:cxn modelId="{F8E4D657-7A1C-4183-A5E4-F45F6C493941}" srcId="{BAA3F1E2-4682-4618-B6B8-E630387BB45F}" destId="{3E9B8FCF-E18D-4C83-89BA-5162DEC1197A}" srcOrd="2" destOrd="0" parTransId="{85F92894-77BC-4363-9754-D89EEC9A7A37}" sibTransId="{6792539A-B11B-40F5-9804-6B18D8CEC970}"/>
    <dgm:cxn modelId="{3982485C-AA3A-47F9-A0EA-E6ED235082A5}" srcId="{A2501ED8-2625-4C02-A9AD-2B92DD038DCE}" destId="{DB7CCC5B-19BF-4107-BCAE-E179F059278D}" srcOrd="0" destOrd="0" parTransId="{960C1458-97C5-46A2-87AF-C846BD75EB1E}" sibTransId="{39BA715E-C0F6-4797-B1E8-576AE7C6971B}"/>
    <dgm:cxn modelId="{2D6A8172-C1FF-496B-9F03-C233B7E042A0}" srcId="{4B22EB85-8B05-4E5D-A204-A4D69CD9883C}" destId="{49811E8A-216E-407C-BEB5-B4287593B2C2}" srcOrd="0" destOrd="0" parTransId="{785784E6-DEB1-49EB-B0CE-6B08D377FAE3}" sibTransId="{6580A1C5-AB7D-41C2-8A28-C3C1AE8C2D8F}"/>
    <dgm:cxn modelId="{51BAC678-8B28-B64F-885A-ED9247306913}" type="presOf" srcId="{78420F9A-AB9D-4C61-BDD7-9BF242076DD1}" destId="{923B35CF-9D98-4640-BCBB-0F7189306EAF}" srcOrd="0" destOrd="0" presId="urn:microsoft.com/office/officeart/2017/3/layout/HorizontalPathTimeline"/>
    <dgm:cxn modelId="{0828EC91-91A7-4245-804F-783FC59BBC0A}" srcId="{9D30513B-F93F-46C8-899A-0C941C7B11AC}" destId="{1CAE6B26-D8C7-4210-87DF-DF48121E7362}" srcOrd="0" destOrd="0" parTransId="{0DD82D15-E694-46D6-ABE1-5BDB5236BF1F}" sibTransId="{FB147E82-B908-4F37-BE61-0A14DDDB6048}"/>
    <dgm:cxn modelId="{BC734695-68A5-6C49-9246-E17AB7A675E3}" type="presOf" srcId="{A2501ED8-2625-4C02-A9AD-2B92DD038DCE}" destId="{2589EC77-E6F5-044C-8CB7-2CB73341BC5D}" srcOrd="0" destOrd="0" presId="urn:microsoft.com/office/officeart/2017/3/layout/HorizontalPathTimeline"/>
    <dgm:cxn modelId="{F8CC6997-6B9A-4BB4-8E39-12DA98EF2707}" srcId="{BAA3F1E2-4682-4618-B6B8-E630387BB45F}" destId="{9D30513B-F93F-46C8-899A-0C941C7B11AC}" srcOrd="1" destOrd="0" parTransId="{2AC8BB14-0561-4B7A-B71F-66D728D1A7D8}" sibTransId="{3BFC3950-C332-41DE-933A-167115B40B0D}"/>
    <dgm:cxn modelId="{FE0CE0AF-9406-A14F-B5C6-6EB4714655D5}" type="presOf" srcId="{BAA3F1E2-4682-4618-B6B8-E630387BB45F}" destId="{A65A0108-9493-0845-8E37-455059B322CE}" srcOrd="0" destOrd="0" presId="urn:microsoft.com/office/officeart/2017/3/layout/HorizontalPathTimeline"/>
    <dgm:cxn modelId="{D3F4C7C6-26DE-AD49-976F-83126825A157}" type="presOf" srcId="{4B22EB85-8B05-4E5D-A204-A4D69CD9883C}" destId="{2E395221-25F2-BD44-AC74-4787CBA8A982}" srcOrd="0" destOrd="0" presId="urn:microsoft.com/office/officeart/2017/3/layout/HorizontalPathTimeline"/>
    <dgm:cxn modelId="{1A2131EE-7F23-184A-999A-058A9260F272}" type="presOf" srcId="{3E9B8FCF-E18D-4C83-89BA-5162DEC1197A}" destId="{57A2761E-49A2-7447-8A90-1A26F885B233}" srcOrd="0" destOrd="0" presId="urn:microsoft.com/office/officeart/2017/3/layout/HorizontalPathTimeline"/>
    <dgm:cxn modelId="{85110744-65C5-E04D-9E7C-5A8177A20E1E}" type="presParOf" srcId="{A65A0108-9493-0845-8E37-455059B322CE}" destId="{BFE936B9-DEBA-A248-9137-B9C170938487}" srcOrd="0" destOrd="0" presId="urn:microsoft.com/office/officeart/2017/3/layout/HorizontalPathTimeline"/>
    <dgm:cxn modelId="{4A80F1AF-1077-BB4B-9672-A466EBD3B0D6}" type="presParOf" srcId="{A65A0108-9493-0845-8E37-455059B322CE}" destId="{579B8F3F-2CD4-274D-B285-286EE5B719CA}" srcOrd="1" destOrd="0" presId="urn:microsoft.com/office/officeart/2017/3/layout/HorizontalPathTimeline"/>
    <dgm:cxn modelId="{64FE2C1E-00A4-2E4F-AE4D-C4FF6B9B0AB8}" type="presParOf" srcId="{579B8F3F-2CD4-274D-B285-286EE5B719CA}" destId="{C2E1CF4C-D008-AB4B-93A7-1EB8B9B773D0}" srcOrd="0" destOrd="0" presId="urn:microsoft.com/office/officeart/2017/3/layout/HorizontalPathTimeline"/>
    <dgm:cxn modelId="{663A3B1C-5887-1847-A324-99146F408F4A}" type="presParOf" srcId="{C2E1CF4C-D008-AB4B-93A7-1EB8B9B773D0}" destId="{2589EC77-E6F5-044C-8CB7-2CB73341BC5D}" srcOrd="0" destOrd="0" presId="urn:microsoft.com/office/officeart/2017/3/layout/HorizontalPathTimeline"/>
    <dgm:cxn modelId="{82931C8C-25CE-D04A-8086-405B083505FD}" type="presParOf" srcId="{C2E1CF4C-D008-AB4B-93A7-1EB8B9B773D0}" destId="{DA6EAC3B-7747-D44A-8C93-958327149E3A}" srcOrd="1" destOrd="0" presId="urn:microsoft.com/office/officeart/2017/3/layout/HorizontalPathTimeline"/>
    <dgm:cxn modelId="{1E5E80D0-61B0-0947-BEE6-169C5B3A3093}" type="presParOf" srcId="{DA6EAC3B-7747-D44A-8C93-958327149E3A}" destId="{D90ED008-629F-CF42-8682-15F33B86B7B0}" srcOrd="0" destOrd="0" presId="urn:microsoft.com/office/officeart/2017/3/layout/HorizontalPathTimeline"/>
    <dgm:cxn modelId="{364F0115-BBD5-E64F-A8C8-C4163A7E3A4A}" type="presParOf" srcId="{DA6EAC3B-7747-D44A-8C93-958327149E3A}" destId="{E1D0D51C-5506-EC47-B6EB-75AF74FC3FD1}" srcOrd="1" destOrd="0" presId="urn:microsoft.com/office/officeart/2017/3/layout/HorizontalPathTimeline"/>
    <dgm:cxn modelId="{4B26C8D2-AB44-2E40-B563-C09548E7A18D}" type="presParOf" srcId="{C2E1CF4C-D008-AB4B-93A7-1EB8B9B773D0}" destId="{B9151A6E-5E5E-3B45-9C0A-FD0F417FB386}" srcOrd="2" destOrd="0" presId="urn:microsoft.com/office/officeart/2017/3/layout/HorizontalPathTimeline"/>
    <dgm:cxn modelId="{C9419482-E856-EA43-BBD9-8B237F017D29}" type="presParOf" srcId="{C2E1CF4C-D008-AB4B-93A7-1EB8B9B773D0}" destId="{D73D9250-D7A7-E748-82E4-06F7E692E53D}" srcOrd="3" destOrd="0" presId="urn:microsoft.com/office/officeart/2017/3/layout/HorizontalPathTimeline"/>
    <dgm:cxn modelId="{3904C8C7-2D30-1B4E-AD47-89DF20117BFE}" type="presParOf" srcId="{C2E1CF4C-D008-AB4B-93A7-1EB8B9B773D0}" destId="{7624853D-8ADD-5F49-9B9A-B7F638B2291D}" srcOrd="4" destOrd="0" presId="urn:microsoft.com/office/officeart/2017/3/layout/HorizontalPathTimeline"/>
    <dgm:cxn modelId="{C51C4849-9971-FE4A-BC42-CB371C3F75B1}" type="presParOf" srcId="{579B8F3F-2CD4-274D-B285-286EE5B719CA}" destId="{F43A4C80-4BCF-644F-B2FB-2ADD0E725004}" srcOrd="1" destOrd="0" presId="urn:microsoft.com/office/officeart/2017/3/layout/HorizontalPathTimeline"/>
    <dgm:cxn modelId="{E2BA66C7-1A11-7B48-8AD3-E72BE33A574D}" type="presParOf" srcId="{579B8F3F-2CD4-274D-B285-286EE5B719CA}" destId="{8D2CE1D5-B55C-6044-B494-FA0BA2A4F757}" srcOrd="2" destOrd="0" presId="urn:microsoft.com/office/officeart/2017/3/layout/HorizontalPathTimeline"/>
    <dgm:cxn modelId="{60F104CE-7E40-104A-AFF5-D4039D042FE5}" type="presParOf" srcId="{8D2CE1D5-B55C-6044-B494-FA0BA2A4F757}" destId="{291F5AED-72F7-3D46-A4CF-FC8D88A0CBEA}" srcOrd="0" destOrd="0" presId="urn:microsoft.com/office/officeart/2017/3/layout/HorizontalPathTimeline"/>
    <dgm:cxn modelId="{02E907DE-8ACC-E04A-8F39-A5E6CDA0EC42}" type="presParOf" srcId="{8D2CE1D5-B55C-6044-B494-FA0BA2A4F757}" destId="{359988C1-51C8-8F4E-AA63-CCEA82E2FDE0}" srcOrd="1" destOrd="0" presId="urn:microsoft.com/office/officeart/2017/3/layout/HorizontalPathTimeline"/>
    <dgm:cxn modelId="{478448A0-CD2C-E142-940A-B1E9FDE8F5C9}" type="presParOf" srcId="{359988C1-51C8-8F4E-AA63-CCEA82E2FDE0}" destId="{CBE7A5AD-A684-8547-A3EF-877AA31D18EF}" srcOrd="0" destOrd="0" presId="urn:microsoft.com/office/officeart/2017/3/layout/HorizontalPathTimeline"/>
    <dgm:cxn modelId="{C99B433E-EF15-F24A-8064-A82EECD31B9D}" type="presParOf" srcId="{359988C1-51C8-8F4E-AA63-CCEA82E2FDE0}" destId="{7BA57CF4-799C-5D46-BE7A-95B2236E47E5}" srcOrd="1" destOrd="0" presId="urn:microsoft.com/office/officeart/2017/3/layout/HorizontalPathTimeline"/>
    <dgm:cxn modelId="{B32E1495-776B-6D4A-89B3-3B3BDE791B25}" type="presParOf" srcId="{8D2CE1D5-B55C-6044-B494-FA0BA2A4F757}" destId="{B59F8B64-7346-8D49-8BD1-AB680F638AD9}" srcOrd="2" destOrd="0" presId="urn:microsoft.com/office/officeart/2017/3/layout/HorizontalPathTimeline"/>
    <dgm:cxn modelId="{76FEF955-D7E8-584A-B332-94121DA2D0D7}" type="presParOf" srcId="{8D2CE1D5-B55C-6044-B494-FA0BA2A4F757}" destId="{11ECCC70-4280-6143-B3D0-D547C4BF278C}" srcOrd="3" destOrd="0" presId="urn:microsoft.com/office/officeart/2017/3/layout/HorizontalPathTimeline"/>
    <dgm:cxn modelId="{4D49EE14-4CF4-2E49-9DF0-29A1316371FD}" type="presParOf" srcId="{8D2CE1D5-B55C-6044-B494-FA0BA2A4F757}" destId="{D56B614B-6333-8543-9D55-D8E46CDC3289}" srcOrd="4" destOrd="0" presId="urn:microsoft.com/office/officeart/2017/3/layout/HorizontalPathTimeline"/>
    <dgm:cxn modelId="{67A71900-D0BE-884D-8F75-6FC82DA9781C}" type="presParOf" srcId="{579B8F3F-2CD4-274D-B285-286EE5B719CA}" destId="{38B04CF3-3231-DE41-8B25-CC91CA1858E2}" srcOrd="3" destOrd="0" presId="urn:microsoft.com/office/officeart/2017/3/layout/HorizontalPathTimeline"/>
    <dgm:cxn modelId="{B5ECD9EC-2FF9-1B42-9252-5EFC72EE59A3}" type="presParOf" srcId="{579B8F3F-2CD4-274D-B285-286EE5B719CA}" destId="{A701FAB6-6F04-8B41-9565-E4EFD2CB6FBD}" srcOrd="4" destOrd="0" presId="urn:microsoft.com/office/officeart/2017/3/layout/HorizontalPathTimeline"/>
    <dgm:cxn modelId="{40C105C2-3B87-DA46-BB45-A9350B8876DB}" type="presParOf" srcId="{A701FAB6-6F04-8B41-9565-E4EFD2CB6FBD}" destId="{57A2761E-49A2-7447-8A90-1A26F885B233}" srcOrd="0" destOrd="0" presId="urn:microsoft.com/office/officeart/2017/3/layout/HorizontalPathTimeline"/>
    <dgm:cxn modelId="{0A1D65DA-D141-0242-9FFC-63530AF395D0}" type="presParOf" srcId="{A701FAB6-6F04-8B41-9565-E4EFD2CB6FBD}" destId="{63477C3A-AD26-2742-A37B-1E81D623C0D2}" srcOrd="1" destOrd="0" presId="urn:microsoft.com/office/officeart/2017/3/layout/HorizontalPathTimeline"/>
    <dgm:cxn modelId="{F269BF17-E475-2B43-9B18-9D31707DC2AF}" type="presParOf" srcId="{63477C3A-AD26-2742-A37B-1E81D623C0D2}" destId="{923B35CF-9D98-4640-BCBB-0F7189306EAF}" srcOrd="0" destOrd="0" presId="urn:microsoft.com/office/officeart/2017/3/layout/HorizontalPathTimeline"/>
    <dgm:cxn modelId="{7A33D6D5-C8BD-B74D-887B-E0934A5F68B7}" type="presParOf" srcId="{63477C3A-AD26-2742-A37B-1E81D623C0D2}" destId="{3A413A55-62B8-7E44-BE7A-2D81C4DA517A}" srcOrd="1" destOrd="0" presId="urn:microsoft.com/office/officeart/2017/3/layout/HorizontalPathTimeline"/>
    <dgm:cxn modelId="{30D99C44-9FD3-864E-8EE4-0F2E2CAA41C6}" type="presParOf" srcId="{A701FAB6-6F04-8B41-9565-E4EFD2CB6FBD}" destId="{BC0901A7-BFDA-A640-9360-65D52C66561A}" srcOrd="2" destOrd="0" presId="urn:microsoft.com/office/officeart/2017/3/layout/HorizontalPathTimeline"/>
    <dgm:cxn modelId="{261BA19A-3CF5-214A-B2F1-6D01E0A930F4}" type="presParOf" srcId="{A701FAB6-6F04-8B41-9565-E4EFD2CB6FBD}" destId="{A3BD6B43-05EB-D549-B55B-09F9ADFF1D7F}" srcOrd="3" destOrd="0" presId="urn:microsoft.com/office/officeart/2017/3/layout/HorizontalPathTimeline"/>
    <dgm:cxn modelId="{B04F0D74-BBFD-F341-A5A0-4DBFA04F1CE3}" type="presParOf" srcId="{A701FAB6-6F04-8B41-9565-E4EFD2CB6FBD}" destId="{554F13DB-52C7-E144-A771-E8C3653D20B8}" srcOrd="4" destOrd="0" presId="urn:microsoft.com/office/officeart/2017/3/layout/HorizontalPathTimeline"/>
    <dgm:cxn modelId="{346F12AB-4F71-9847-BF8E-8AF864158382}" type="presParOf" srcId="{579B8F3F-2CD4-274D-B285-286EE5B719CA}" destId="{F97245E0-7F3C-E44A-BC53-EA7270033CFC}" srcOrd="5" destOrd="0" presId="urn:microsoft.com/office/officeart/2017/3/layout/HorizontalPathTimeline"/>
    <dgm:cxn modelId="{03D2F755-19D4-F54A-8DC4-FF04853C9D92}" type="presParOf" srcId="{579B8F3F-2CD4-274D-B285-286EE5B719CA}" destId="{5C2AF135-0E4E-034D-8F9A-4BA81AFEE098}" srcOrd="6" destOrd="0" presId="urn:microsoft.com/office/officeart/2017/3/layout/HorizontalPathTimeline"/>
    <dgm:cxn modelId="{705ADE8F-9EF3-B040-BB02-FEF86F646B22}" type="presParOf" srcId="{5C2AF135-0E4E-034D-8F9A-4BA81AFEE098}" destId="{2E395221-25F2-BD44-AC74-4787CBA8A982}" srcOrd="0" destOrd="0" presId="urn:microsoft.com/office/officeart/2017/3/layout/HorizontalPathTimeline"/>
    <dgm:cxn modelId="{3EBA3C3F-8063-2F4A-8C37-B747B4B0D6EC}" type="presParOf" srcId="{5C2AF135-0E4E-034D-8F9A-4BA81AFEE098}" destId="{C3A4A64E-53D5-B343-97D8-65E8509AF714}" srcOrd="1" destOrd="0" presId="urn:microsoft.com/office/officeart/2017/3/layout/HorizontalPathTimeline"/>
    <dgm:cxn modelId="{4DBE57DA-16B8-8D42-BD33-61B826325D8D}" type="presParOf" srcId="{C3A4A64E-53D5-B343-97D8-65E8509AF714}" destId="{A54AE2A6-C47E-FF43-9B59-8DA71D12449A}" srcOrd="0" destOrd="0" presId="urn:microsoft.com/office/officeart/2017/3/layout/HorizontalPathTimeline"/>
    <dgm:cxn modelId="{1260741A-9170-6D4E-9991-B3CAF3366CAE}" type="presParOf" srcId="{C3A4A64E-53D5-B343-97D8-65E8509AF714}" destId="{DC0D83E4-6433-264C-A4DB-2F3EE4406423}" srcOrd="1" destOrd="0" presId="urn:microsoft.com/office/officeart/2017/3/layout/HorizontalPathTimeline"/>
    <dgm:cxn modelId="{6AB3F6E1-B8B0-F74E-88F0-5FA7FD13C082}" type="presParOf" srcId="{5C2AF135-0E4E-034D-8F9A-4BA81AFEE098}" destId="{176F9EC3-E5E9-5A4A-AAFC-74E0824E447E}" srcOrd="2" destOrd="0" presId="urn:microsoft.com/office/officeart/2017/3/layout/HorizontalPathTimeline"/>
    <dgm:cxn modelId="{D4A2C0E2-8685-6D41-BD6C-E860566D1067}" type="presParOf" srcId="{5C2AF135-0E4E-034D-8F9A-4BA81AFEE098}" destId="{C2570348-1347-6847-B0E6-4D846EA3D665}" srcOrd="3" destOrd="0" presId="urn:microsoft.com/office/officeart/2017/3/layout/HorizontalPathTimeline"/>
    <dgm:cxn modelId="{2E2415B1-650F-2B49-85DE-3D993AEB89DD}" type="presParOf" srcId="{5C2AF135-0E4E-034D-8F9A-4BA81AFEE098}" destId="{D6E275BF-5EE5-2D4B-9B63-2C955C8B52DA}" srcOrd="4" destOrd="0" presId="urn:microsoft.com/office/officeart/2017/3/layout/HorizontalPath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94BA3DD-37A8-4924-B3D3-259478DEEFAC}" type="doc">
      <dgm:prSet loTypeId="urn:microsoft.com/office/officeart/2017/3/layout/HorizontalPathTimeline" loCatId="process" qsTypeId="urn:microsoft.com/office/officeart/2005/8/quickstyle/simple1" qsCatId="simple" csTypeId="urn:microsoft.com/office/officeart/2005/8/colors/accent1_2" csCatId="accent1" phldr="1"/>
      <dgm:spPr/>
      <dgm:t>
        <a:bodyPr/>
        <a:lstStyle/>
        <a:p>
          <a:endParaRPr lang="en-US"/>
        </a:p>
      </dgm:t>
    </dgm:pt>
    <dgm:pt modelId="{A25A0FA5-DE99-4124-BE11-B38D52ACA5B0}">
      <dgm:prSet/>
      <dgm:spPr/>
      <dgm:t>
        <a:bodyPr/>
        <a:lstStyle/>
        <a:p>
          <a:pPr>
            <a:defRPr b="1"/>
          </a:pPr>
          <a:r>
            <a:rPr lang="en-US"/>
            <a:t>13 janv. 1935</a:t>
          </a:r>
        </a:p>
      </dgm:t>
    </dgm:pt>
    <dgm:pt modelId="{CEA68232-855F-4C7B-9B72-1B6C123BAA01}" type="parTrans" cxnId="{4AE9DAD5-07AB-48E7-B3A1-6DA10AFC4D81}">
      <dgm:prSet/>
      <dgm:spPr/>
      <dgm:t>
        <a:bodyPr/>
        <a:lstStyle/>
        <a:p>
          <a:endParaRPr lang="en-US"/>
        </a:p>
      </dgm:t>
    </dgm:pt>
    <dgm:pt modelId="{8E8427F8-6150-40CC-94B3-ACB5AF6311C1}" type="sibTrans" cxnId="{4AE9DAD5-07AB-48E7-B3A1-6DA10AFC4D81}">
      <dgm:prSet/>
      <dgm:spPr/>
      <dgm:t>
        <a:bodyPr/>
        <a:lstStyle/>
        <a:p>
          <a:endParaRPr lang="en-US"/>
        </a:p>
      </dgm:t>
    </dgm:pt>
    <dgm:pt modelId="{42E1715D-3E7E-429C-88C7-DB3FBF9FAF2C}">
      <dgm:prSet/>
      <dgm:spPr/>
      <dgm:t>
        <a:bodyPr/>
        <a:lstStyle/>
        <a:p>
          <a:r>
            <a:rPr lang="en-US"/>
            <a:t>plébiscite sur la Sarre</a:t>
          </a:r>
        </a:p>
      </dgm:t>
    </dgm:pt>
    <dgm:pt modelId="{1594A5F6-D887-4A70-AEDE-EFC3AF9F2EBF}" type="parTrans" cxnId="{C59C864C-B443-42AB-A134-BA47123291E7}">
      <dgm:prSet/>
      <dgm:spPr/>
      <dgm:t>
        <a:bodyPr/>
        <a:lstStyle/>
        <a:p>
          <a:endParaRPr lang="en-US"/>
        </a:p>
      </dgm:t>
    </dgm:pt>
    <dgm:pt modelId="{5DD1F2E4-0250-434A-B842-BC062C581250}" type="sibTrans" cxnId="{C59C864C-B443-42AB-A134-BA47123291E7}">
      <dgm:prSet/>
      <dgm:spPr/>
      <dgm:t>
        <a:bodyPr/>
        <a:lstStyle/>
        <a:p>
          <a:endParaRPr lang="en-US"/>
        </a:p>
      </dgm:t>
    </dgm:pt>
    <dgm:pt modelId="{29FDC131-9FF9-4359-BD8D-EF7DF8F0330A}">
      <dgm:prSet/>
      <dgm:spPr/>
      <dgm:t>
        <a:bodyPr/>
        <a:lstStyle/>
        <a:p>
          <a:pPr>
            <a:defRPr b="1"/>
          </a:pPr>
          <a:r>
            <a:rPr lang="en-US"/>
            <a:t>16 mars 1935</a:t>
          </a:r>
        </a:p>
      </dgm:t>
    </dgm:pt>
    <dgm:pt modelId="{FF8801DC-E7CD-4A55-9003-0B9BF09D42AC}" type="parTrans" cxnId="{D78C5E8A-15D0-4BC3-886A-7E925447174A}">
      <dgm:prSet/>
      <dgm:spPr/>
      <dgm:t>
        <a:bodyPr/>
        <a:lstStyle/>
        <a:p>
          <a:endParaRPr lang="en-US"/>
        </a:p>
      </dgm:t>
    </dgm:pt>
    <dgm:pt modelId="{79E2196A-3708-43A7-89F0-3FF6AFF34FDD}" type="sibTrans" cxnId="{D78C5E8A-15D0-4BC3-886A-7E925447174A}">
      <dgm:prSet/>
      <dgm:spPr/>
      <dgm:t>
        <a:bodyPr/>
        <a:lstStyle/>
        <a:p>
          <a:endParaRPr lang="en-US"/>
        </a:p>
      </dgm:t>
    </dgm:pt>
    <dgm:pt modelId="{7F77B1E2-6B11-48BE-AC0D-58A7572B877B}">
      <dgm:prSet/>
      <dgm:spPr/>
      <dgm:t>
        <a:bodyPr/>
        <a:lstStyle/>
        <a:p>
          <a:r>
            <a:rPr lang="en-US"/>
            <a:t>rétablissement du service militaire en Allemagne</a:t>
          </a:r>
        </a:p>
      </dgm:t>
    </dgm:pt>
    <dgm:pt modelId="{E3A2591C-AA6F-4AFF-946A-60D2DC2B078C}" type="parTrans" cxnId="{E299F4F9-8B24-49C7-9229-F1A754188428}">
      <dgm:prSet/>
      <dgm:spPr/>
      <dgm:t>
        <a:bodyPr/>
        <a:lstStyle/>
        <a:p>
          <a:endParaRPr lang="en-US"/>
        </a:p>
      </dgm:t>
    </dgm:pt>
    <dgm:pt modelId="{26408DFF-5772-4361-A305-6D0698D42A39}" type="sibTrans" cxnId="{E299F4F9-8B24-49C7-9229-F1A754188428}">
      <dgm:prSet/>
      <dgm:spPr/>
      <dgm:t>
        <a:bodyPr/>
        <a:lstStyle/>
        <a:p>
          <a:endParaRPr lang="en-US"/>
        </a:p>
      </dgm:t>
    </dgm:pt>
    <dgm:pt modelId="{C424954B-1E5D-4AE0-A647-4E6436DFF594}">
      <dgm:prSet/>
      <dgm:spPr/>
      <dgm:t>
        <a:bodyPr/>
        <a:lstStyle/>
        <a:p>
          <a:pPr>
            <a:defRPr b="1"/>
          </a:pPr>
          <a:r>
            <a:rPr lang="en-US"/>
            <a:t>7 mars 1936</a:t>
          </a:r>
        </a:p>
      </dgm:t>
    </dgm:pt>
    <dgm:pt modelId="{867CAA41-A39A-40CD-AD98-F952E432B328}" type="parTrans" cxnId="{89B69D7A-CB76-4FAC-88D7-25E1677E9D59}">
      <dgm:prSet/>
      <dgm:spPr/>
      <dgm:t>
        <a:bodyPr/>
        <a:lstStyle/>
        <a:p>
          <a:endParaRPr lang="en-US"/>
        </a:p>
      </dgm:t>
    </dgm:pt>
    <dgm:pt modelId="{ECFF91B4-614F-4DDA-AE2F-E70F90E15059}" type="sibTrans" cxnId="{89B69D7A-CB76-4FAC-88D7-25E1677E9D59}">
      <dgm:prSet/>
      <dgm:spPr/>
      <dgm:t>
        <a:bodyPr/>
        <a:lstStyle/>
        <a:p>
          <a:endParaRPr lang="en-US"/>
        </a:p>
      </dgm:t>
    </dgm:pt>
    <dgm:pt modelId="{EC514B4D-D450-4A25-A509-69DC42D23F2F}">
      <dgm:prSet/>
      <dgm:spPr/>
      <dgm:t>
        <a:bodyPr/>
        <a:lstStyle/>
        <a:p>
          <a:r>
            <a:rPr lang="en-US"/>
            <a:t>réoccupation militaire de la Rhénanie par Hitler</a:t>
          </a:r>
        </a:p>
      </dgm:t>
    </dgm:pt>
    <dgm:pt modelId="{54D6F06B-0608-4275-B059-59F8C01DD3C5}" type="parTrans" cxnId="{FFA5E1C9-D555-4CCE-B4CE-B3797D1DB08D}">
      <dgm:prSet/>
      <dgm:spPr/>
      <dgm:t>
        <a:bodyPr/>
        <a:lstStyle/>
        <a:p>
          <a:endParaRPr lang="en-US"/>
        </a:p>
      </dgm:t>
    </dgm:pt>
    <dgm:pt modelId="{9ECC7410-C3C2-4C53-9FAA-F88F51155D7A}" type="sibTrans" cxnId="{FFA5E1C9-D555-4CCE-B4CE-B3797D1DB08D}">
      <dgm:prSet/>
      <dgm:spPr/>
      <dgm:t>
        <a:bodyPr/>
        <a:lstStyle/>
        <a:p>
          <a:endParaRPr lang="en-US"/>
        </a:p>
      </dgm:t>
    </dgm:pt>
    <dgm:pt modelId="{A7CAE962-A8AB-4302-ABD6-60AAEFCFF91A}">
      <dgm:prSet/>
      <dgm:spPr/>
      <dgm:t>
        <a:bodyPr/>
        <a:lstStyle/>
        <a:p>
          <a:pPr>
            <a:defRPr b="1"/>
          </a:pPr>
          <a:r>
            <a:rPr lang="en-US"/>
            <a:t>5 nov. 1937</a:t>
          </a:r>
        </a:p>
      </dgm:t>
    </dgm:pt>
    <dgm:pt modelId="{387E8BBD-B918-4576-A013-942DC99B2940}" type="parTrans" cxnId="{E7831EBE-69C7-49EF-B9A3-ECDC0552B94F}">
      <dgm:prSet/>
      <dgm:spPr/>
      <dgm:t>
        <a:bodyPr/>
        <a:lstStyle/>
        <a:p>
          <a:endParaRPr lang="en-US"/>
        </a:p>
      </dgm:t>
    </dgm:pt>
    <dgm:pt modelId="{CB2D2E77-823B-43F2-ACFD-46B05C11B5A7}" type="sibTrans" cxnId="{E7831EBE-69C7-49EF-B9A3-ECDC0552B94F}">
      <dgm:prSet/>
      <dgm:spPr/>
      <dgm:t>
        <a:bodyPr/>
        <a:lstStyle/>
        <a:p>
          <a:endParaRPr lang="en-US"/>
        </a:p>
      </dgm:t>
    </dgm:pt>
    <dgm:pt modelId="{813E3269-732D-4F55-81A9-D8406CBCA764}">
      <dgm:prSet/>
      <dgm:spPr/>
      <dgm:t>
        <a:bodyPr/>
        <a:lstStyle/>
        <a:p>
          <a:r>
            <a:rPr lang="en-US"/>
            <a:t>protocole d’Hossbach</a:t>
          </a:r>
        </a:p>
      </dgm:t>
    </dgm:pt>
    <dgm:pt modelId="{190242F4-6BD7-4EEA-A782-CC1E560A93B7}" type="parTrans" cxnId="{3EE502AD-F90D-45CC-9565-F1E4B160BC14}">
      <dgm:prSet/>
      <dgm:spPr/>
      <dgm:t>
        <a:bodyPr/>
        <a:lstStyle/>
        <a:p>
          <a:endParaRPr lang="en-US"/>
        </a:p>
      </dgm:t>
    </dgm:pt>
    <dgm:pt modelId="{FA069807-62EB-4504-AF21-EA79B547C3F4}" type="sibTrans" cxnId="{3EE502AD-F90D-45CC-9565-F1E4B160BC14}">
      <dgm:prSet/>
      <dgm:spPr/>
      <dgm:t>
        <a:bodyPr/>
        <a:lstStyle/>
        <a:p>
          <a:endParaRPr lang="en-US"/>
        </a:p>
      </dgm:t>
    </dgm:pt>
    <dgm:pt modelId="{3A892A44-15CC-4777-A3E7-ACBD051D649F}">
      <dgm:prSet/>
      <dgm:spPr/>
      <dgm:t>
        <a:bodyPr/>
        <a:lstStyle/>
        <a:p>
          <a:pPr>
            <a:defRPr b="1"/>
          </a:pPr>
          <a:r>
            <a:rPr lang="en-US"/>
            <a:t>12–13 mars 1938</a:t>
          </a:r>
        </a:p>
      </dgm:t>
    </dgm:pt>
    <dgm:pt modelId="{C2B1CA96-4D0B-48DE-957B-63F520536FEF}" type="parTrans" cxnId="{EF2462FA-557A-4BB3-91A3-38D6298767AB}">
      <dgm:prSet/>
      <dgm:spPr/>
      <dgm:t>
        <a:bodyPr/>
        <a:lstStyle/>
        <a:p>
          <a:endParaRPr lang="en-US"/>
        </a:p>
      </dgm:t>
    </dgm:pt>
    <dgm:pt modelId="{819AAACC-F54E-45B4-933C-15F37B363B4C}" type="sibTrans" cxnId="{EF2462FA-557A-4BB3-91A3-38D6298767AB}">
      <dgm:prSet/>
      <dgm:spPr/>
      <dgm:t>
        <a:bodyPr/>
        <a:lstStyle/>
        <a:p>
          <a:endParaRPr lang="en-US"/>
        </a:p>
      </dgm:t>
    </dgm:pt>
    <dgm:pt modelId="{B701B3D1-2938-4572-8E15-187822695733}">
      <dgm:prSet/>
      <dgm:spPr/>
      <dgm:t>
        <a:bodyPr/>
        <a:lstStyle/>
        <a:p>
          <a:r>
            <a:rPr lang="en-US"/>
            <a:t>Anschluss</a:t>
          </a:r>
        </a:p>
      </dgm:t>
    </dgm:pt>
    <dgm:pt modelId="{63907BC0-F286-4FBF-99B6-AAC401A43987}" type="parTrans" cxnId="{6FC02A88-D924-472F-9652-9E91B016F3B1}">
      <dgm:prSet/>
      <dgm:spPr/>
      <dgm:t>
        <a:bodyPr/>
        <a:lstStyle/>
        <a:p>
          <a:endParaRPr lang="en-US"/>
        </a:p>
      </dgm:t>
    </dgm:pt>
    <dgm:pt modelId="{BFB1376F-9342-4A9B-927D-19029A2286BD}" type="sibTrans" cxnId="{6FC02A88-D924-472F-9652-9E91B016F3B1}">
      <dgm:prSet/>
      <dgm:spPr/>
      <dgm:t>
        <a:bodyPr/>
        <a:lstStyle/>
        <a:p>
          <a:endParaRPr lang="en-US"/>
        </a:p>
      </dgm:t>
    </dgm:pt>
    <dgm:pt modelId="{B8B52D28-EE67-44CD-9C17-2CB826CE36E2}">
      <dgm:prSet/>
      <dgm:spPr/>
      <dgm:t>
        <a:bodyPr/>
        <a:lstStyle/>
        <a:p>
          <a:pPr>
            <a:defRPr b="1"/>
          </a:pPr>
          <a:r>
            <a:rPr lang="en-US"/>
            <a:t>27 sept. 1938</a:t>
          </a:r>
        </a:p>
      </dgm:t>
    </dgm:pt>
    <dgm:pt modelId="{04D447A8-2B72-4D3D-88FD-3606618EE7EB}" type="parTrans" cxnId="{702ED57C-079E-44CF-9A79-E9FE3C4AB792}">
      <dgm:prSet/>
      <dgm:spPr/>
      <dgm:t>
        <a:bodyPr/>
        <a:lstStyle/>
        <a:p>
          <a:endParaRPr lang="en-US"/>
        </a:p>
      </dgm:t>
    </dgm:pt>
    <dgm:pt modelId="{498E785D-9B93-446B-AEFA-5326581BCFCA}" type="sibTrans" cxnId="{702ED57C-079E-44CF-9A79-E9FE3C4AB792}">
      <dgm:prSet/>
      <dgm:spPr/>
      <dgm:t>
        <a:bodyPr/>
        <a:lstStyle/>
        <a:p>
          <a:endParaRPr lang="en-US"/>
        </a:p>
      </dgm:t>
    </dgm:pt>
    <dgm:pt modelId="{0852B491-63F5-4A54-B1C7-53BBD3558087}">
      <dgm:prSet/>
      <dgm:spPr/>
      <dgm:t>
        <a:bodyPr/>
        <a:lstStyle/>
        <a:p>
          <a:r>
            <a:rPr lang="en-US"/>
            <a:t>ultimatum allemand à la Tchécoslovaquie</a:t>
          </a:r>
        </a:p>
      </dgm:t>
    </dgm:pt>
    <dgm:pt modelId="{860DF516-756C-4B38-ADA3-C2AA651F54F9}" type="parTrans" cxnId="{40027F19-BB18-4C02-BB75-BA94B382FE19}">
      <dgm:prSet/>
      <dgm:spPr/>
      <dgm:t>
        <a:bodyPr/>
        <a:lstStyle/>
        <a:p>
          <a:endParaRPr lang="en-US"/>
        </a:p>
      </dgm:t>
    </dgm:pt>
    <dgm:pt modelId="{D6C5E581-C0A0-4D31-A8E2-6969921D9145}" type="sibTrans" cxnId="{40027F19-BB18-4C02-BB75-BA94B382FE19}">
      <dgm:prSet/>
      <dgm:spPr/>
      <dgm:t>
        <a:bodyPr/>
        <a:lstStyle/>
        <a:p>
          <a:endParaRPr lang="en-US"/>
        </a:p>
      </dgm:t>
    </dgm:pt>
    <dgm:pt modelId="{A5A430FA-3A5A-4682-A514-178DEB90F493}">
      <dgm:prSet/>
      <dgm:spPr/>
      <dgm:t>
        <a:bodyPr/>
        <a:lstStyle/>
        <a:p>
          <a:pPr>
            <a:defRPr b="1"/>
          </a:pPr>
          <a:r>
            <a:rPr lang="en-US"/>
            <a:t>29–30 sept. 1938</a:t>
          </a:r>
        </a:p>
      </dgm:t>
    </dgm:pt>
    <dgm:pt modelId="{2E35504B-8853-401D-9FAB-45543F58949A}" type="parTrans" cxnId="{6E7837EE-9800-4AA3-8316-7A33BA953BD0}">
      <dgm:prSet/>
      <dgm:spPr/>
      <dgm:t>
        <a:bodyPr/>
        <a:lstStyle/>
        <a:p>
          <a:endParaRPr lang="en-US"/>
        </a:p>
      </dgm:t>
    </dgm:pt>
    <dgm:pt modelId="{3FEBD272-9E61-466F-ACC0-F9FD2DC9FC0F}" type="sibTrans" cxnId="{6E7837EE-9800-4AA3-8316-7A33BA953BD0}">
      <dgm:prSet/>
      <dgm:spPr/>
      <dgm:t>
        <a:bodyPr/>
        <a:lstStyle/>
        <a:p>
          <a:endParaRPr lang="en-US"/>
        </a:p>
      </dgm:t>
    </dgm:pt>
    <dgm:pt modelId="{487F3AEE-6D41-45A0-BDA6-2EFA6DA98A95}">
      <dgm:prSet/>
      <dgm:spPr/>
      <dgm:t>
        <a:bodyPr/>
        <a:lstStyle/>
        <a:p>
          <a:r>
            <a:rPr lang="en-US"/>
            <a:t>conférence de Munich</a:t>
          </a:r>
        </a:p>
      </dgm:t>
    </dgm:pt>
    <dgm:pt modelId="{17C9480D-BBA2-4FE2-8946-9CFCEB520CF9}" type="parTrans" cxnId="{49EE7A75-1E74-438C-B31F-D4CDE55CDF1C}">
      <dgm:prSet/>
      <dgm:spPr/>
      <dgm:t>
        <a:bodyPr/>
        <a:lstStyle/>
        <a:p>
          <a:endParaRPr lang="en-US"/>
        </a:p>
      </dgm:t>
    </dgm:pt>
    <dgm:pt modelId="{F07E11D4-505F-416C-A82F-0B8AB2152674}" type="sibTrans" cxnId="{49EE7A75-1E74-438C-B31F-D4CDE55CDF1C}">
      <dgm:prSet/>
      <dgm:spPr/>
      <dgm:t>
        <a:bodyPr/>
        <a:lstStyle/>
        <a:p>
          <a:endParaRPr lang="en-US"/>
        </a:p>
      </dgm:t>
    </dgm:pt>
    <dgm:pt modelId="{2AF6EA1C-68A8-40F4-80D8-9C6AFCF78770}">
      <dgm:prSet/>
      <dgm:spPr/>
      <dgm:t>
        <a:bodyPr/>
        <a:lstStyle/>
        <a:p>
          <a:pPr>
            <a:defRPr b="1"/>
          </a:pPr>
          <a:r>
            <a:rPr lang="en-US"/>
            <a:t>15 mars 1939</a:t>
          </a:r>
        </a:p>
      </dgm:t>
    </dgm:pt>
    <dgm:pt modelId="{0288D633-0E8B-4372-A16E-412AF2D668CD}" type="parTrans" cxnId="{C651C818-F5F8-42FC-AC24-42E89E24D789}">
      <dgm:prSet/>
      <dgm:spPr/>
      <dgm:t>
        <a:bodyPr/>
        <a:lstStyle/>
        <a:p>
          <a:endParaRPr lang="en-US"/>
        </a:p>
      </dgm:t>
    </dgm:pt>
    <dgm:pt modelId="{DA1FD18B-8CCB-49CA-8FA8-305A15DBB3F7}" type="sibTrans" cxnId="{C651C818-F5F8-42FC-AC24-42E89E24D789}">
      <dgm:prSet/>
      <dgm:spPr/>
      <dgm:t>
        <a:bodyPr/>
        <a:lstStyle/>
        <a:p>
          <a:endParaRPr lang="en-US"/>
        </a:p>
      </dgm:t>
    </dgm:pt>
    <dgm:pt modelId="{CF7576AB-5186-4E6E-83AC-9A751CC9F60E}">
      <dgm:prSet/>
      <dgm:spPr/>
      <dgm:t>
        <a:bodyPr/>
        <a:lstStyle/>
        <a:p>
          <a:r>
            <a:rPr lang="en-US"/>
            <a:t>protectorat allemande sur la Bohême-Moravie</a:t>
          </a:r>
        </a:p>
      </dgm:t>
    </dgm:pt>
    <dgm:pt modelId="{46C62D66-ADBA-4815-B72B-037F845E807F}" type="parTrans" cxnId="{EB26836D-7865-4751-ABEA-6EC912D4F081}">
      <dgm:prSet/>
      <dgm:spPr/>
      <dgm:t>
        <a:bodyPr/>
        <a:lstStyle/>
        <a:p>
          <a:endParaRPr lang="en-US"/>
        </a:p>
      </dgm:t>
    </dgm:pt>
    <dgm:pt modelId="{CE078B9C-A5C2-40AE-BC6D-DA2B816F6EB7}" type="sibTrans" cxnId="{EB26836D-7865-4751-ABEA-6EC912D4F081}">
      <dgm:prSet/>
      <dgm:spPr/>
      <dgm:t>
        <a:bodyPr/>
        <a:lstStyle/>
        <a:p>
          <a:endParaRPr lang="en-US"/>
        </a:p>
      </dgm:t>
    </dgm:pt>
    <dgm:pt modelId="{C5FAC59C-7F3B-4860-A5FA-E7120C742EC3}">
      <dgm:prSet/>
      <dgm:spPr/>
      <dgm:t>
        <a:bodyPr/>
        <a:lstStyle/>
        <a:p>
          <a:pPr>
            <a:defRPr b="1"/>
          </a:pPr>
          <a:r>
            <a:rPr lang="en-US"/>
            <a:t>1 sept. 1939</a:t>
          </a:r>
        </a:p>
      </dgm:t>
    </dgm:pt>
    <dgm:pt modelId="{36A6372D-3A5D-4095-AC32-70DFFF1B1E7F}" type="parTrans" cxnId="{DA877B0A-DF06-4678-9E45-C9F8FFBA9D48}">
      <dgm:prSet/>
      <dgm:spPr/>
      <dgm:t>
        <a:bodyPr/>
        <a:lstStyle/>
        <a:p>
          <a:endParaRPr lang="en-US"/>
        </a:p>
      </dgm:t>
    </dgm:pt>
    <dgm:pt modelId="{EFFA940E-9EE4-4D10-8CF7-1CB261CB6E32}" type="sibTrans" cxnId="{DA877B0A-DF06-4678-9E45-C9F8FFBA9D48}">
      <dgm:prSet/>
      <dgm:spPr/>
      <dgm:t>
        <a:bodyPr/>
        <a:lstStyle/>
        <a:p>
          <a:endParaRPr lang="en-US"/>
        </a:p>
      </dgm:t>
    </dgm:pt>
    <dgm:pt modelId="{1E062F77-419A-466C-9B9A-223492060639}">
      <dgm:prSet/>
      <dgm:spPr/>
      <dgm:t>
        <a:bodyPr/>
        <a:lstStyle/>
        <a:p>
          <a:r>
            <a:rPr lang="en-US"/>
            <a:t>invasion de la Pologne par l'Allemagne</a:t>
          </a:r>
        </a:p>
      </dgm:t>
    </dgm:pt>
    <dgm:pt modelId="{B1D49F06-6588-4CDA-92B7-A296D9F0CC78}" type="parTrans" cxnId="{127CBFA5-371A-4881-A1AF-F5C3C3D3D4C9}">
      <dgm:prSet/>
      <dgm:spPr/>
      <dgm:t>
        <a:bodyPr/>
        <a:lstStyle/>
        <a:p>
          <a:endParaRPr lang="en-US"/>
        </a:p>
      </dgm:t>
    </dgm:pt>
    <dgm:pt modelId="{76BBEECF-7C43-4025-9888-E5EAFD106E93}" type="sibTrans" cxnId="{127CBFA5-371A-4881-A1AF-F5C3C3D3D4C9}">
      <dgm:prSet/>
      <dgm:spPr/>
      <dgm:t>
        <a:bodyPr/>
        <a:lstStyle/>
        <a:p>
          <a:endParaRPr lang="en-US"/>
        </a:p>
      </dgm:t>
    </dgm:pt>
    <dgm:pt modelId="{944A8446-C2B4-C343-A3F7-25A046835BE3}" type="pres">
      <dgm:prSet presAssocID="{794BA3DD-37A8-4924-B3D3-259478DEEFAC}" presName="root" presStyleCnt="0">
        <dgm:presLayoutVars>
          <dgm:chMax/>
          <dgm:chPref/>
          <dgm:animLvl val="lvl"/>
        </dgm:presLayoutVars>
      </dgm:prSet>
      <dgm:spPr/>
    </dgm:pt>
    <dgm:pt modelId="{6CA68C04-11D8-F748-B2ED-1FFFA8B16FD3}" type="pres">
      <dgm:prSet presAssocID="{794BA3DD-37A8-4924-B3D3-259478DEEFAC}" presName="divider" presStyleLbl="node1" presStyleIdx="0" presStyleCnt="1"/>
      <dgm:spPr/>
    </dgm:pt>
    <dgm:pt modelId="{CF0A8038-00F2-8543-BD39-380365682F80}" type="pres">
      <dgm:prSet presAssocID="{794BA3DD-37A8-4924-B3D3-259478DEEFAC}" presName="nodes" presStyleCnt="0">
        <dgm:presLayoutVars>
          <dgm:chMax/>
          <dgm:chPref/>
          <dgm:animLvl val="lvl"/>
        </dgm:presLayoutVars>
      </dgm:prSet>
      <dgm:spPr/>
    </dgm:pt>
    <dgm:pt modelId="{7EC381AF-487F-2745-AA87-910B1DA7D78C}" type="pres">
      <dgm:prSet presAssocID="{A25A0FA5-DE99-4124-BE11-B38D52ACA5B0}" presName="composite" presStyleCnt="0"/>
      <dgm:spPr/>
    </dgm:pt>
    <dgm:pt modelId="{17643C08-7528-A545-8D2E-818A327FA6BC}" type="pres">
      <dgm:prSet presAssocID="{A25A0FA5-DE99-4124-BE11-B38D52ACA5B0}" presName="L1TextContainer" presStyleLbl="revTx" presStyleIdx="0" presStyleCnt="9">
        <dgm:presLayoutVars>
          <dgm:chMax val="1"/>
          <dgm:chPref val="1"/>
          <dgm:bulletEnabled val="1"/>
        </dgm:presLayoutVars>
      </dgm:prSet>
      <dgm:spPr/>
    </dgm:pt>
    <dgm:pt modelId="{876CF097-6905-A54A-96F8-4B442181D692}" type="pres">
      <dgm:prSet presAssocID="{A25A0FA5-DE99-4124-BE11-B38D52ACA5B0}" presName="L2TextContainerWrapper" presStyleCnt="0">
        <dgm:presLayoutVars>
          <dgm:chMax val="0"/>
          <dgm:chPref val="0"/>
          <dgm:bulletEnabled val="1"/>
        </dgm:presLayoutVars>
      </dgm:prSet>
      <dgm:spPr/>
    </dgm:pt>
    <dgm:pt modelId="{F82BC567-6E2D-F441-AA61-FE9EC8C0703F}" type="pres">
      <dgm:prSet presAssocID="{A25A0FA5-DE99-4124-BE11-B38D52ACA5B0}" presName="L2TextContainer" presStyleLbl="bgAccFollowNode1" presStyleIdx="0" presStyleCnt="9"/>
      <dgm:spPr/>
    </dgm:pt>
    <dgm:pt modelId="{2769D3E7-6E7C-9A43-B073-FCAED05BDF63}" type="pres">
      <dgm:prSet presAssocID="{A25A0FA5-DE99-4124-BE11-B38D52ACA5B0}" presName="FlexibleEmptyPlaceHolder" presStyleCnt="0"/>
      <dgm:spPr/>
    </dgm:pt>
    <dgm:pt modelId="{3EF4456A-176E-4A4E-9FBE-83C565EA69E3}" type="pres">
      <dgm:prSet presAssocID="{A25A0FA5-DE99-4124-BE11-B38D52ACA5B0}" presName="ConnectLine" presStyleLbl="alignNode1" presStyleIdx="0" presStyleCnt="9"/>
      <dgm:spPr>
        <a:solidFill>
          <a:schemeClr val="accent1">
            <a:hueOff val="0"/>
            <a:satOff val="0"/>
            <a:lumOff val="0"/>
            <a:alphaOff val="0"/>
          </a:schemeClr>
        </a:solidFill>
        <a:ln w="6350" cap="flat" cmpd="sng" algn="ctr">
          <a:solidFill>
            <a:schemeClr val="accent1">
              <a:hueOff val="0"/>
              <a:satOff val="0"/>
              <a:lumOff val="0"/>
              <a:alphaOff val="0"/>
            </a:schemeClr>
          </a:solidFill>
          <a:prstDash val="dash"/>
        </a:ln>
        <a:effectLst/>
      </dgm:spPr>
    </dgm:pt>
    <dgm:pt modelId="{7FF33BB4-1F2B-4D4C-B88B-FC1298C333C3}" type="pres">
      <dgm:prSet presAssocID="{A25A0FA5-DE99-4124-BE11-B38D52ACA5B0}" presName="ConnectorPoint" presStyleLbl="fgAcc1" presStyleIdx="0" presStyleCnt="9"/>
      <dgm:spPr>
        <a:solidFill>
          <a:schemeClr val="lt1">
            <a:alpha val="90000"/>
            <a:hueOff val="0"/>
            <a:satOff val="0"/>
            <a:lumOff val="0"/>
            <a:alphaOff val="0"/>
          </a:schemeClr>
        </a:solidFill>
        <a:ln w="12700" cap="flat" cmpd="sng" algn="ctr">
          <a:noFill/>
          <a:prstDash val="solid"/>
        </a:ln>
        <a:effectLst/>
      </dgm:spPr>
    </dgm:pt>
    <dgm:pt modelId="{6B24A5AA-573E-9240-A41A-386B2EEFF268}" type="pres">
      <dgm:prSet presAssocID="{A25A0FA5-DE99-4124-BE11-B38D52ACA5B0}" presName="EmptyPlaceHolder" presStyleCnt="0"/>
      <dgm:spPr/>
    </dgm:pt>
    <dgm:pt modelId="{6E96D322-FCC1-1140-BA36-22169A25AF14}" type="pres">
      <dgm:prSet presAssocID="{8E8427F8-6150-40CC-94B3-ACB5AF6311C1}" presName="spaceBetweenRectangles" presStyleCnt="0"/>
      <dgm:spPr/>
    </dgm:pt>
    <dgm:pt modelId="{89B15E6F-CE64-624F-B1C2-C58F1C3FDE04}" type="pres">
      <dgm:prSet presAssocID="{29FDC131-9FF9-4359-BD8D-EF7DF8F0330A}" presName="composite" presStyleCnt="0"/>
      <dgm:spPr/>
    </dgm:pt>
    <dgm:pt modelId="{F076E3F7-A42B-164B-8329-AE4824446D95}" type="pres">
      <dgm:prSet presAssocID="{29FDC131-9FF9-4359-BD8D-EF7DF8F0330A}" presName="L1TextContainer" presStyleLbl="revTx" presStyleIdx="1" presStyleCnt="9">
        <dgm:presLayoutVars>
          <dgm:chMax val="1"/>
          <dgm:chPref val="1"/>
          <dgm:bulletEnabled val="1"/>
        </dgm:presLayoutVars>
      </dgm:prSet>
      <dgm:spPr/>
    </dgm:pt>
    <dgm:pt modelId="{97EDDC26-7D93-8C4C-AEDF-D05A4EF595F5}" type="pres">
      <dgm:prSet presAssocID="{29FDC131-9FF9-4359-BD8D-EF7DF8F0330A}" presName="L2TextContainerWrapper" presStyleCnt="0">
        <dgm:presLayoutVars>
          <dgm:chMax val="0"/>
          <dgm:chPref val="0"/>
          <dgm:bulletEnabled val="1"/>
        </dgm:presLayoutVars>
      </dgm:prSet>
      <dgm:spPr/>
    </dgm:pt>
    <dgm:pt modelId="{E86CA112-0F59-904A-81A1-D73611BF8DF0}" type="pres">
      <dgm:prSet presAssocID="{29FDC131-9FF9-4359-BD8D-EF7DF8F0330A}" presName="L2TextContainer" presStyleLbl="bgAccFollowNode1" presStyleIdx="1" presStyleCnt="9"/>
      <dgm:spPr/>
    </dgm:pt>
    <dgm:pt modelId="{E8E25D6E-C508-0642-85DE-A2C03552E8A4}" type="pres">
      <dgm:prSet presAssocID="{29FDC131-9FF9-4359-BD8D-EF7DF8F0330A}" presName="FlexibleEmptyPlaceHolder" presStyleCnt="0"/>
      <dgm:spPr/>
    </dgm:pt>
    <dgm:pt modelId="{D4B99290-D11B-CF4A-A713-1111323669DD}" type="pres">
      <dgm:prSet presAssocID="{29FDC131-9FF9-4359-BD8D-EF7DF8F0330A}" presName="ConnectLine" presStyleLbl="alignNode1" presStyleIdx="1" presStyleCnt="9"/>
      <dgm:spPr>
        <a:solidFill>
          <a:schemeClr val="accent1">
            <a:hueOff val="0"/>
            <a:satOff val="0"/>
            <a:lumOff val="0"/>
            <a:alphaOff val="0"/>
          </a:schemeClr>
        </a:solidFill>
        <a:ln w="6350" cap="flat" cmpd="sng" algn="ctr">
          <a:solidFill>
            <a:schemeClr val="accent1">
              <a:hueOff val="0"/>
              <a:satOff val="0"/>
              <a:lumOff val="0"/>
              <a:alphaOff val="0"/>
            </a:schemeClr>
          </a:solidFill>
          <a:prstDash val="dash"/>
        </a:ln>
        <a:effectLst/>
      </dgm:spPr>
    </dgm:pt>
    <dgm:pt modelId="{65D1F265-739D-664B-97B5-4D4A075734A2}" type="pres">
      <dgm:prSet presAssocID="{29FDC131-9FF9-4359-BD8D-EF7DF8F0330A}" presName="ConnectorPoint" presStyleLbl="fgAcc1" presStyleIdx="1" presStyleCnt="9"/>
      <dgm:spPr>
        <a:solidFill>
          <a:schemeClr val="lt1">
            <a:alpha val="90000"/>
            <a:hueOff val="0"/>
            <a:satOff val="0"/>
            <a:lumOff val="0"/>
            <a:alphaOff val="0"/>
          </a:schemeClr>
        </a:solidFill>
        <a:ln w="12700" cap="flat" cmpd="sng" algn="ctr">
          <a:noFill/>
          <a:prstDash val="solid"/>
        </a:ln>
        <a:effectLst/>
      </dgm:spPr>
    </dgm:pt>
    <dgm:pt modelId="{833DF010-36E8-2541-9343-851C835D8658}" type="pres">
      <dgm:prSet presAssocID="{29FDC131-9FF9-4359-BD8D-EF7DF8F0330A}" presName="EmptyPlaceHolder" presStyleCnt="0"/>
      <dgm:spPr/>
    </dgm:pt>
    <dgm:pt modelId="{BFF8B353-D820-3B44-BF7C-F9F3B0DB3CF2}" type="pres">
      <dgm:prSet presAssocID="{79E2196A-3708-43A7-89F0-3FF6AFF34FDD}" presName="spaceBetweenRectangles" presStyleCnt="0"/>
      <dgm:spPr/>
    </dgm:pt>
    <dgm:pt modelId="{7207D0E5-FB70-2D47-868B-0B2A12765653}" type="pres">
      <dgm:prSet presAssocID="{C424954B-1E5D-4AE0-A647-4E6436DFF594}" presName="composite" presStyleCnt="0"/>
      <dgm:spPr/>
    </dgm:pt>
    <dgm:pt modelId="{6EEA3985-CD02-0C40-BA18-DD6D763428C9}" type="pres">
      <dgm:prSet presAssocID="{C424954B-1E5D-4AE0-A647-4E6436DFF594}" presName="L1TextContainer" presStyleLbl="revTx" presStyleIdx="2" presStyleCnt="9">
        <dgm:presLayoutVars>
          <dgm:chMax val="1"/>
          <dgm:chPref val="1"/>
          <dgm:bulletEnabled val="1"/>
        </dgm:presLayoutVars>
      </dgm:prSet>
      <dgm:spPr/>
    </dgm:pt>
    <dgm:pt modelId="{79B57585-1AF7-9C49-AC90-6364388CC550}" type="pres">
      <dgm:prSet presAssocID="{C424954B-1E5D-4AE0-A647-4E6436DFF594}" presName="L2TextContainerWrapper" presStyleCnt="0">
        <dgm:presLayoutVars>
          <dgm:chMax val="0"/>
          <dgm:chPref val="0"/>
          <dgm:bulletEnabled val="1"/>
        </dgm:presLayoutVars>
      </dgm:prSet>
      <dgm:spPr/>
    </dgm:pt>
    <dgm:pt modelId="{2C5FB51B-C078-C140-BF74-33CE387FC21F}" type="pres">
      <dgm:prSet presAssocID="{C424954B-1E5D-4AE0-A647-4E6436DFF594}" presName="L2TextContainer" presStyleLbl="bgAccFollowNode1" presStyleIdx="2" presStyleCnt="9"/>
      <dgm:spPr/>
    </dgm:pt>
    <dgm:pt modelId="{249518E2-958B-E04F-9751-2A649ABEF8B0}" type="pres">
      <dgm:prSet presAssocID="{C424954B-1E5D-4AE0-A647-4E6436DFF594}" presName="FlexibleEmptyPlaceHolder" presStyleCnt="0"/>
      <dgm:spPr/>
    </dgm:pt>
    <dgm:pt modelId="{CF3112B0-DF8D-CD46-A28B-2E520E07DA0C}" type="pres">
      <dgm:prSet presAssocID="{C424954B-1E5D-4AE0-A647-4E6436DFF594}" presName="ConnectLine" presStyleLbl="alignNode1" presStyleIdx="2" presStyleCnt="9"/>
      <dgm:spPr>
        <a:solidFill>
          <a:schemeClr val="accent1">
            <a:hueOff val="0"/>
            <a:satOff val="0"/>
            <a:lumOff val="0"/>
            <a:alphaOff val="0"/>
          </a:schemeClr>
        </a:solidFill>
        <a:ln w="6350" cap="flat" cmpd="sng" algn="ctr">
          <a:solidFill>
            <a:schemeClr val="accent1">
              <a:hueOff val="0"/>
              <a:satOff val="0"/>
              <a:lumOff val="0"/>
              <a:alphaOff val="0"/>
            </a:schemeClr>
          </a:solidFill>
          <a:prstDash val="dash"/>
        </a:ln>
        <a:effectLst/>
      </dgm:spPr>
    </dgm:pt>
    <dgm:pt modelId="{FA2AB194-5D07-A041-BE5D-E9C3B3C90752}" type="pres">
      <dgm:prSet presAssocID="{C424954B-1E5D-4AE0-A647-4E6436DFF594}" presName="ConnectorPoint" presStyleLbl="fgAcc1" presStyleIdx="2" presStyleCnt="9"/>
      <dgm:spPr>
        <a:solidFill>
          <a:schemeClr val="lt1">
            <a:alpha val="90000"/>
            <a:hueOff val="0"/>
            <a:satOff val="0"/>
            <a:lumOff val="0"/>
            <a:alphaOff val="0"/>
          </a:schemeClr>
        </a:solidFill>
        <a:ln w="12700" cap="flat" cmpd="sng" algn="ctr">
          <a:noFill/>
          <a:prstDash val="solid"/>
        </a:ln>
        <a:effectLst/>
      </dgm:spPr>
    </dgm:pt>
    <dgm:pt modelId="{2EB136E0-BB8F-FD48-A718-DF7B65884AEA}" type="pres">
      <dgm:prSet presAssocID="{C424954B-1E5D-4AE0-A647-4E6436DFF594}" presName="EmptyPlaceHolder" presStyleCnt="0"/>
      <dgm:spPr/>
    </dgm:pt>
    <dgm:pt modelId="{DF34B7AD-4BB3-B940-871B-DD08B38C2E51}" type="pres">
      <dgm:prSet presAssocID="{ECFF91B4-614F-4DDA-AE2F-E70F90E15059}" presName="spaceBetweenRectangles" presStyleCnt="0"/>
      <dgm:spPr/>
    </dgm:pt>
    <dgm:pt modelId="{AD28FB52-BBC0-434E-835F-55052AF04453}" type="pres">
      <dgm:prSet presAssocID="{A7CAE962-A8AB-4302-ABD6-60AAEFCFF91A}" presName="composite" presStyleCnt="0"/>
      <dgm:spPr/>
    </dgm:pt>
    <dgm:pt modelId="{A88995CB-62D0-0245-8439-3F35FF31866A}" type="pres">
      <dgm:prSet presAssocID="{A7CAE962-A8AB-4302-ABD6-60AAEFCFF91A}" presName="L1TextContainer" presStyleLbl="revTx" presStyleIdx="3" presStyleCnt="9">
        <dgm:presLayoutVars>
          <dgm:chMax val="1"/>
          <dgm:chPref val="1"/>
          <dgm:bulletEnabled val="1"/>
        </dgm:presLayoutVars>
      </dgm:prSet>
      <dgm:spPr/>
    </dgm:pt>
    <dgm:pt modelId="{E8B07B8E-4AE5-6146-B70D-4138B645B921}" type="pres">
      <dgm:prSet presAssocID="{A7CAE962-A8AB-4302-ABD6-60AAEFCFF91A}" presName="L2TextContainerWrapper" presStyleCnt="0">
        <dgm:presLayoutVars>
          <dgm:chMax val="0"/>
          <dgm:chPref val="0"/>
          <dgm:bulletEnabled val="1"/>
        </dgm:presLayoutVars>
      </dgm:prSet>
      <dgm:spPr/>
    </dgm:pt>
    <dgm:pt modelId="{6E01B621-770F-3E42-A9DD-1C8A08650DBA}" type="pres">
      <dgm:prSet presAssocID="{A7CAE962-A8AB-4302-ABD6-60AAEFCFF91A}" presName="L2TextContainer" presStyleLbl="bgAccFollowNode1" presStyleIdx="3" presStyleCnt="9"/>
      <dgm:spPr/>
    </dgm:pt>
    <dgm:pt modelId="{EF807157-D7A3-0E47-A7B3-8AA533AEEEA1}" type="pres">
      <dgm:prSet presAssocID="{A7CAE962-A8AB-4302-ABD6-60AAEFCFF91A}" presName="FlexibleEmptyPlaceHolder" presStyleCnt="0"/>
      <dgm:spPr/>
    </dgm:pt>
    <dgm:pt modelId="{5B8ECF04-453A-5845-87DB-F589C8A6869F}" type="pres">
      <dgm:prSet presAssocID="{A7CAE962-A8AB-4302-ABD6-60AAEFCFF91A}" presName="ConnectLine" presStyleLbl="alignNode1" presStyleIdx="3" presStyleCnt="9"/>
      <dgm:spPr>
        <a:solidFill>
          <a:schemeClr val="accent1">
            <a:hueOff val="0"/>
            <a:satOff val="0"/>
            <a:lumOff val="0"/>
            <a:alphaOff val="0"/>
          </a:schemeClr>
        </a:solidFill>
        <a:ln w="6350" cap="flat" cmpd="sng" algn="ctr">
          <a:solidFill>
            <a:schemeClr val="accent1">
              <a:hueOff val="0"/>
              <a:satOff val="0"/>
              <a:lumOff val="0"/>
              <a:alphaOff val="0"/>
            </a:schemeClr>
          </a:solidFill>
          <a:prstDash val="dash"/>
        </a:ln>
        <a:effectLst/>
      </dgm:spPr>
    </dgm:pt>
    <dgm:pt modelId="{49C5B9D8-A265-3B4C-8210-495DD1FE70BA}" type="pres">
      <dgm:prSet presAssocID="{A7CAE962-A8AB-4302-ABD6-60AAEFCFF91A}" presName="ConnectorPoint" presStyleLbl="fgAcc1" presStyleIdx="3" presStyleCnt="9"/>
      <dgm:spPr>
        <a:solidFill>
          <a:schemeClr val="lt1">
            <a:alpha val="90000"/>
            <a:hueOff val="0"/>
            <a:satOff val="0"/>
            <a:lumOff val="0"/>
            <a:alphaOff val="0"/>
          </a:schemeClr>
        </a:solidFill>
        <a:ln w="12700" cap="flat" cmpd="sng" algn="ctr">
          <a:noFill/>
          <a:prstDash val="solid"/>
        </a:ln>
        <a:effectLst/>
      </dgm:spPr>
    </dgm:pt>
    <dgm:pt modelId="{7DB573F5-6509-E945-BC7C-CC8962E51F68}" type="pres">
      <dgm:prSet presAssocID="{A7CAE962-A8AB-4302-ABD6-60AAEFCFF91A}" presName="EmptyPlaceHolder" presStyleCnt="0"/>
      <dgm:spPr/>
    </dgm:pt>
    <dgm:pt modelId="{32EA9967-D470-1C4C-9345-6280CEB8392D}" type="pres">
      <dgm:prSet presAssocID="{CB2D2E77-823B-43F2-ACFD-46B05C11B5A7}" presName="spaceBetweenRectangles" presStyleCnt="0"/>
      <dgm:spPr/>
    </dgm:pt>
    <dgm:pt modelId="{5D9D90C4-0895-F34F-83B6-84BE136605BC}" type="pres">
      <dgm:prSet presAssocID="{3A892A44-15CC-4777-A3E7-ACBD051D649F}" presName="composite" presStyleCnt="0"/>
      <dgm:spPr/>
    </dgm:pt>
    <dgm:pt modelId="{27DA7CD1-CF81-DF47-BFE9-7DC41F9ADA58}" type="pres">
      <dgm:prSet presAssocID="{3A892A44-15CC-4777-A3E7-ACBD051D649F}" presName="L1TextContainer" presStyleLbl="revTx" presStyleIdx="4" presStyleCnt="9">
        <dgm:presLayoutVars>
          <dgm:chMax val="1"/>
          <dgm:chPref val="1"/>
          <dgm:bulletEnabled val="1"/>
        </dgm:presLayoutVars>
      </dgm:prSet>
      <dgm:spPr/>
    </dgm:pt>
    <dgm:pt modelId="{EE5DD20C-85EC-1B44-953C-EFAE50EBA09D}" type="pres">
      <dgm:prSet presAssocID="{3A892A44-15CC-4777-A3E7-ACBD051D649F}" presName="L2TextContainerWrapper" presStyleCnt="0">
        <dgm:presLayoutVars>
          <dgm:chMax val="0"/>
          <dgm:chPref val="0"/>
          <dgm:bulletEnabled val="1"/>
        </dgm:presLayoutVars>
      </dgm:prSet>
      <dgm:spPr/>
    </dgm:pt>
    <dgm:pt modelId="{22FD69D9-E9E4-3645-9620-9392BEEB8A1C}" type="pres">
      <dgm:prSet presAssocID="{3A892A44-15CC-4777-A3E7-ACBD051D649F}" presName="L2TextContainer" presStyleLbl="bgAccFollowNode1" presStyleIdx="4" presStyleCnt="9"/>
      <dgm:spPr/>
    </dgm:pt>
    <dgm:pt modelId="{95EA2773-CE4C-6244-A7B8-2A9BBC42F67A}" type="pres">
      <dgm:prSet presAssocID="{3A892A44-15CC-4777-A3E7-ACBD051D649F}" presName="FlexibleEmptyPlaceHolder" presStyleCnt="0"/>
      <dgm:spPr/>
    </dgm:pt>
    <dgm:pt modelId="{4F4A0517-6D87-5945-9B17-4671045C7BA7}" type="pres">
      <dgm:prSet presAssocID="{3A892A44-15CC-4777-A3E7-ACBD051D649F}" presName="ConnectLine" presStyleLbl="alignNode1" presStyleIdx="4" presStyleCnt="9"/>
      <dgm:spPr>
        <a:solidFill>
          <a:schemeClr val="accent1">
            <a:hueOff val="0"/>
            <a:satOff val="0"/>
            <a:lumOff val="0"/>
            <a:alphaOff val="0"/>
          </a:schemeClr>
        </a:solidFill>
        <a:ln w="6350" cap="flat" cmpd="sng" algn="ctr">
          <a:solidFill>
            <a:schemeClr val="accent1">
              <a:hueOff val="0"/>
              <a:satOff val="0"/>
              <a:lumOff val="0"/>
              <a:alphaOff val="0"/>
            </a:schemeClr>
          </a:solidFill>
          <a:prstDash val="dash"/>
        </a:ln>
        <a:effectLst/>
      </dgm:spPr>
    </dgm:pt>
    <dgm:pt modelId="{46C46B9B-9590-DB41-B386-2945ED74A241}" type="pres">
      <dgm:prSet presAssocID="{3A892A44-15CC-4777-A3E7-ACBD051D649F}" presName="ConnectorPoint" presStyleLbl="fgAcc1" presStyleIdx="4" presStyleCnt="9"/>
      <dgm:spPr>
        <a:solidFill>
          <a:schemeClr val="lt1">
            <a:alpha val="90000"/>
            <a:hueOff val="0"/>
            <a:satOff val="0"/>
            <a:lumOff val="0"/>
            <a:alphaOff val="0"/>
          </a:schemeClr>
        </a:solidFill>
        <a:ln w="12700" cap="flat" cmpd="sng" algn="ctr">
          <a:noFill/>
          <a:prstDash val="solid"/>
        </a:ln>
        <a:effectLst/>
      </dgm:spPr>
    </dgm:pt>
    <dgm:pt modelId="{CDDA2741-D6C5-E148-9E5E-D6B09FE1946D}" type="pres">
      <dgm:prSet presAssocID="{3A892A44-15CC-4777-A3E7-ACBD051D649F}" presName="EmptyPlaceHolder" presStyleCnt="0"/>
      <dgm:spPr/>
    </dgm:pt>
    <dgm:pt modelId="{F64C63F7-42AA-084B-98C0-995F343B87BA}" type="pres">
      <dgm:prSet presAssocID="{819AAACC-F54E-45B4-933C-15F37B363B4C}" presName="spaceBetweenRectangles" presStyleCnt="0"/>
      <dgm:spPr/>
    </dgm:pt>
    <dgm:pt modelId="{E5A41155-DCFB-0B41-A62F-42B5369326E7}" type="pres">
      <dgm:prSet presAssocID="{B8B52D28-EE67-44CD-9C17-2CB826CE36E2}" presName="composite" presStyleCnt="0"/>
      <dgm:spPr/>
    </dgm:pt>
    <dgm:pt modelId="{E5B686AE-0534-4B45-897E-E0236F09B479}" type="pres">
      <dgm:prSet presAssocID="{B8B52D28-EE67-44CD-9C17-2CB826CE36E2}" presName="L1TextContainer" presStyleLbl="revTx" presStyleIdx="5" presStyleCnt="9">
        <dgm:presLayoutVars>
          <dgm:chMax val="1"/>
          <dgm:chPref val="1"/>
          <dgm:bulletEnabled val="1"/>
        </dgm:presLayoutVars>
      </dgm:prSet>
      <dgm:spPr/>
    </dgm:pt>
    <dgm:pt modelId="{1CDD8D02-6EEF-C04D-9C15-FE98E1BAC2AC}" type="pres">
      <dgm:prSet presAssocID="{B8B52D28-EE67-44CD-9C17-2CB826CE36E2}" presName="L2TextContainerWrapper" presStyleCnt="0">
        <dgm:presLayoutVars>
          <dgm:chMax val="0"/>
          <dgm:chPref val="0"/>
          <dgm:bulletEnabled val="1"/>
        </dgm:presLayoutVars>
      </dgm:prSet>
      <dgm:spPr/>
    </dgm:pt>
    <dgm:pt modelId="{983E683D-B0FE-9E4E-B195-BD926A43A1B4}" type="pres">
      <dgm:prSet presAssocID="{B8B52D28-EE67-44CD-9C17-2CB826CE36E2}" presName="L2TextContainer" presStyleLbl="bgAccFollowNode1" presStyleIdx="5" presStyleCnt="9"/>
      <dgm:spPr/>
    </dgm:pt>
    <dgm:pt modelId="{45AC1DE3-2852-1E40-A21A-B2959F0991E9}" type="pres">
      <dgm:prSet presAssocID="{B8B52D28-EE67-44CD-9C17-2CB826CE36E2}" presName="FlexibleEmptyPlaceHolder" presStyleCnt="0"/>
      <dgm:spPr/>
    </dgm:pt>
    <dgm:pt modelId="{78E952C0-B145-DC48-8FE0-9F0737A9EC79}" type="pres">
      <dgm:prSet presAssocID="{B8B52D28-EE67-44CD-9C17-2CB826CE36E2}" presName="ConnectLine" presStyleLbl="alignNode1" presStyleIdx="5" presStyleCnt="9"/>
      <dgm:spPr>
        <a:solidFill>
          <a:schemeClr val="accent1">
            <a:hueOff val="0"/>
            <a:satOff val="0"/>
            <a:lumOff val="0"/>
            <a:alphaOff val="0"/>
          </a:schemeClr>
        </a:solidFill>
        <a:ln w="6350" cap="flat" cmpd="sng" algn="ctr">
          <a:solidFill>
            <a:schemeClr val="accent1">
              <a:hueOff val="0"/>
              <a:satOff val="0"/>
              <a:lumOff val="0"/>
              <a:alphaOff val="0"/>
            </a:schemeClr>
          </a:solidFill>
          <a:prstDash val="dash"/>
        </a:ln>
        <a:effectLst/>
      </dgm:spPr>
    </dgm:pt>
    <dgm:pt modelId="{A2E2089D-908F-F145-81B8-D9FD7FC70D13}" type="pres">
      <dgm:prSet presAssocID="{B8B52D28-EE67-44CD-9C17-2CB826CE36E2}" presName="ConnectorPoint" presStyleLbl="fgAcc1" presStyleIdx="5" presStyleCnt="9"/>
      <dgm:spPr>
        <a:solidFill>
          <a:schemeClr val="lt1">
            <a:alpha val="90000"/>
            <a:hueOff val="0"/>
            <a:satOff val="0"/>
            <a:lumOff val="0"/>
            <a:alphaOff val="0"/>
          </a:schemeClr>
        </a:solidFill>
        <a:ln w="12700" cap="flat" cmpd="sng" algn="ctr">
          <a:noFill/>
          <a:prstDash val="solid"/>
        </a:ln>
        <a:effectLst/>
      </dgm:spPr>
    </dgm:pt>
    <dgm:pt modelId="{64B99035-6ED9-EF43-B6F0-C9BD500D8CE6}" type="pres">
      <dgm:prSet presAssocID="{B8B52D28-EE67-44CD-9C17-2CB826CE36E2}" presName="EmptyPlaceHolder" presStyleCnt="0"/>
      <dgm:spPr/>
    </dgm:pt>
    <dgm:pt modelId="{78D12062-C7E4-6042-81E7-33E97FC9EA75}" type="pres">
      <dgm:prSet presAssocID="{498E785D-9B93-446B-AEFA-5326581BCFCA}" presName="spaceBetweenRectangles" presStyleCnt="0"/>
      <dgm:spPr/>
    </dgm:pt>
    <dgm:pt modelId="{EFAA2DEE-0FA8-D74A-8684-1755D02A7FFF}" type="pres">
      <dgm:prSet presAssocID="{A5A430FA-3A5A-4682-A514-178DEB90F493}" presName="composite" presStyleCnt="0"/>
      <dgm:spPr/>
    </dgm:pt>
    <dgm:pt modelId="{F873AF00-4CC3-4F40-9D7F-63EF4496C1F7}" type="pres">
      <dgm:prSet presAssocID="{A5A430FA-3A5A-4682-A514-178DEB90F493}" presName="L1TextContainer" presStyleLbl="revTx" presStyleIdx="6" presStyleCnt="9">
        <dgm:presLayoutVars>
          <dgm:chMax val="1"/>
          <dgm:chPref val="1"/>
          <dgm:bulletEnabled val="1"/>
        </dgm:presLayoutVars>
      </dgm:prSet>
      <dgm:spPr/>
    </dgm:pt>
    <dgm:pt modelId="{7565CD4A-D473-8643-977B-639099FEC83D}" type="pres">
      <dgm:prSet presAssocID="{A5A430FA-3A5A-4682-A514-178DEB90F493}" presName="L2TextContainerWrapper" presStyleCnt="0">
        <dgm:presLayoutVars>
          <dgm:chMax val="0"/>
          <dgm:chPref val="0"/>
          <dgm:bulletEnabled val="1"/>
        </dgm:presLayoutVars>
      </dgm:prSet>
      <dgm:spPr/>
    </dgm:pt>
    <dgm:pt modelId="{9AF75DD8-ABFF-224E-AA71-0B8FC0C770F8}" type="pres">
      <dgm:prSet presAssocID="{A5A430FA-3A5A-4682-A514-178DEB90F493}" presName="L2TextContainer" presStyleLbl="bgAccFollowNode1" presStyleIdx="6" presStyleCnt="9"/>
      <dgm:spPr/>
    </dgm:pt>
    <dgm:pt modelId="{C32DF8C5-1D24-BD48-9CCC-85A90233C5A2}" type="pres">
      <dgm:prSet presAssocID="{A5A430FA-3A5A-4682-A514-178DEB90F493}" presName="FlexibleEmptyPlaceHolder" presStyleCnt="0"/>
      <dgm:spPr/>
    </dgm:pt>
    <dgm:pt modelId="{8717114B-FDD0-354D-AA91-205C320594C7}" type="pres">
      <dgm:prSet presAssocID="{A5A430FA-3A5A-4682-A514-178DEB90F493}" presName="ConnectLine" presStyleLbl="alignNode1" presStyleIdx="6" presStyleCnt="9"/>
      <dgm:spPr>
        <a:solidFill>
          <a:schemeClr val="accent1">
            <a:hueOff val="0"/>
            <a:satOff val="0"/>
            <a:lumOff val="0"/>
            <a:alphaOff val="0"/>
          </a:schemeClr>
        </a:solidFill>
        <a:ln w="6350" cap="flat" cmpd="sng" algn="ctr">
          <a:solidFill>
            <a:schemeClr val="accent1">
              <a:hueOff val="0"/>
              <a:satOff val="0"/>
              <a:lumOff val="0"/>
              <a:alphaOff val="0"/>
            </a:schemeClr>
          </a:solidFill>
          <a:prstDash val="dash"/>
        </a:ln>
        <a:effectLst/>
      </dgm:spPr>
    </dgm:pt>
    <dgm:pt modelId="{09C737F6-01CD-5841-BD28-37F7A381212B}" type="pres">
      <dgm:prSet presAssocID="{A5A430FA-3A5A-4682-A514-178DEB90F493}" presName="ConnectorPoint" presStyleLbl="fgAcc1" presStyleIdx="6" presStyleCnt="9"/>
      <dgm:spPr>
        <a:solidFill>
          <a:schemeClr val="lt1">
            <a:alpha val="90000"/>
            <a:hueOff val="0"/>
            <a:satOff val="0"/>
            <a:lumOff val="0"/>
            <a:alphaOff val="0"/>
          </a:schemeClr>
        </a:solidFill>
        <a:ln w="12700" cap="flat" cmpd="sng" algn="ctr">
          <a:noFill/>
          <a:prstDash val="solid"/>
        </a:ln>
        <a:effectLst/>
      </dgm:spPr>
    </dgm:pt>
    <dgm:pt modelId="{655E0FF9-617F-8F49-BB3E-2413E9DD2E07}" type="pres">
      <dgm:prSet presAssocID="{A5A430FA-3A5A-4682-A514-178DEB90F493}" presName="EmptyPlaceHolder" presStyleCnt="0"/>
      <dgm:spPr/>
    </dgm:pt>
    <dgm:pt modelId="{840E3140-ED85-EB4F-A0B1-FEA9120217E9}" type="pres">
      <dgm:prSet presAssocID="{3FEBD272-9E61-466F-ACC0-F9FD2DC9FC0F}" presName="spaceBetweenRectangles" presStyleCnt="0"/>
      <dgm:spPr/>
    </dgm:pt>
    <dgm:pt modelId="{1FF1FF50-3E3C-3E42-9641-50431AA386E7}" type="pres">
      <dgm:prSet presAssocID="{2AF6EA1C-68A8-40F4-80D8-9C6AFCF78770}" presName="composite" presStyleCnt="0"/>
      <dgm:spPr/>
    </dgm:pt>
    <dgm:pt modelId="{B340DAB7-10E5-ED4F-AD42-BF7F401DC660}" type="pres">
      <dgm:prSet presAssocID="{2AF6EA1C-68A8-40F4-80D8-9C6AFCF78770}" presName="L1TextContainer" presStyleLbl="revTx" presStyleIdx="7" presStyleCnt="9">
        <dgm:presLayoutVars>
          <dgm:chMax val="1"/>
          <dgm:chPref val="1"/>
          <dgm:bulletEnabled val="1"/>
        </dgm:presLayoutVars>
      </dgm:prSet>
      <dgm:spPr/>
    </dgm:pt>
    <dgm:pt modelId="{9EE45A54-567C-DC4C-B96A-4C09A6987C7D}" type="pres">
      <dgm:prSet presAssocID="{2AF6EA1C-68A8-40F4-80D8-9C6AFCF78770}" presName="L2TextContainerWrapper" presStyleCnt="0">
        <dgm:presLayoutVars>
          <dgm:chMax val="0"/>
          <dgm:chPref val="0"/>
          <dgm:bulletEnabled val="1"/>
        </dgm:presLayoutVars>
      </dgm:prSet>
      <dgm:spPr/>
    </dgm:pt>
    <dgm:pt modelId="{93B4B951-6971-B144-AADA-6089D25A6489}" type="pres">
      <dgm:prSet presAssocID="{2AF6EA1C-68A8-40F4-80D8-9C6AFCF78770}" presName="L2TextContainer" presStyleLbl="bgAccFollowNode1" presStyleIdx="7" presStyleCnt="9"/>
      <dgm:spPr/>
    </dgm:pt>
    <dgm:pt modelId="{6A73BE06-8A51-4745-A8A5-228E3C70C0E9}" type="pres">
      <dgm:prSet presAssocID="{2AF6EA1C-68A8-40F4-80D8-9C6AFCF78770}" presName="FlexibleEmptyPlaceHolder" presStyleCnt="0"/>
      <dgm:spPr/>
    </dgm:pt>
    <dgm:pt modelId="{AE3A821B-1FFF-1D4A-8030-CF7D03445C5C}" type="pres">
      <dgm:prSet presAssocID="{2AF6EA1C-68A8-40F4-80D8-9C6AFCF78770}" presName="ConnectLine" presStyleLbl="alignNode1" presStyleIdx="7" presStyleCnt="9"/>
      <dgm:spPr>
        <a:solidFill>
          <a:schemeClr val="accent1">
            <a:hueOff val="0"/>
            <a:satOff val="0"/>
            <a:lumOff val="0"/>
            <a:alphaOff val="0"/>
          </a:schemeClr>
        </a:solidFill>
        <a:ln w="6350" cap="flat" cmpd="sng" algn="ctr">
          <a:solidFill>
            <a:schemeClr val="accent1">
              <a:hueOff val="0"/>
              <a:satOff val="0"/>
              <a:lumOff val="0"/>
              <a:alphaOff val="0"/>
            </a:schemeClr>
          </a:solidFill>
          <a:prstDash val="dash"/>
        </a:ln>
        <a:effectLst/>
      </dgm:spPr>
    </dgm:pt>
    <dgm:pt modelId="{BA33E230-D07C-CF4F-B554-6E40CA5787E6}" type="pres">
      <dgm:prSet presAssocID="{2AF6EA1C-68A8-40F4-80D8-9C6AFCF78770}" presName="ConnectorPoint" presStyleLbl="fgAcc1" presStyleIdx="7" presStyleCnt="9"/>
      <dgm:spPr>
        <a:solidFill>
          <a:schemeClr val="lt1">
            <a:alpha val="90000"/>
            <a:hueOff val="0"/>
            <a:satOff val="0"/>
            <a:lumOff val="0"/>
            <a:alphaOff val="0"/>
          </a:schemeClr>
        </a:solidFill>
        <a:ln w="12700" cap="flat" cmpd="sng" algn="ctr">
          <a:noFill/>
          <a:prstDash val="solid"/>
        </a:ln>
        <a:effectLst/>
      </dgm:spPr>
    </dgm:pt>
    <dgm:pt modelId="{5C1E04E7-AF67-964A-A792-E518C1006286}" type="pres">
      <dgm:prSet presAssocID="{2AF6EA1C-68A8-40F4-80D8-9C6AFCF78770}" presName="EmptyPlaceHolder" presStyleCnt="0"/>
      <dgm:spPr/>
    </dgm:pt>
    <dgm:pt modelId="{EF8F82E8-754F-3545-B0D8-5F59FA8CF96E}" type="pres">
      <dgm:prSet presAssocID="{DA1FD18B-8CCB-49CA-8FA8-305A15DBB3F7}" presName="spaceBetweenRectangles" presStyleCnt="0"/>
      <dgm:spPr/>
    </dgm:pt>
    <dgm:pt modelId="{0E27ACC1-90E9-B546-9F44-D0FA04F63B90}" type="pres">
      <dgm:prSet presAssocID="{C5FAC59C-7F3B-4860-A5FA-E7120C742EC3}" presName="composite" presStyleCnt="0"/>
      <dgm:spPr/>
    </dgm:pt>
    <dgm:pt modelId="{E71D618B-C2B7-8C47-A69B-11553D3EC824}" type="pres">
      <dgm:prSet presAssocID="{C5FAC59C-7F3B-4860-A5FA-E7120C742EC3}" presName="L1TextContainer" presStyleLbl="revTx" presStyleIdx="8" presStyleCnt="9">
        <dgm:presLayoutVars>
          <dgm:chMax val="1"/>
          <dgm:chPref val="1"/>
          <dgm:bulletEnabled val="1"/>
        </dgm:presLayoutVars>
      </dgm:prSet>
      <dgm:spPr/>
    </dgm:pt>
    <dgm:pt modelId="{4AE58FB4-CCB5-6746-B7AB-7E88284F5F38}" type="pres">
      <dgm:prSet presAssocID="{C5FAC59C-7F3B-4860-A5FA-E7120C742EC3}" presName="L2TextContainerWrapper" presStyleCnt="0">
        <dgm:presLayoutVars>
          <dgm:chMax val="0"/>
          <dgm:chPref val="0"/>
          <dgm:bulletEnabled val="1"/>
        </dgm:presLayoutVars>
      </dgm:prSet>
      <dgm:spPr/>
    </dgm:pt>
    <dgm:pt modelId="{9B54F88D-2F6A-574F-A685-706C58C41FAD}" type="pres">
      <dgm:prSet presAssocID="{C5FAC59C-7F3B-4860-A5FA-E7120C742EC3}" presName="L2TextContainer" presStyleLbl="bgAccFollowNode1" presStyleIdx="8" presStyleCnt="9"/>
      <dgm:spPr/>
    </dgm:pt>
    <dgm:pt modelId="{EFEF5D24-320F-6444-9F40-AA717B1FC165}" type="pres">
      <dgm:prSet presAssocID="{C5FAC59C-7F3B-4860-A5FA-E7120C742EC3}" presName="FlexibleEmptyPlaceHolder" presStyleCnt="0"/>
      <dgm:spPr/>
    </dgm:pt>
    <dgm:pt modelId="{08A7593B-10AE-6243-8667-BF3FDF1554C9}" type="pres">
      <dgm:prSet presAssocID="{C5FAC59C-7F3B-4860-A5FA-E7120C742EC3}" presName="ConnectLine" presStyleLbl="alignNode1" presStyleIdx="8" presStyleCnt="9"/>
      <dgm:spPr>
        <a:solidFill>
          <a:schemeClr val="accent1">
            <a:hueOff val="0"/>
            <a:satOff val="0"/>
            <a:lumOff val="0"/>
            <a:alphaOff val="0"/>
          </a:schemeClr>
        </a:solidFill>
        <a:ln w="6350" cap="flat" cmpd="sng" algn="ctr">
          <a:solidFill>
            <a:schemeClr val="accent1">
              <a:hueOff val="0"/>
              <a:satOff val="0"/>
              <a:lumOff val="0"/>
              <a:alphaOff val="0"/>
            </a:schemeClr>
          </a:solidFill>
          <a:prstDash val="dash"/>
        </a:ln>
        <a:effectLst/>
      </dgm:spPr>
    </dgm:pt>
    <dgm:pt modelId="{2CB5D60B-95D8-3F44-87E6-332C9228AA15}" type="pres">
      <dgm:prSet presAssocID="{C5FAC59C-7F3B-4860-A5FA-E7120C742EC3}" presName="ConnectorPoint" presStyleLbl="fgAcc1" presStyleIdx="8" presStyleCnt="9"/>
      <dgm:spPr>
        <a:solidFill>
          <a:schemeClr val="lt1">
            <a:alpha val="90000"/>
            <a:hueOff val="0"/>
            <a:satOff val="0"/>
            <a:lumOff val="0"/>
            <a:alphaOff val="0"/>
          </a:schemeClr>
        </a:solidFill>
        <a:ln w="12700" cap="flat" cmpd="sng" algn="ctr">
          <a:noFill/>
          <a:prstDash val="solid"/>
        </a:ln>
        <a:effectLst/>
      </dgm:spPr>
    </dgm:pt>
    <dgm:pt modelId="{7FA7E04C-AFE1-F243-864C-DCEB71B46BB0}" type="pres">
      <dgm:prSet presAssocID="{C5FAC59C-7F3B-4860-A5FA-E7120C742EC3}" presName="EmptyPlaceHolder" presStyleCnt="0"/>
      <dgm:spPr/>
    </dgm:pt>
  </dgm:ptLst>
  <dgm:cxnLst>
    <dgm:cxn modelId="{5FD94205-FE24-C846-B6FA-248A59B34A98}" type="presOf" srcId="{A5A430FA-3A5A-4682-A514-178DEB90F493}" destId="{F873AF00-4CC3-4F40-9D7F-63EF4496C1F7}" srcOrd="0" destOrd="0" presId="urn:microsoft.com/office/officeart/2017/3/layout/HorizontalPathTimeline"/>
    <dgm:cxn modelId="{D0DF0E09-C195-A24E-90A8-970C93C7B135}" type="presOf" srcId="{3A892A44-15CC-4777-A3E7-ACBD051D649F}" destId="{27DA7CD1-CF81-DF47-BFE9-7DC41F9ADA58}" srcOrd="0" destOrd="0" presId="urn:microsoft.com/office/officeart/2017/3/layout/HorizontalPathTimeline"/>
    <dgm:cxn modelId="{DA877B0A-DF06-4678-9E45-C9F8FFBA9D48}" srcId="{794BA3DD-37A8-4924-B3D3-259478DEEFAC}" destId="{C5FAC59C-7F3B-4860-A5FA-E7120C742EC3}" srcOrd="8" destOrd="0" parTransId="{36A6372D-3A5D-4095-AC32-70DFFF1B1E7F}" sibTransId="{EFFA940E-9EE4-4D10-8CF7-1CB261CB6E32}"/>
    <dgm:cxn modelId="{C651C818-F5F8-42FC-AC24-42E89E24D789}" srcId="{794BA3DD-37A8-4924-B3D3-259478DEEFAC}" destId="{2AF6EA1C-68A8-40F4-80D8-9C6AFCF78770}" srcOrd="7" destOrd="0" parTransId="{0288D633-0E8B-4372-A16E-412AF2D668CD}" sibTransId="{DA1FD18B-8CCB-49CA-8FA8-305A15DBB3F7}"/>
    <dgm:cxn modelId="{40027F19-BB18-4C02-BB75-BA94B382FE19}" srcId="{B8B52D28-EE67-44CD-9C17-2CB826CE36E2}" destId="{0852B491-63F5-4A54-B1C7-53BBD3558087}" srcOrd="0" destOrd="0" parTransId="{860DF516-756C-4B38-ADA3-C2AA651F54F9}" sibTransId="{D6C5E581-C0A0-4D31-A8E2-6969921D9145}"/>
    <dgm:cxn modelId="{D3A2A022-17B0-D749-A4ED-B313E050630D}" type="presOf" srcId="{29FDC131-9FF9-4359-BD8D-EF7DF8F0330A}" destId="{F076E3F7-A42B-164B-8329-AE4824446D95}" srcOrd="0" destOrd="0" presId="urn:microsoft.com/office/officeart/2017/3/layout/HorizontalPathTimeline"/>
    <dgm:cxn modelId="{C59C864C-B443-42AB-A134-BA47123291E7}" srcId="{A25A0FA5-DE99-4124-BE11-B38D52ACA5B0}" destId="{42E1715D-3E7E-429C-88C7-DB3FBF9FAF2C}" srcOrd="0" destOrd="0" parTransId="{1594A5F6-D887-4A70-AEDE-EFC3AF9F2EBF}" sibTransId="{5DD1F2E4-0250-434A-B842-BC062C581250}"/>
    <dgm:cxn modelId="{87B69957-0492-794A-8992-CDBBE38CB47F}" type="presOf" srcId="{A25A0FA5-DE99-4124-BE11-B38D52ACA5B0}" destId="{17643C08-7528-A545-8D2E-818A327FA6BC}" srcOrd="0" destOrd="0" presId="urn:microsoft.com/office/officeart/2017/3/layout/HorizontalPathTimeline"/>
    <dgm:cxn modelId="{134BE65F-DBAF-0240-AF15-8D4360BD61D3}" type="presOf" srcId="{42E1715D-3E7E-429C-88C7-DB3FBF9FAF2C}" destId="{F82BC567-6E2D-F441-AA61-FE9EC8C0703F}" srcOrd="0" destOrd="0" presId="urn:microsoft.com/office/officeart/2017/3/layout/HorizontalPathTimeline"/>
    <dgm:cxn modelId="{E5D5F865-29F4-8249-8194-63F06071DED0}" type="presOf" srcId="{0852B491-63F5-4A54-B1C7-53BBD3558087}" destId="{983E683D-B0FE-9E4E-B195-BD926A43A1B4}" srcOrd="0" destOrd="0" presId="urn:microsoft.com/office/officeart/2017/3/layout/HorizontalPathTimeline"/>
    <dgm:cxn modelId="{EB26836D-7865-4751-ABEA-6EC912D4F081}" srcId="{2AF6EA1C-68A8-40F4-80D8-9C6AFCF78770}" destId="{CF7576AB-5186-4E6E-83AC-9A751CC9F60E}" srcOrd="0" destOrd="0" parTransId="{46C62D66-ADBA-4815-B72B-037F845E807F}" sibTransId="{CE078B9C-A5C2-40AE-BC6D-DA2B816F6EB7}"/>
    <dgm:cxn modelId="{16F47F6E-F6B6-F04F-875F-65A1EF05862F}" type="presOf" srcId="{A7CAE962-A8AB-4302-ABD6-60AAEFCFF91A}" destId="{A88995CB-62D0-0245-8439-3F35FF31866A}" srcOrd="0" destOrd="0" presId="urn:microsoft.com/office/officeart/2017/3/layout/HorizontalPathTimeline"/>
    <dgm:cxn modelId="{49EE7A75-1E74-438C-B31F-D4CDE55CDF1C}" srcId="{A5A430FA-3A5A-4682-A514-178DEB90F493}" destId="{487F3AEE-6D41-45A0-BDA6-2EFA6DA98A95}" srcOrd="0" destOrd="0" parTransId="{17C9480D-BBA2-4FE2-8946-9CFCEB520CF9}" sibTransId="{F07E11D4-505F-416C-A82F-0B8AB2152674}"/>
    <dgm:cxn modelId="{89B69D7A-CB76-4FAC-88D7-25E1677E9D59}" srcId="{794BA3DD-37A8-4924-B3D3-259478DEEFAC}" destId="{C424954B-1E5D-4AE0-A647-4E6436DFF594}" srcOrd="2" destOrd="0" parTransId="{867CAA41-A39A-40CD-AD98-F952E432B328}" sibTransId="{ECFF91B4-614F-4DDA-AE2F-E70F90E15059}"/>
    <dgm:cxn modelId="{457C237C-E832-274A-9C82-CAA3DB40BAB7}" type="presOf" srcId="{C424954B-1E5D-4AE0-A647-4E6436DFF594}" destId="{6EEA3985-CD02-0C40-BA18-DD6D763428C9}" srcOrd="0" destOrd="0" presId="urn:microsoft.com/office/officeart/2017/3/layout/HorizontalPathTimeline"/>
    <dgm:cxn modelId="{702ED57C-079E-44CF-9A79-E9FE3C4AB792}" srcId="{794BA3DD-37A8-4924-B3D3-259478DEEFAC}" destId="{B8B52D28-EE67-44CD-9C17-2CB826CE36E2}" srcOrd="5" destOrd="0" parTransId="{04D447A8-2B72-4D3D-88FD-3606618EE7EB}" sibTransId="{498E785D-9B93-446B-AEFA-5326581BCFCA}"/>
    <dgm:cxn modelId="{6FC02A88-D924-472F-9652-9E91B016F3B1}" srcId="{3A892A44-15CC-4777-A3E7-ACBD051D649F}" destId="{B701B3D1-2938-4572-8E15-187822695733}" srcOrd="0" destOrd="0" parTransId="{63907BC0-F286-4FBF-99B6-AAC401A43987}" sibTransId="{BFB1376F-9342-4A9B-927D-19029A2286BD}"/>
    <dgm:cxn modelId="{D78C5E8A-15D0-4BC3-886A-7E925447174A}" srcId="{794BA3DD-37A8-4924-B3D3-259478DEEFAC}" destId="{29FDC131-9FF9-4359-BD8D-EF7DF8F0330A}" srcOrd="1" destOrd="0" parTransId="{FF8801DC-E7CD-4A55-9003-0B9BF09D42AC}" sibTransId="{79E2196A-3708-43A7-89F0-3FF6AFF34FDD}"/>
    <dgm:cxn modelId="{7644678E-5832-7743-B446-ABC62220A8DA}" type="presOf" srcId="{487F3AEE-6D41-45A0-BDA6-2EFA6DA98A95}" destId="{9AF75DD8-ABFF-224E-AA71-0B8FC0C770F8}" srcOrd="0" destOrd="0" presId="urn:microsoft.com/office/officeart/2017/3/layout/HorizontalPathTimeline"/>
    <dgm:cxn modelId="{A2BDF095-F819-DF43-A867-4E67B2E6CA77}" type="presOf" srcId="{B8B52D28-EE67-44CD-9C17-2CB826CE36E2}" destId="{E5B686AE-0534-4B45-897E-E0236F09B479}" srcOrd="0" destOrd="0" presId="urn:microsoft.com/office/officeart/2017/3/layout/HorizontalPathTimeline"/>
    <dgm:cxn modelId="{42C1A09D-F726-7142-80C6-4AE0E631B3EB}" type="presOf" srcId="{CF7576AB-5186-4E6E-83AC-9A751CC9F60E}" destId="{93B4B951-6971-B144-AADA-6089D25A6489}" srcOrd="0" destOrd="0" presId="urn:microsoft.com/office/officeart/2017/3/layout/HorizontalPathTimeline"/>
    <dgm:cxn modelId="{4F9BD9A3-75C5-0245-B322-FFB214801378}" type="presOf" srcId="{2AF6EA1C-68A8-40F4-80D8-9C6AFCF78770}" destId="{B340DAB7-10E5-ED4F-AD42-BF7F401DC660}" srcOrd="0" destOrd="0" presId="urn:microsoft.com/office/officeart/2017/3/layout/HorizontalPathTimeline"/>
    <dgm:cxn modelId="{127CBFA5-371A-4881-A1AF-F5C3C3D3D4C9}" srcId="{C5FAC59C-7F3B-4860-A5FA-E7120C742EC3}" destId="{1E062F77-419A-466C-9B9A-223492060639}" srcOrd="0" destOrd="0" parTransId="{B1D49F06-6588-4CDA-92B7-A296D9F0CC78}" sibTransId="{76BBEECF-7C43-4025-9888-E5EAFD106E93}"/>
    <dgm:cxn modelId="{916677AA-8167-4E4A-A820-8E495F7610A8}" type="presOf" srcId="{813E3269-732D-4F55-81A9-D8406CBCA764}" destId="{6E01B621-770F-3E42-A9DD-1C8A08650DBA}" srcOrd="0" destOrd="0" presId="urn:microsoft.com/office/officeart/2017/3/layout/HorizontalPathTimeline"/>
    <dgm:cxn modelId="{3EE502AD-F90D-45CC-9565-F1E4B160BC14}" srcId="{A7CAE962-A8AB-4302-ABD6-60AAEFCFF91A}" destId="{813E3269-732D-4F55-81A9-D8406CBCA764}" srcOrd="0" destOrd="0" parTransId="{190242F4-6BD7-4EEA-A782-CC1E560A93B7}" sibTransId="{FA069807-62EB-4504-AF21-EA79B547C3F4}"/>
    <dgm:cxn modelId="{9811AABA-B4BE-A34D-8AF0-6C1C8C98F22A}" type="presOf" srcId="{EC514B4D-D450-4A25-A509-69DC42D23F2F}" destId="{2C5FB51B-C078-C140-BF74-33CE387FC21F}" srcOrd="0" destOrd="0" presId="urn:microsoft.com/office/officeart/2017/3/layout/HorizontalPathTimeline"/>
    <dgm:cxn modelId="{F36ED3BD-CFAB-BA46-AEB7-BD29720AB054}" type="presOf" srcId="{7F77B1E2-6B11-48BE-AC0D-58A7572B877B}" destId="{E86CA112-0F59-904A-81A1-D73611BF8DF0}" srcOrd="0" destOrd="0" presId="urn:microsoft.com/office/officeart/2017/3/layout/HorizontalPathTimeline"/>
    <dgm:cxn modelId="{E7831EBE-69C7-49EF-B9A3-ECDC0552B94F}" srcId="{794BA3DD-37A8-4924-B3D3-259478DEEFAC}" destId="{A7CAE962-A8AB-4302-ABD6-60AAEFCFF91A}" srcOrd="3" destOrd="0" parTransId="{387E8BBD-B918-4576-A013-942DC99B2940}" sibTransId="{CB2D2E77-823B-43F2-ACFD-46B05C11B5A7}"/>
    <dgm:cxn modelId="{FFA5E1C9-D555-4CCE-B4CE-B3797D1DB08D}" srcId="{C424954B-1E5D-4AE0-A647-4E6436DFF594}" destId="{EC514B4D-D450-4A25-A509-69DC42D23F2F}" srcOrd="0" destOrd="0" parTransId="{54D6F06B-0608-4275-B059-59F8C01DD3C5}" sibTransId="{9ECC7410-C3C2-4C53-9FAA-F88F51155D7A}"/>
    <dgm:cxn modelId="{22319ECC-ACD6-2B47-BA78-D6C213EB8AEC}" type="presOf" srcId="{C5FAC59C-7F3B-4860-A5FA-E7120C742EC3}" destId="{E71D618B-C2B7-8C47-A69B-11553D3EC824}" srcOrd="0" destOrd="0" presId="urn:microsoft.com/office/officeart/2017/3/layout/HorizontalPathTimeline"/>
    <dgm:cxn modelId="{5B0B2DD2-8A4B-FA4A-B541-114C23D14D09}" type="presOf" srcId="{1E062F77-419A-466C-9B9A-223492060639}" destId="{9B54F88D-2F6A-574F-A685-706C58C41FAD}" srcOrd="0" destOrd="0" presId="urn:microsoft.com/office/officeart/2017/3/layout/HorizontalPathTimeline"/>
    <dgm:cxn modelId="{4AE9DAD5-07AB-48E7-B3A1-6DA10AFC4D81}" srcId="{794BA3DD-37A8-4924-B3D3-259478DEEFAC}" destId="{A25A0FA5-DE99-4124-BE11-B38D52ACA5B0}" srcOrd="0" destOrd="0" parTransId="{CEA68232-855F-4C7B-9B72-1B6C123BAA01}" sibTransId="{8E8427F8-6150-40CC-94B3-ACB5AF6311C1}"/>
    <dgm:cxn modelId="{8F9B01E0-443B-634C-9A6C-2239A675494B}" type="presOf" srcId="{B701B3D1-2938-4572-8E15-187822695733}" destId="{22FD69D9-E9E4-3645-9620-9392BEEB8A1C}" srcOrd="0" destOrd="0" presId="urn:microsoft.com/office/officeart/2017/3/layout/HorizontalPathTimeline"/>
    <dgm:cxn modelId="{D1CD0EE6-DC72-184E-AE75-F360BE29C411}" type="presOf" srcId="{794BA3DD-37A8-4924-B3D3-259478DEEFAC}" destId="{944A8446-C2B4-C343-A3F7-25A046835BE3}" srcOrd="0" destOrd="0" presId="urn:microsoft.com/office/officeart/2017/3/layout/HorizontalPathTimeline"/>
    <dgm:cxn modelId="{6E7837EE-9800-4AA3-8316-7A33BA953BD0}" srcId="{794BA3DD-37A8-4924-B3D3-259478DEEFAC}" destId="{A5A430FA-3A5A-4682-A514-178DEB90F493}" srcOrd="6" destOrd="0" parTransId="{2E35504B-8853-401D-9FAB-45543F58949A}" sibTransId="{3FEBD272-9E61-466F-ACC0-F9FD2DC9FC0F}"/>
    <dgm:cxn modelId="{E299F4F9-8B24-49C7-9229-F1A754188428}" srcId="{29FDC131-9FF9-4359-BD8D-EF7DF8F0330A}" destId="{7F77B1E2-6B11-48BE-AC0D-58A7572B877B}" srcOrd="0" destOrd="0" parTransId="{E3A2591C-AA6F-4AFF-946A-60D2DC2B078C}" sibTransId="{26408DFF-5772-4361-A305-6D0698D42A39}"/>
    <dgm:cxn modelId="{EF2462FA-557A-4BB3-91A3-38D6298767AB}" srcId="{794BA3DD-37A8-4924-B3D3-259478DEEFAC}" destId="{3A892A44-15CC-4777-A3E7-ACBD051D649F}" srcOrd="4" destOrd="0" parTransId="{C2B1CA96-4D0B-48DE-957B-63F520536FEF}" sibTransId="{819AAACC-F54E-45B4-933C-15F37B363B4C}"/>
    <dgm:cxn modelId="{47AFFA85-249A-2C40-AE64-916D5CC8E026}" type="presParOf" srcId="{944A8446-C2B4-C343-A3F7-25A046835BE3}" destId="{6CA68C04-11D8-F748-B2ED-1FFFA8B16FD3}" srcOrd="0" destOrd="0" presId="urn:microsoft.com/office/officeart/2017/3/layout/HorizontalPathTimeline"/>
    <dgm:cxn modelId="{56A12573-B92F-6340-AC30-2B3CBADEAE0D}" type="presParOf" srcId="{944A8446-C2B4-C343-A3F7-25A046835BE3}" destId="{CF0A8038-00F2-8543-BD39-380365682F80}" srcOrd="1" destOrd="0" presId="urn:microsoft.com/office/officeart/2017/3/layout/HorizontalPathTimeline"/>
    <dgm:cxn modelId="{01155621-4CB4-C345-9A9B-354C0D980E2C}" type="presParOf" srcId="{CF0A8038-00F2-8543-BD39-380365682F80}" destId="{7EC381AF-487F-2745-AA87-910B1DA7D78C}" srcOrd="0" destOrd="0" presId="urn:microsoft.com/office/officeart/2017/3/layout/HorizontalPathTimeline"/>
    <dgm:cxn modelId="{B5AEC08D-18B3-CB4E-AFB1-78C0D4D2AD22}" type="presParOf" srcId="{7EC381AF-487F-2745-AA87-910B1DA7D78C}" destId="{17643C08-7528-A545-8D2E-818A327FA6BC}" srcOrd="0" destOrd="0" presId="urn:microsoft.com/office/officeart/2017/3/layout/HorizontalPathTimeline"/>
    <dgm:cxn modelId="{5073FC11-E7A9-424C-8FC2-60752FAD81D0}" type="presParOf" srcId="{7EC381AF-487F-2745-AA87-910B1DA7D78C}" destId="{876CF097-6905-A54A-96F8-4B442181D692}" srcOrd="1" destOrd="0" presId="urn:microsoft.com/office/officeart/2017/3/layout/HorizontalPathTimeline"/>
    <dgm:cxn modelId="{D8DA71FE-2FDA-7241-B671-F8702EA17E09}" type="presParOf" srcId="{876CF097-6905-A54A-96F8-4B442181D692}" destId="{F82BC567-6E2D-F441-AA61-FE9EC8C0703F}" srcOrd="0" destOrd="0" presId="urn:microsoft.com/office/officeart/2017/3/layout/HorizontalPathTimeline"/>
    <dgm:cxn modelId="{A959F748-40DD-EA4F-B0CD-0D5D6E925520}" type="presParOf" srcId="{876CF097-6905-A54A-96F8-4B442181D692}" destId="{2769D3E7-6E7C-9A43-B073-FCAED05BDF63}" srcOrd="1" destOrd="0" presId="urn:microsoft.com/office/officeart/2017/3/layout/HorizontalPathTimeline"/>
    <dgm:cxn modelId="{1E0D8959-6055-7A40-BF04-E3B273DC26EB}" type="presParOf" srcId="{7EC381AF-487F-2745-AA87-910B1DA7D78C}" destId="{3EF4456A-176E-4A4E-9FBE-83C565EA69E3}" srcOrd="2" destOrd="0" presId="urn:microsoft.com/office/officeart/2017/3/layout/HorizontalPathTimeline"/>
    <dgm:cxn modelId="{18897CA4-17E4-0F4D-A03B-329F2DBA585A}" type="presParOf" srcId="{7EC381AF-487F-2745-AA87-910B1DA7D78C}" destId="{7FF33BB4-1F2B-4D4C-B88B-FC1298C333C3}" srcOrd="3" destOrd="0" presId="urn:microsoft.com/office/officeart/2017/3/layout/HorizontalPathTimeline"/>
    <dgm:cxn modelId="{BD614FC1-B017-0144-90E0-A5665A35CA48}" type="presParOf" srcId="{7EC381AF-487F-2745-AA87-910B1DA7D78C}" destId="{6B24A5AA-573E-9240-A41A-386B2EEFF268}" srcOrd="4" destOrd="0" presId="urn:microsoft.com/office/officeart/2017/3/layout/HorizontalPathTimeline"/>
    <dgm:cxn modelId="{9A6A77B7-E323-F548-9D91-20C0D835723E}" type="presParOf" srcId="{CF0A8038-00F2-8543-BD39-380365682F80}" destId="{6E96D322-FCC1-1140-BA36-22169A25AF14}" srcOrd="1" destOrd="0" presId="urn:microsoft.com/office/officeart/2017/3/layout/HorizontalPathTimeline"/>
    <dgm:cxn modelId="{D19B51E2-D922-F441-B816-8BE69FE6DF50}" type="presParOf" srcId="{CF0A8038-00F2-8543-BD39-380365682F80}" destId="{89B15E6F-CE64-624F-B1C2-C58F1C3FDE04}" srcOrd="2" destOrd="0" presId="urn:microsoft.com/office/officeart/2017/3/layout/HorizontalPathTimeline"/>
    <dgm:cxn modelId="{C428465B-07D4-6A43-836F-60B4323F55D4}" type="presParOf" srcId="{89B15E6F-CE64-624F-B1C2-C58F1C3FDE04}" destId="{F076E3F7-A42B-164B-8329-AE4824446D95}" srcOrd="0" destOrd="0" presId="urn:microsoft.com/office/officeart/2017/3/layout/HorizontalPathTimeline"/>
    <dgm:cxn modelId="{23721B66-02DA-384B-B6D4-14C7208E171D}" type="presParOf" srcId="{89B15E6F-CE64-624F-B1C2-C58F1C3FDE04}" destId="{97EDDC26-7D93-8C4C-AEDF-D05A4EF595F5}" srcOrd="1" destOrd="0" presId="urn:microsoft.com/office/officeart/2017/3/layout/HorizontalPathTimeline"/>
    <dgm:cxn modelId="{74791B43-CB88-3740-9605-9899A2B6606C}" type="presParOf" srcId="{97EDDC26-7D93-8C4C-AEDF-D05A4EF595F5}" destId="{E86CA112-0F59-904A-81A1-D73611BF8DF0}" srcOrd="0" destOrd="0" presId="urn:microsoft.com/office/officeart/2017/3/layout/HorizontalPathTimeline"/>
    <dgm:cxn modelId="{3D04EE2D-4F38-2848-9FE5-D9A086B97378}" type="presParOf" srcId="{97EDDC26-7D93-8C4C-AEDF-D05A4EF595F5}" destId="{E8E25D6E-C508-0642-85DE-A2C03552E8A4}" srcOrd="1" destOrd="0" presId="urn:microsoft.com/office/officeart/2017/3/layout/HorizontalPathTimeline"/>
    <dgm:cxn modelId="{312FA26B-525D-F243-870C-67E8FBB31522}" type="presParOf" srcId="{89B15E6F-CE64-624F-B1C2-C58F1C3FDE04}" destId="{D4B99290-D11B-CF4A-A713-1111323669DD}" srcOrd="2" destOrd="0" presId="urn:microsoft.com/office/officeart/2017/3/layout/HorizontalPathTimeline"/>
    <dgm:cxn modelId="{DB96E51E-5941-354D-97B9-9F07ED3A79BA}" type="presParOf" srcId="{89B15E6F-CE64-624F-B1C2-C58F1C3FDE04}" destId="{65D1F265-739D-664B-97B5-4D4A075734A2}" srcOrd="3" destOrd="0" presId="urn:microsoft.com/office/officeart/2017/3/layout/HorizontalPathTimeline"/>
    <dgm:cxn modelId="{15B2D2FB-EB98-3A45-B822-32667DE56C87}" type="presParOf" srcId="{89B15E6F-CE64-624F-B1C2-C58F1C3FDE04}" destId="{833DF010-36E8-2541-9343-851C835D8658}" srcOrd="4" destOrd="0" presId="urn:microsoft.com/office/officeart/2017/3/layout/HorizontalPathTimeline"/>
    <dgm:cxn modelId="{43385160-D216-1047-AA39-C80783EE0F08}" type="presParOf" srcId="{CF0A8038-00F2-8543-BD39-380365682F80}" destId="{BFF8B353-D820-3B44-BF7C-F9F3B0DB3CF2}" srcOrd="3" destOrd="0" presId="urn:microsoft.com/office/officeart/2017/3/layout/HorizontalPathTimeline"/>
    <dgm:cxn modelId="{019BDCFA-C8F8-7240-9C4F-888CEB936CFD}" type="presParOf" srcId="{CF0A8038-00F2-8543-BD39-380365682F80}" destId="{7207D0E5-FB70-2D47-868B-0B2A12765653}" srcOrd="4" destOrd="0" presId="urn:microsoft.com/office/officeart/2017/3/layout/HorizontalPathTimeline"/>
    <dgm:cxn modelId="{79F52290-9614-5D41-BDD2-71FBC4253EDB}" type="presParOf" srcId="{7207D0E5-FB70-2D47-868B-0B2A12765653}" destId="{6EEA3985-CD02-0C40-BA18-DD6D763428C9}" srcOrd="0" destOrd="0" presId="urn:microsoft.com/office/officeart/2017/3/layout/HorizontalPathTimeline"/>
    <dgm:cxn modelId="{0997894E-C3F3-C144-AB87-72079274A2BE}" type="presParOf" srcId="{7207D0E5-FB70-2D47-868B-0B2A12765653}" destId="{79B57585-1AF7-9C49-AC90-6364388CC550}" srcOrd="1" destOrd="0" presId="urn:microsoft.com/office/officeart/2017/3/layout/HorizontalPathTimeline"/>
    <dgm:cxn modelId="{E25EDCCA-0132-FC40-B923-27077E474612}" type="presParOf" srcId="{79B57585-1AF7-9C49-AC90-6364388CC550}" destId="{2C5FB51B-C078-C140-BF74-33CE387FC21F}" srcOrd="0" destOrd="0" presId="urn:microsoft.com/office/officeart/2017/3/layout/HorizontalPathTimeline"/>
    <dgm:cxn modelId="{7C3A1CBF-F1AF-4B41-91C7-6A6EB4B45A97}" type="presParOf" srcId="{79B57585-1AF7-9C49-AC90-6364388CC550}" destId="{249518E2-958B-E04F-9751-2A649ABEF8B0}" srcOrd="1" destOrd="0" presId="urn:microsoft.com/office/officeart/2017/3/layout/HorizontalPathTimeline"/>
    <dgm:cxn modelId="{74C6F023-787A-2447-9BFB-5FC5A31E5231}" type="presParOf" srcId="{7207D0E5-FB70-2D47-868B-0B2A12765653}" destId="{CF3112B0-DF8D-CD46-A28B-2E520E07DA0C}" srcOrd="2" destOrd="0" presId="urn:microsoft.com/office/officeart/2017/3/layout/HorizontalPathTimeline"/>
    <dgm:cxn modelId="{854D0E1A-FD81-C74E-A41E-B8F48DA9D7CC}" type="presParOf" srcId="{7207D0E5-FB70-2D47-868B-0B2A12765653}" destId="{FA2AB194-5D07-A041-BE5D-E9C3B3C90752}" srcOrd="3" destOrd="0" presId="urn:microsoft.com/office/officeart/2017/3/layout/HorizontalPathTimeline"/>
    <dgm:cxn modelId="{A740A71D-FC30-BC45-9CA5-E77F023AF8CF}" type="presParOf" srcId="{7207D0E5-FB70-2D47-868B-0B2A12765653}" destId="{2EB136E0-BB8F-FD48-A718-DF7B65884AEA}" srcOrd="4" destOrd="0" presId="urn:microsoft.com/office/officeart/2017/3/layout/HorizontalPathTimeline"/>
    <dgm:cxn modelId="{2760DE44-94D2-1440-830A-AFB5DAD1A626}" type="presParOf" srcId="{CF0A8038-00F2-8543-BD39-380365682F80}" destId="{DF34B7AD-4BB3-B940-871B-DD08B38C2E51}" srcOrd="5" destOrd="0" presId="urn:microsoft.com/office/officeart/2017/3/layout/HorizontalPathTimeline"/>
    <dgm:cxn modelId="{D4DB6EB8-402C-D342-9C63-2273942F1DE5}" type="presParOf" srcId="{CF0A8038-00F2-8543-BD39-380365682F80}" destId="{AD28FB52-BBC0-434E-835F-55052AF04453}" srcOrd="6" destOrd="0" presId="urn:microsoft.com/office/officeart/2017/3/layout/HorizontalPathTimeline"/>
    <dgm:cxn modelId="{462EF848-1475-844F-A7BD-960BAF7321D1}" type="presParOf" srcId="{AD28FB52-BBC0-434E-835F-55052AF04453}" destId="{A88995CB-62D0-0245-8439-3F35FF31866A}" srcOrd="0" destOrd="0" presId="urn:microsoft.com/office/officeart/2017/3/layout/HorizontalPathTimeline"/>
    <dgm:cxn modelId="{5F10A36C-243E-604F-BDD7-C69F718F7B50}" type="presParOf" srcId="{AD28FB52-BBC0-434E-835F-55052AF04453}" destId="{E8B07B8E-4AE5-6146-B70D-4138B645B921}" srcOrd="1" destOrd="0" presId="urn:microsoft.com/office/officeart/2017/3/layout/HorizontalPathTimeline"/>
    <dgm:cxn modelId="{38023B1F-309B-9946-AC19-7AA983B84769}" type="presParOf" srcId="{E8B07B8E-4AE5-6146-B70D-4138B645B921}" destId="{6E01B621-770F-3E42-A9DD-1C8A08650DBA}" srcOrd="0" destOrd="0" presId="urn:microsoft.com/office/officeart/2017/3/layout/HorizontalPathTimeline"/>
    <dgm:cxn modelId="{6C62C6BA-5708-4241-8557-77FC44B37D82}" type="presParOf" srcId="{E8B07B8E-4AE5-6146-B70D-4138B645B921}" destId="{EF807157-D7A3-0E47-A7B3-8AA533AEEEA1}" srcOrd="1" destOrd="0" presId="urn:microsoft.com/office/officeart/2017/3/layout/HorizontalPathTimeline"/>
    <dgm:cxn modelId="{0726AC70-A175-D848-BB62-2917691220A7}" type="presParOf" srcId="{AD28FB52-BBC0-434E-835F-55052AF04453}" destId="{5B8ECF04-453A-5845-87DB-F589C8A6869F}" srcOrd="2" destOrd="0" presId="urn:microsoft.com/office/officeart/2017/3/layout/HorizontalPathTimeline"/>
    <dgm:cxn modelId="{A98C9DFD-85CB-EF45-A88B-448EF520D924}" type="presParOf" srcId="{AD28FB52-BBC0-434E-835F-55052AF04453}" destId="{49C5B9D8-A265-3B4C-8210-495DD1FE70BA}" srcOrd="3" destOrd="0" presId="urn:microsoft.com/office/officeart/2017/3/layout/HorizontalPathTimeline"/>
    <dgm:cxn modelId="{5DB3F74B-6873-554F-8D6B-1CA7F0859903}" type="presParOf" srcId="{AD28FB52-BBC0-434E-835F-55052AF04453}" destId="{7DB573F5-6509-E945-BC7C-CC8962E51F68}" srcOrd="4" destOrd="0" presId="urn:microsoft.com/office/officeart/2017/3/layout/HorizontalPathTimeline"/>
    <dgm:cxn modelId="{AA223D2A-B741-F44D-8CD1-2223A3CE8212}" type="presParOf" srcId="{CF0A8038-00F2-8543-BD39-380365682F80}" destId="{32EA9967-D470-1C4C-9345-6280CEB8392D}" srcOrd="7" destOrd="0" presId="urn:microsoft.com/office/officeart/2017/3/layout/HorizontalPathTimeline"/>
    <dgm:cxn modelId="{2B0AACF2-6B55-AF4B-AD19-8CE60DF3CFAF}" type="presParOf" srcId="{CF0A8038-00F2-8543-BD39-380365682F80}" destId="{5D9D90C4-0895-F34F-83B6-84BE136605BC}" srcOrd="8" destOrd="0" presId="urn:microsoft.com/office/officeart/2017/3/layout/HorizontalPathTimeline"/>
    <dgm:cxn modelId="{72894190-98F8-404C-A3EA-8584C3141856}" type="presParOf" srcId="{5D9D90C4-0895-F34F-83B6-84BE136605BC}" destId="{27DA7CD1-CF81-DF47-BFE9-7DC41F9ADA58}" srcOrd="0" destOrd="0" presId="urn:microsoft.com/office/officeart/2017/3/layout/HorizontalPathTimeline"/>
    <dgm:cxn modelId="{D6F331DB-D916-B449-B4F3-EC49567853EF}" type="presParOf" srcId="{5D9D90C4-0895-F34F-83B6-84BE136605BC}" destId="{EE5DD20C-85EC-1B44-953C-EFAE50EBA09D}" srcOrd="1" destOrd="0" presId="urn:microsoft.com/office/officeart/2017/3/layout/HorizontalPathTimeline"/>
    <dgm:cxn modelId="{986490FB-F638-E840-856B-B13B37E336E4}" type="presParOf" srcId="{EE5DD20C-85EC-1B44-953C-EFAE50EBA09D}" destId="{22FD69D9-E9E4-3645-9620-9392BEEB8A1C}" srcOrd="0" destOrd="0" presId="urn:microsoft.com/office/officeart/2017/3/layout/HorizontalPathTimeline"/>
    <dgm:cxn modelId="{5A1711FF-C9D2-8C42-9843-400AE95BD491}" type="presParOf" srcId="{EE5DD20C-85EC-1B44-953C-EFAE50EBA09D}" destId="{95EA2773-CE4C-6244-A7B8-2A9BBC42F67A}" srcOrd="1" destOrd="0" presId="urn:microsoft.com/office/officeart/2017/3/layout/HorizontalPathTimeline"/>
    <dgm:cxn modelId="{3C5ABDF8-A73D-CD4C-99C6-54874AD425D3}" type="presParOf" srcId="{5D9D90C4-0895-F34F-83B6-84BE136605BC}" destId="{4F4A0517-6D87-5945-9B17-4671045C7BA7}" srcOrd="2" destOrd="0" presId="urn:microsoft.com/office/officeart/2017/3/layout/HorizontalPathTimeline"/>
    <dgm:cxn modelId="{29B021A5-FAEC-CC45-9D3D-7CCDF5C7F80C}" type="presParOf" srcId="{5D9D90C4-0895-F34F-83B6-84BE136605BC}" destId="{46C46B9B-9590-DB41-B386-2945ED74A241}" srcOrd="3" destOrd="0" presId="urn:microsoft.com/office/officeart/2017/3/layout/HorizontalPathTimeline"/>
    <dgm:cxn modelId="{812A6246-897B-5143-8485-75C85D80D8D9}" type="presParOf" srcId="{5D9D90C4-0895-F34F-83B6-84BE136605BC}" destId="{CDDA2741-D6C5-E148-9E5E-D6B09FE1946D}" srcOrd="4" destOrd="0" presId="urn:microsoft.com/office/officeart/2017/3/layout/HorizontalPathTimeline"/>
    <dgm:cxn modelId="{4EB99029-09A5-4E44-A035-CA2B56B277DE}" type="presParOf" srcId="{CF0A8038-00F2-8543-BD39-380365682F80}" destId="{F64C63F7-42AA-084B-98C0-995F343B87BA}" srcOrd="9" destOrd="0" presId="urn:microsoft.com/office/officeart/2017/3/layout/HorizontalPathTimeline"/>
    <dgm:cxn modelId="{CB1E332C-5EC0-3640-B1E1-2E43C6FABFDD}" type="presParOf" srcId="{CF0A8038-00F2-8543-BD39-380365682F80}" destId="{E5A41155-DCFB-0B41-A62F-42B5369326E7}" srcOrd="10" destOrd="0" presId="urn:microsoft.com/office/officeart/2017/3/layout/HorizontalPathTimeline"/>
    <dgm:cxn modelId="{7FF5BFF1-2AAA-D846-8C38-D654549178B5}" type="presParOf" srcId="{E5A41155-DCFB-0B41-A62F-42B5369326E7}" destId="{E5B686AE-0534-4B45-897E-E0236F09B479}" srcOrd="0" destOrd="0" presId="urn:microsoft.com/office/officeart/2017/3/layout/HorizontalPathTimeline"/>
    <dgm:cxn modelId="{325EB71A-2700-0E41-8424-24CF380E9E82}" type="presParOf" srcId="{E5A41155-DCFB-0B41-A62F-42B5369326E7}" destId="{1CDD8D02-6EEF-C04D-9C15-FE98E1BAC2AC}" srcOrd="1" destOrd="0" presId="urn:microsoft.com/office/officeart/2017/3/layout/HorizontalPathTimeline"/>
    <dgm:cxn modelId="{C8FF89F5-2B8A-CF44-818F-A32DF8B2353D}" type="presParOf" srcId="{1CDD8D02-6EEF-C04D-9C15-FE98E1BAC2AC}" destId="{983E683D-B0FE-9E4E-B195-BD926A43A1B4}" srcOrd="0" destOrd="0" presId="urn:microsoft.com/office/officeart/2017/3/layout/HorizontalPathTimeline"/>
    <dgm:cxn modelId="{69F4D315-4590-AB4B-A4C5-1D087FE1FE9C}" type="presParOf" srcId="{1CDD8D02-6EEF-C04D-9C15-FE98E1BAC2AC}" destId="{45AC1DE3-2852-1E40-A21A-B2959F0991E9}" srcOrd="1" destOrd="0" presId="urn:microsoft.com/office/officeart/2017/3/layout/HorizontalPathTimeline"/>
    <dgm:cxn modelId="{3C03E09D-FD54-0442-800D-FB1E9104AAC8}" type="presParOf" srcId="{E5A41155-DCFB-0B41-A62F-42B5369326E7}" destId="{78E952C0-B145-DC48-8FE0-9F0737A9EC79}" srcOrd="2" destOrd="0" presId="urn:microsoft.com/office/officeart/2017/3/layout/HorizontalPathTimeline"/>
    <dgm:cxn modelId="{33D0373C-3375-A641-806D-8C01E4B3EB0B}" type="presParOf" srcId="{E5A41155-DCFB-0B41-A62F-42B5369326E7}" destId="{A2E2089D-908F-F145-81B8-D9FD7FC70D13}" srcOrd="3" destOrd="0" presId="urn:microsoft.com/office/officeart/2017/3/layout/HorizontalPathTimeline"/>
    <dgm:cxn modelId="{BE64AADB-58D3-904F-BBA1-BA606815D58A}" type="presParOf" srcId="{E5A41155-DCFB-0B41-A62F-42B5369326E7}" destId="{64B99035-6ED9-EF43-B6F0-C9BD500D8CE6}" srcOrd="4" destOrd="0" presId="urn:microsoft.com/office/officeart/2017/3/layout/HorizontalPathTimeline"/>
    <dgm:cxn modelId="{01036764-469E-2C48-8813-03849A95223F}" type="presParOf" srcId="{CF0A8038-00F2-8543-BD39-380365682F80}" destId="{78D12062-C7E4-6042-81E7-33E97FC9EA75}" srcOrd="11" destOrd="0" presId="urn:microsoft.com/office/officeart/2017/3/layout/HorizontalPathTimeline"/>
    <dgm:cxn modelId="{420020A8-140C-6C46-83CF-35C02F9BF45F}" type="presParOf" srcId="{CF0A8038-00F2-8543-BD39-380365682F80}" destId="{EFAA2DEE-0FA8-D74A-8684-1755D02A7FFF}" srcOrd="12" destOrd="0" presId="urn:microsoft.com/office/officeart/2017/3/layout/HorizontalPathTimeline"/>
    <dgm:cxn modelId="{E901DB20-1F95-9643-84B7-DE4CD339BFBC}" type="presParOf" srcId="{EFAA2DEE-0FA8-D74A-8684-1755D02A7FFF}" destId="{F873AF00-4CC3-4F40-9D7F-63EF4496C1F7}" srcOrd="0" destOrd="0" presId="urn:microsoft.com/office/officeart/2017/3/layout/HorizontalPathTimeline"/>
    <dgm:cxn modelId="{3CD68002-D7EF-9E4A-BBCA-CB15E5BD98E6}" type="presParOf" srcId="{EFAA2DEE-0FA8-D74A-8684-1755D02A7FFF}" destId="{7565CD4A-D473-8643-977B-639099FEC83D}" srcOrd="1" destOrd="0" presId="urn:microsoft.com/office/officeart/2017/3/layout/HorizontalPathTimeline"/>
    <dgm:cxn modelId="{5B63F484-752B-6248-B751-64266EFE95D2}" type="presParOf" srcId="{7565CD4A-D473-8643-977B-639099FEC83D}" destId="{9AF75DD8-ABFF-224E-AA71-0B8FC0C770F8}" srcOrd="0" destOrd="0" presId="urn:microsoft.com/office/officeart/2017/3/layout/HorizontalPathTimeline"/>
    <dgm:cxn modelId="{C539A92A-84AD-1E4B-9FE4-6AB57E617FD8}" type="presParOf" srcId="{7565CD4A-D473-8643-977B-639099FEC83D}" destId="{C32DF8C5-1D24-BD48-9CCC-85A90233C5A2}" srcOrd="1" destOrd="0" presId="urn:microsoft.com/office/officeart/2017/3/layout/HorizontalPathTimeline"/>
    <dgm:cxn modelId="{D29E67CA-1D3F-6746-9940-2944EA3952F4}" type="presParOf" srcId="{EFAA2DEE-0FA8-D74A-8684-1755D02A7FFF}" destId="{8717114B-FDD0-354D-AA91-205C320594C7}" srcOrd="2" destOrd="0" presId="urn:microsoft.com/office/officeart/2017/3/layout/HorizontalPathTimeline"/>
    <dgm:cxn modelId="{FF28A145-993F-0C48-96E2-06F297F8C347}" type="presParOf" srcId="{EFAA2DEE-0FA8-D74A-8684-1755D02A7FFF}" destId="{09C737F6-01CD-5841-BD28-37F7A381212B}" srcOrd="3" destOrd="0" presId="urn:microsoft.com/office/officeart/2017/3/layout/HorizontalPathTimeline"/>
    <dgm:cxn modelId="{BE2FC41B-7359-9E4B-9783-99746EE383AF}" type="presParOf" srcId="{EFAA2DEE-0FA8-D74A-8684-1755D02A7FFF}" destId="{655E0FF9-617F-8F49-BB3E-2413E9DD2E07}" srcOrd="4" destOrd="0" presId="urn:microsoft.com/office/officeart/2017/3/layout/HorizontalPathTimeline"/>
    <dgm:cxn modelId="{B14582C8-DB28-034D-AB9E-9AA6D279CE1F}" type="presParOf" srcId="{CF0A8038-00F2-8543-BD39-380365682F80}" destId="{840E3140-ED85-EB4F-A0B1-FEA9120217E9}" srcOrd="13" destOrd="0" presId="urn:microsoft.com/office/officeart/2017/3/layout/HorizontalPathTimeline"/>
    <dgm:cxn modelId="{18E5A964-6E79-E645-8346-0C69AC4AACCE}" type="presParOf" srcId="{CF0A8038-00F2-8543-BD39-380365682F80}" destId="{1FF1FF50-3E3C-3E42-9641-50431AA386E7}" srcOrd="14" destOrd="0" presId="urn:microsoft.com/office/officeart/2017/3/layout/HorizontalPathTimeline"/>
    <dgm:cxn modelId="{58DE2D0B-D7ED-C849-94F6-B9A8D2C5A21E}" type="presParOf" srcId="{1FF1FF50-3E3C-3E42-9641-50431AA386E7}" destId="{B340DAB7-10E5-ED4F-AD42-BF7F401DC660}" srcOrd="0" destOrd="0" presId="urn:microsoft.com/office/officeart/2017/3/layout/HorizontalPathTimeline"/>
    <dgm:cxn modelId="{0BCF4E34-968F-6145-AD6B-F0344CA200A4}" type="presParOf" srcId="{1FF1FF50-3E3C-3E42-9641-50431AA386E7}" destId="{9EE45A54-567C-DC4C-B96A-4C09A6987C7D}" srcOrd="1" destOrd="0" presId="urn:microsoft.com/office/officeart/2017/3/layout/HorizontalPathTimeline"/>
    <dgm:cxn modelId="{47B6489C-232A-3F4D-9C0E-D911C97FC675}" type="presParOf" srcId="{9EE45A54-567C-DC4C-B96A-4C09A6987C7D}" destId="{93B4B951-6971-B144-AADA-6089D25A6489}" srcOrd="0" destOrd="0" presId="urn:microsoft.com/office/officeart/2017/3/layout/HorizontalPathTimeline"/>
    <dgm:cxn modelId="{CD46AFDB-EB80-A04F-813A-D5A4D1142C68}" type="presParOf" srcId="{9EE45A54-567C-DC4C-B96A-4C09A6987C7D}" destId="{6A73BE06-8A51-4745-A8A5-228E3C70C0E9}" srcOrd="1" destOrd="0" presId="urn:microsoft.com/office/officeart/2017/3/layout/HorizontalPathTimeline"/>
    <dgm:cxn modelId="{8C96AB94-6667-194A-8166-568048FF3EAD}" type="presParOf" srcId="{1FF1FF50-3E3C-3E42-9641-50431AA386E7}" destId="{AE3A821B-1FFF-1D4A-8030-CF7D03445C5C}" srcOrd="2" destOrd="0" presId="urn:microsoft.com/office/officeart/2017/3/layout/HorizontalPathTimeline"/>
    <dgm:cxn modelId="{A727C3F4-9992-A042-A8A9-8B61FA1A13AD}" type="presParOf" srcId="{1FF1FF50-3E3C-3E42-9641-50431AA386E7}" destId="{BA33E230-D07C-CF4F-B554-6E40CA5787E6}" srcOrd="3" destOrd="0" presId="urn:microsoft.com/office/officeart/2017/3/layout/HorizontalPathTimeline"/>
    <dgm:cxn modelId="{A446C2BB-C639-9B40-82D7-97818D0BDA10}" type="presParOf" srcId="{1FF1FF50-3E3C-3E42-9641-50431AA386E7}" destId="{5C1E04E7-AF67-964A-A792-E518C1006286}" srcOrd="4" destOrd="0" presId="urn:microsoft.com/office/officeart/2017/3/layout/HorizontalPathTimeline"/>
    <dgm:cxn modelId="{151A118B-3E2D-3E4C-9EF6-D5C6048E46E2}" type="presParOf" srcId="{CF0A8038-00F2-8543-BD39-380365682F80}" destId="{EF8F82E8-754F-3545-B0D8-5F59FA8CF96E}" srcOrd="15" destOrd="0" presId="urn:microsoft.com/office/officeart/2017/3/layout/HorizontalPathTimeline"/>
    <dgm:cxn modelId="{92F81B61-0552-9547-891A-0248D4FF4031}" type="presParOf" srcId="{CF0A8038-00F2-8543-BD39-380365682F80}" destId="{0E27ACC1-90E9-B546-9F44-D0FA04F63B90}" srcOrd="16" destOrd="0" presId="urn:microsoft.com/office/officeart/2017/3/layout/HorizontalPathTimeline"/>
    <dgm:cxn modelId="{609F2C5B-C16B-1845-933B-10D3C3B9A680}" type="presParOf" srcId="{0E27ACC1-90E9-B546-9F44-D0FA04F63B90}" destId="{E71D618B-C2B7-8C47-A69B-11553D3EC824}" srcOrd="0" destOrd="0" presId="urn:microsoft.com/office/officeart/2017/3/layout/HorizontalPathTimeline"/>
    <dgm:cxn modelId="{9F815296-6BD9-C349-8880-C46BC3E64E8C}" type="presParOf" srcId="{0E27ACC1-90E9-B546-9F44-D0FA04F63B90}" destId="{4AE58FB4-CCB5-6746-B7AB-7E88284F5F38}" srcOrd="1" destOrd="0" presId="urn:microsoft.com/office/officeart/2017/3/layout/HorizontalPathTimeline"/>
    <dgm:cxn modelId="{6C4CF67C-3FC9-3B45-9600-1F7EDDA57796}" type="presParOf" srcId="{4AE58FB4-CCB5-6746-B7AB-7E88284F5F38}" destId="{9B54F88D-2F6A-574F-A685-706C58C41FAD}" srcOrd="0" destOrd="0" presId="urn:microsoft.com/office/officeart/2017/3/layout/HorizontalPathTimeline"/>
    <dgm:cxn modelId="{439E4B35-85F4-044B-82A3-D40FF8D47604}" type="presParOf" srcId="{4AE58FB4-CCB5-6746-B7AB-7E88284F5F38}" destId="{EFEF5D24-320F-6444-9F40-AA717B1FC165}" srcOrd="1" destOrd="0" presId="urn:microsoft.com/office/officeart/2017/3/layout/HorizontalPathTimeline"/>
    <dgm:cxn modelId="{7DAC1DC5-6FA8-9C4C-884F-E673243E3107}" type="presParOf" srcId="{0E27ACC1-90E9-B546-9F44-D0FA04F63B90}" destId="{08A7593B-10AE-6243-8667-BF3FDF1554C9}" srcOrd="2" destOrd="0" presId="urn:microsoft.com/office/officeart/2017/3/layout/HorizontalPathTimeline"/>
    <dgm:cxn modelId="{C02CD756-A680-E244-B29E-F55DB07A5DDA}" type="presParOf" srcId="{0E27ACC1-90E9-B546-9F44-D0FA04F63B90}" destId="{2CB5D60B-95D8-3F44-87E6-332C9228AA15}" srcOrd="3" destOrd="0" presId="urn:microsoft.com/office/officeart/2017/3/layout/HorizontalPathTimeline"/>
    <dgm:cxn modelId="{834E1243-624C-C142-9309-0567D1E64123}" type="presParOf" srcId="{0E27ACC1-90E9-B546-9F44-D0FA04F63B90}" destId="{7FA7E04C-AFE1-F243-864C-DCEB71B46BB0}" srcOrd="4" destOrd="0" presId="urn:microsoft.com/office/officeart/2017/3/layout/HorizontalPath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F5E790-7B0A-EB45-8849-714B4836D3CF}">
      <dsp:nvSpPr>
        <dsp:cNvPr id="0" name=""/>
        <dsp:cNvSpPr/>
      </dsp:nvSpPr>
      <dsp:spPr>
        <a:xfrm rot="5400000">
          <a:off x="-584204" y="1212717"/>
          <a:ext cx="1395888" cy="211244"/>
        </a:xfrm>
        <a:prstGeom prst="corner">
          <a:avLst>
            <a:gd name="adj1" fmla="val 1000"/>
            <a:gd name="adj2" fmla="val 1000"/>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553FAC9-E988-C84D-9034-C564E91AA70B}">
      <dsp:nvSpPr>
        <dsp:cNvPr id="0" name=""/>
        <dsp:cNvSpPr/>
      </dsp:nvSpPr>
      <dsp:spPr>
        <a:xfrm>
          <a:off x="8117" y="2016283"/>
          <a:ext cx="2640558" cy="465296"/>
        </a:xfrm>
        <a:prstGeom prst="homePlate">
          <a:avLst>
            <a:gd name="adj" fmla="val 25000"/>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165100" rIns="82550" bIns="165100" numCol="1" spcCol="1270" anchor="ctr" anchorCtr="0">
          <a:noAutofit/>
        </a:bodyPr>
        <a:lstStyle/>
        <a:p>
          <a:pPr marL="0" lvl="0" indent="0" algn="ctr" defTabSz="577850">
            <a:lnSpc>
              <a:spcPct val="90000"/>
            </a:lnSpc>
            <a:spcBef>
              <a:spcPct val="0"/>
            </a:spcBef>
            <a:spcAft>
              <a:spcPct val="35000"/>
            </a:spcAft>
            <a:buNone/>
          </a:pPr>
          <a:r>
            <a:rPr lang="en-US" sz="1300" kern="1200"/>
            <a:t>19–24 août 1936</a:t>
          </a:r>
        </a:p>
      </dsp:txBody>
      <dsp:txXfrm>
        <a:off x="8117" y="2016283"/>
        <a:ext cx="2582396" cy="465296"/>
      </dsp:txXfrm>
    </dsp:sp>
    <dsp:sp modelId="{531FC2FA-1BCA-D041-BD30-9D7EEB090968}">
      <dsp:nvSpPr>
        <dsp:cNvPr id="0" name=""/>
        <dsp:cNvSpPr/>
      </dsp:nvSpPr>
      <dsp:spPr>
        <a:xfrm>
          <a:off x="219361" y="747141"/>
          <a:ext cx="2144133" cy="7765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577850">
            <a:lnSpc>
              <a:spcPct val="90000"/>
            </a:lnSpc>
            <a:spcBef>
              <a:spcPct val="0"/>
            </a:spcBef>
            <a:spcAft>
              <a:spcPct val="35000"/>
            </a:spcAft>
            <a:buNone/>
          </a:pPr>
          <a:r>
            <a:rPr lang="en-US" sz="1300" kern="1200"/>
            <a:t>– Le «procès des Seize»</a:t>
          </a:r>
        </a:p>
      </dsp:txBody>
      <dsp:txXfrm>
        <a:off x="219361" y="747141"/>
        <a:ext cx="2144133" cy="776585"/>
      </dsp:txXfrm>
    </dsp:sp>
    <dsp:sp modelId="{20BF1322-F080-0946-90A2-68ADD813E0D8}">
      <dsp:nvSpPr>
        <dsp:cNvPr id="0" name=""/>
        <dsp:cNvSpPr/>
      </dsp:nvSpPr>
      <dsp:spPr>
        <a:xfrm rot="5400000">
          <a:off x="1950730" y="1212717"/>
          <a:ext cx="1395888" cy="211244"/>
        </a:xfrm>
        <a:prstGeom prst="corner">
          <a:avLst>
            <a:gd name="adj1" fmla="val 1000"/>
            <a:gd name="adj2" fmla="val 1000"/>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3148E92-9E32-F644-95C4-98BD22B16B4D}">
      <dsp:nvSpPr>
        <dsp:cNvPr id="0" name=""/>
        <dsp:cNvSpPr/>
      </dsp:nvSpPr>
      <dsp:spPr>
        <a:xfrm>
          <a:off x="2543052" y="2016283"/>
          <a:ext cx="2640558" cy="465296"/>
        </a:xfrm>
        <a:prstGeom prst="chevron">
          <a:avLst>
            <a:gd name="adj" fmla="val 2500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165100" rIns="82550" bIns="165100" numCol="1" spcCol="1270" anchor="ctr" anchorCtr="0">
          <a:noAutofit/>
        </a:bodyPr>
        <a:lstStyle/>
        <a:p>
          <a:pPr marL="0" lvl="0" indent="0" algn="ctr" defTabSz="577850">
            <a:lnSpc>
              <a:spcPct val="90000"/>
            </a:lnSpc>
            <a:spcBef>
              <a:spcPct val="0"/>
            </a:spcBef>
            <a:spcAft>
              <a:spcPct val="35000"/>
            </a:spcAft>
            <a:buNone/>
          </a:pPr>
          <a:r>
            <a:rPr lang="en-US" sz="1300" kern="1200"/>
            <a:t>23–30 janv. 1937</a:t>
          </a:r>
        </a:p>
      </dsp:txBody>
      <dsp:txXfrm>
        <a:off x="2659376" y="2016283"/>
        <a:ext cx="2407910" cy="465296"/>
      </dsp:txXfrm>
    </dsp:sp>
    <dsp:sp modelId="{DF665222-7B9F-4E45-B49A-14D3EBD7929A}">
      <dsp:nvSpPr>
        <dsp:cNvPr id="0" name=""/>
        <dsp:cNvSpPr/>
      </dsp:nvSpPr>
      <dsp:spPr>
        <a:xfrm>
          <a:off x="2754297" y="747141"/>
          <a:ext cx="2144133" cy="7765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577850">
            <a:lnSpc>
              <a:spcPct val="90000"/>
            </a:lnSpc>
            <a:spcBef>
              <a:spcPct val="0"/>
            </a:spcBef>
            <a:spcAft>
              <a:spcPct val="35000"/>
            </a:spcAft>
            <a:buNone/>
          </a:pPr>
          <a:r>
            <a:rPr lang="en-US" sz="1300" kern="1200"/>
            <a:t>– Le «procès des Dix-huit»</a:t>
          </a:r>
        </a:p>
      </dsp:txBody>
      <dsp:txXfrm>
        <a:off x="2754297" y="747141"/>
        <a:ext cx="2144133" cy="776585"/>
      </dsp:txXfrm>
    </dsp:sp>
    <dsp:sp modelId="{15350F28-679B-6D40-BF65-A45A3E9CA84B}">
      <dsp:nvSpPr>
        <dsp:cNvPr id="0" name=""/>
        <dsp:cNvSpPr/>
      </dsp:nvSpPr>
      <dsp:spPr>
        <a:xfrm rot="5400000">
          <a:off x="4485666" y="1212717"/>
          <a:ext cx="1395888" cy="211244"/>
        </a:xfrm>
        <a:prstGeom prst="corner">
          <a:avLst>
            <a:gd name="adj1" fmla="val 1000"/>
            <a:gd name="adj2" fmla="val 1000"/>
          </a:avLst>
        </a:prstGeom>
        <a:solidFill>
          <a:schemeClr val="lt1">
            <a:hueOff val="0"/>
            <a:satOff val="0"/>
            <a:lumOff val="0"/>
            <a:alphaOff val="0"/>
          </a:schemeClr>
        </a:solidFill>
        <a:ln w="127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85CE0F5-AFF6-8E43-800C-F88D3DDFF5A9}">
      <dsp:nvSpPr>
        <dsp:cNvPr id="0" name=""/>
        <dsp:cNvSpPr/>
      </dsp:nvSpPr>
      <dsp:spPr>
        <a:xfrm>
          <a:off x="5077988" y="2016283"/>
          <a:ext cx="2640558" cy="465296"/>
        </a:xfrm>
        <a:prstGeom prst="chevron">
          <a:avLst>
            <a:gd name="adj" fmla="val 25000"/>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165100" rIns="82550" bIns="165100" numCol="1" spcCol="1270" anchor="ctr" anchorCtr="0">
          <a:noAutofit/>
        </a:bodyPr>
        <a:lstStyle/>
        <a:p>
          <a:pPr marL="0" lvl="0" indent="0" algn="ctr" defTabSz="577850">
            <a:lnSpc>
              <a:spcPct val="90000"/>
            </a:lnSpc>
            <a:spcBef>
              <a:spcPct val="0"/>
            </a:spcBef>
            <a:spcAft>
              <a:spcPct val="35000"/>
            </a:spcAft>
            <a:buNone/>
          </a:pPr>
          <a:r>
            <a:rPr lang="en-US" sz="1300" kern="1200"/>
            <a:t>11 mai 1937 – mars 1938</a:t>
          </a:r>
        </a:p>
      </dsp:txBody>
      <dsp:txXfrm>
        <a:off x="5194312" y="2016283"/>
        <a:ext cx="2407910" cy="465296"/>
      </dsp:txXfrm>
    </dsp:sp>
    <dsp:sp modelId="{C2BC3990-7758-EE40-AD07-776ED25E398E}">
      <dsp:nvSpPr>
        <dsp:cNvPr id="0" name=""/>
        <dsp:cNvSpPr/>
      </dsp:nvSpPr>
      <dsp:spPr>
        <a:xfrm>
          <a:off x="5289233" y="747141"/>
          <a:ext cx="2144133" cy="7765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577850">
            <a:lnSpc>
              <a:spcPct val="90000"/>
            </a:lnSpc>
            <a:spcBef>
              <a:spcPct val="0"/>
            </a:spcBef>
            <a:spcAft>
              <a:spcPct val="35000"/>
            </a:spcAft>
            <a:buNone/>
          </a:pPr>
          <a:r>
            <a:rPr lang="en-US" sz="1300" kern="1200"/>
            <a:t>– Les purges dans l'Armée rouge</a:t>
          </a:r>
        </a:p>
      </dsp:txBody>
      <dsp:txXfrm>
        <a:off x="5289233" y="747141"/>
        <a:ext cx="2144133" cy="776585"/>
      </dsp:txXfrm>
    </dsp:sp>
    <dsp:sp modelId="{46A1F9D6-3935-FF4E-8C19-EA8999CC7EA7}">
      <dsp:nvSpPr>
        <dsp:cNvPr id="0" name=""/>
        <dsp:cNvSpPr/>
      </dsp:nvSpPr>
      <dsp:spPr>
        <a:xfrm rot="5400000">
          <a:off x="7020602" y="1212717"/>
          <a:ext cx="1395888" cy="211244"/>
        </a:xfrm>
        <a:prstGeom prst="corner">
          <a:avLst>
            <a:gd name="adj1" fmla="val 1000"/>
            <a:gd name="adj2" fmla="val 1000"/>
          </a:avLst>
        </a:prstGeom>
        <a:solidFill>
          <a:schemeClr val="lt1">
            <a:hueOff val="0"/>
            <a:satOff val="0"/>
            <a:lumOff val="0"/>
            <a:alphaOff val="0"/>
          </a:schemeClr>
        </a:solidFill>
        <a:ln w="127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492D34B-8EDC-2B4E-92A2-867176084BC9}">
      <dsp:nvSpPr>
        <dsp:cNvPr id="0" name=""/>
        <dsp:cNvSpPr/>
      </dsp:nvSpPr>
      <dsp:spPr>
        <a:xfrm>
          <a:off x="7612924" y="2016283"/>
          <a:ext cx="2640558" cy="465296"/>
        </a:xfrm>
        <a:prstGeom prst="chevron">
          <a:avLst>
            <a:gd name="adj" fmla="val 2500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165100" rIns="82550" bIns="165100" numCol="1" spcCol="1270" anchor="ctr" anchorCtr="0">
          <a:noAutofit/>
        </a:bodyPr>
        <a:lstStyle/>
        <a:p>
          <a:pPr marL="0" lvl="0" indent="0" algn="ctr" defTabSz="577850">
            <a:lnSpc>
              <a:spcPct val="90000"/>
            </a:lnSpc>
            <a:spcBef>
              <a:spcPct val="0"/>
            </a:spcBef>
            <a:spcAft>
              <a:spcPct val="35000"/>
            </a:spcAft>
            <a:buNone/>
          </a:pPr>
          <a:r>
            <a:rPr lang="en-US" sz="1300" kern="1200"/>
            <a:t>2–13 mars 1938</a:t>
          </a:r>
        </a:p>
      </dsp:txBody>
      <dsp:txXfrm>
        <a:off x="7729248" y="2016283"/>
        <a:ext cx="2407910" cy="465296"/>
      </dsp:txXfrm>
    </dsp:sp>
    <dsp:sp modelId="{2CBA5DAF-5661-D347-A494-613562967CC9}">
      <dsp:nvSpPr>
        <dsp:cNvPr id="0" name=""/>
        <dsp:cNvSpPr/>
      </dsp:nvSpPr>
      <dsp:spPr>
        <a:xfrm>
          <a:off x="7824169" y="747141"/>
          <a:ext cx="2144133" cy="7765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577850">
            <a:lnSpc>
              <a:spcPct val="90000"/>
            </a:lnSpc>
            <a:spcBef>
              <a:spcPct val="0"/>
            </a:spcBef>
            <a:spcAft>
              <a:spcPct val="35000"/>
            </a:spcAft>
            <a:buNone/>
          </a:pPr>
          <a:r>
            <a:rPr lang="en-US" sz="1300" kern="1200"/>
            <a:t>– Le «procès de la droite»</a:t>
          </a:r>
        </a:p>
      </dsp:txBody>
      <dsp:txXfrm>
        <a:off x="7824169" y="747141"/>
        <a:ext cx="2144133" cy="77658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89EC77-E6F5-044C-8CB7-2CB73341BC5D}">
      <dsp:nvSpPr>
        <dsp:cNvPr id="0" name=""/>
        <dsp:cNvSpPr/>
      </dsp:nvSpPr>
      <dsp:spPr>
        <a:xfrm>
          <a:off x="385253" y="1999372"/>
          <a:ext cx="3072649" cy="4207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889000">
            <a:lnSpc>
              <a:spcPct val="90000"/>
            </a:lnSpc>
            <a:spcBef>
              <a:spcPct val="0"/>
            </a:spcBef>
            <a:spcAft>
              <a:spcPct val="35000"/>
            </a:spcAft>
            <a:buNone/>
            <a:defRPr b="1"/>
          </a:pPr>
          <a:r>
            <a:rPr lang="en-US" sz="2000" kern="1200"/>
            <a:t>30 janv.</a:t>
          </a:r>
        </a:p>
      </dsp:txBody>
      <dsp:txXfrm>
        <a:off x="385253" y="1999372"/>
        <a:ext cx="3072649" cy="420724"/>
      </dsp:txXfrm>
    </dsp:sp>
    <dsp:sp modelId="{BFE936B9-DEBA-A248-9137-B9C170938487}">
      <dsp:nvSpPr>
        <dsp:cNvPr id="0" name=""/>
        <dsp:cNvSpPr/>
      </dsp:nvSpPr>
      <dsp:spPr>
        <a:xfrm>
          <a:off x="0" y="1787148"/>
          <a:ext cx="9604375" cy="148929"/>
        </a:xfrm>
        <a:prstGeom prst="rect">
          <a:avLst/>
        </a:prstGeom>
        <a:solidFill>
          <a:schemeClr val="accent2">
            <a:hueOff val="0"/>
            <a:satOff val="0"/>
            <a:lumOff val="0"/>
            <a:alphaOff val="0"/>
          </a:schemeClr>
        </a:solidFill>
        <a:ln w="317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D90ED008-629F-CF42-8682-15F33B86B7B0}">
      <dsp:nvSpPr>
        <dsp:cNvPr id="0" name=""/>
        <dsp:cNvSpPr/>
      </dsp:nvSpPr>
      <dsp:spPr>
        <a:xfrm>
          <a:off x="231621" y="456269"/>
          <a:ext cx="3379914" cy="697930"/>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875" tIns="142875" rIns="142875" bIns="142875" numCol="1" spcCol="1270" anchor="ctr" anchorCtr="0">
          <a:noAutofit/>
        </a:bodyPr>
        <a:lstStyle/>
        <a:p>
          <a:pPr marL="0" lvl="0" indent="0" algn="l" defTabSz="666750">
            <a:lnSpc>
              <a:spcPct val="90000"/>
            </a:lnSpc>
            <a:spcBef>
              <a:spcPct val="0"/>
            </a:spcBef>
            <a:spcAft>
              <a:spcPct val="35000"/>
            </a:spcAft>
            <a:buNone/>
          </a:pPr>
          <a:r>
            <a:rPr lang="en-US" sz="1500" kern="1200"/>
            <a:t>Hitler nommé chancelier d'Allemagne par le président Hindenburg</a:t>
          </a:r>
        </a:p>
      </dsp:txBody>
      <dsp:txXfrm>
        <a:off x="231621" y="456269"/>
        <a:ext cx="3379914" cy="697930"/>
      </dsp:txXfrm>
    </dsp:sp>
    <dsp:sp modelId="{B9151A6E-5E5E-3B45-9C0A-FD0F417FB386}">
      <dsp:nvSpPr>
        <dsp:cNvPr id="0" name=""/>
        <dsp:cNvSpPr/>
      </dsp:nvSpPr>
      <dsp:spPr>
        <a:xfrm>
          <a:off x="1921578" y="1154200"/>
          <a:ext cx="0" cy="632948"/>
        </a:xfrm>
        <a:prstGeom prst="line">
          <a:avLst/>
        </a:prstGeom>
        <a:solidFill>
          <a:schemeClr val="accent2">
            <a:hueOff val="0"/>
            <a:satOff val="0"/>
            <a:lumOff val="0"/>
            <a:alphaOff val="0"/>
          </a:schemeClr>
        </a:solidFill>
        <a:ln w="6350" cap="flat" cmpd="sng" algn="ctr">
          <a:solidFill>
            <a:schemeClr val="accent2">
              <a:hueOff val="0"/>
              <a:satOff val="0"/>
              <a:lumOff val="0"/>
              <a:alphaOff val="0"/>
            </a:schemeClr>
          </a:solidFill>
          <a:prstDash val="dash"/>
        </a:ln>
        <a:effectLst/>
      </dsp:spPr>
      <dsp:style>
        <a:lnRef idx="2">
          <a:scrgbClr r="0" g="0" b="0"/>
        </a:lnRef>
        <a:fillRef idx="1">
          <a:scrgbClr r="0" g="0" b="0"/>
        </a:fillRef>
        <a:effectRef idx="1">
          <a:scrgbClr r="0" g="0" b="0"/>
        </a:effectRef>
        <a:fontRef idx="minor">
          <a:schemeClr val="lt1"/>
        </a:fontRef>
      </dsp:style>
    </dsp:sp>
    <dsp:sp modelId="{291F5AED-72F7-3D46-A4CF-FC8D88A0CBEA}">
      <dsp:nvSpPr>
        <dsp:cNvPr id="0" name=""/>
        <dsp:cNvSpPr/>
      </dsp:nvSpPr>
      <dsp:spPr>
        <a:xfrm>
          <a:off x="2305659" y="1303129"/>
          <a:ext cx="3072649" cy="4207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889000">
            <a:lnSpc>
              <a:spcPct val="90000"/>
            </a:lnSpc>
            <a:spcBef>
              <a:spcPct val="0"/>
            </a:spcBef>
            <a:spcAft>
              <a:spcPct val="35000"/>
            </a:spcAft>
            <a:buNone/>
            <a:defRPr b="1"/>
          </a:pPr>
          <a:r>
            <a:rPr lang="en-US" sz="2000" kern="1200"/>
            <a:t>27 févr.</a:t>
          </a:r>
        </a:p>
      </dsp:txBody>
      <dsp:txXfrm>
        <a:off x="2305659" y="1303129"/>
        <a:ext cx="3072649" cy="420724"/>
      </dsp:txXfrm>
    </dsp:sp>
    <dsp:sp modelId="{CBE7A5AD-A684-8547-A3EF-877AA31D18EF}">
      <dsp:nvSpPr>
        <dsp:cNvPr id="0" name=""/>
        <dsp:cNvSpPr/>
      </dsp:nvSpPr>
      <dsp:spPr>
        <a:xfrm>
          <a:off x="2152027" y="2569026"/>
          <a:ext cx="3379914" cy="519390"/>
        </a:xfrm>
        <a:prstGeom prst="rect">
          <a:avLst/>
        </a:prstGeom>
        <a:solidFill>
          <a:schemeClr val="accent2">
            <a:tint val="40000"/>
            <a:alpha val="90000"/>
            <a:hueOff val="-3648664"/>
            <a:satOff val="10440"/>
            <a:lumOff val="-695"/>
            <a:alphaOff val="0"/>
          </a:schemeClr>
        </a:solidFill>
        <a:ln w="12700" cap="flat" cmpd="sng" algn="ctr">
          <a:solidFill>
            <a:schemeClr val="accent2">
              <a:tint val="40000"/>
              <a:alpha val="90000"/>
              <a:hueOff val="-3648664"/>
              <a:satOff val="10440"/>
              <a:lumOff val="-69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875" tIns="142875" rIns="142875" bIns="142875" numCol="1" spcCol="1270" anchor="ctr" anchorCtr="0">
          <a:noAutofit/>
        </a:bodyPr>
        <a:lstStyle/>
        <a:p>
          <a:pPr marL="0" lvl="0" indent="0" algn="l" defTabSz="666750">
            <a:lnSpc>
              <a:spcPct val="90000"/>
            </a:lnSpc>
            <a:spcBef>
              <a:spcPct val="0"/>
            </a:spcBef>
            <a:spcAft>
              <a:spcPct val="35000"/>
            </a:spcAft>
            <a:buNone/>
          </a:pPr>
          <a:r>
            <a:rPr lang="en-US" sz="1500" kern="1200"/>
            <a:t>incendie du Reichstag</a:t>
          </a:r>
        </a:p>
      </dsp:txBody>
      <dsp:txXfrm>
        <a:off x="2152027" y="2569026"/>
        <a:ext cx="3379914" cy="519390"/>
      </dsp:txXfrm>
    </dsp:sp>
    <dsp:sp modelId="{B59F8B64-7346-8D49-8BD1-AB680F638AD9}">
      <dsp:nvSpPr>
        <dsp:cNvPr id="0" name=""/>
        <dsp:cNvSpPr/>
      </dsp:nvSpPr>
      <dsp:spPr>
        <a:xfrm>
          <a:off x="3841984" y="1936078"/>
          <a:ext cx="0" cy="632948"/>
        </a:xfrm>
        <a:prstGeom prst="line">
          <a:avLst/>
        </a:prstGeom>
        <a:solidFill>
          <a:schemeClr val="accent2">
            <a:hueOff val="-1130992"/>
            <a:satOff val="3728"/>
            <a:lumOff val="3987"/>
            <a:alphaOff val="0"/>
          </a:schemeClr>
        </a:solidFill>
        <a:ln w="6350" cap="flat" cmpd="sng" algn="ctr">
          <a:solidFill>
            <a:schemeClr val="accent2">
              <a:hueOff val="-1130992"/>
              <a:satOff val="3728"/>
              <a:lumOff val="3987"/>
              <a:alphaOff val="0"/>
            </a:schemeClr>
          </a:solidFill>
          <a:prstDash val="dash"/>
        </a:ln>
        <a:effectLst/>
      </dsp:spPr>
      <dsp:style>
        <a:lnRef idx="2">
          <a:scrgbClr r="0" g="0" b="0"/>
        </a:lnRef>
        <a:fillRef idx="1">
          <a:scrgbClr r="0" g="0" b="0"/>
        </a:fillRef>
        <a:effectRef idx="1">
          <a:scrgbClr r="0" g="0" b="0"/>
        </a:effectRef>
        <a:fontRef idx="minor">
          <a:schemeClr val="lt1"/>
        </a:fontRef>
      </dsp:style>
    </dsp:sp>
    <dsp:sp modelId="{D73D9250-D7A7-E748-82E4-06F7E692E53D}">
      <dsp:nvSpPr>
        <dsp:cNvPr id="0" name=""/>
        <dsp:cNvSpPr/>
      </dsp:nvSpPr>
      <dsp:spPr>
        <a:xfrm>
          <a:off x="1875038" y="1815073"/>
          <a:ext cx="93080" cy="93080"/>
        </a:xfrm>
        <a:prstGeom prst="ellipse">
          <a:avLst/>
        </a:prstGeom>
        <a:solidFill>
          <a:schemeClr val="lt1">
            <a:alpha val="90000"/>
            <a:hueOff val="0"/>
            <a:satOff val="0"/>
            <a:lumOff val="0"/>
            <a:alphaOff val="0"/>
          </a:schemeClr>
        </a:solidFill>
        <a:ln w="15875" cap="flat" cmpd="sng" algn="ctr">
          <a:noFill/>
          <a:prstDash val="solid"/>
        </a:ln>
        <a:effectLst/>
      </dsp:spPr>
      <dsp:style>
        <a:lnRef idx="2">
          <a:scrgbClr r="0" g="0" b="0"/>
        </a:lnRef>
        <a:fillRef idx="1">
          <a:scrgbClr r="0" g="0" b="0"/>
        </a:fillRef>
        <a:effectRef idx="0">
          <a:scrgbClr r="0" g="0" b="0"/>
        </a:effectRef>
        <a:fontRef idx="minor"/>
      </dsp:style>
    </dsp:sp>
    <dsp:sp modelId="{11ECCC70-4280-6143-B3D0-D547C4BF278C}">
      <dsp:nvSpPr>
        <dsp:cNvPr id="0" name=""/>
        <dsp:cNvSpPr/>
      </dsp:nvSpPr>
      <dsp:spPr>
        <a:xfrm>
          <a:off x="3795444" y="1815073"/>
          <a:ext cx="93080" cy="93080"/>
        </a:xfrm>
        <a:prstGeom prst="ellipse">
          <a:avLst/>
        </a:prstGeom>
        <a:solidFill>
          <a:schemeClr val="lt1">
            <a:alpha val="90000"/>
            <a:hueOff val="0"/>
            <a:satOff val="0"/>
            <a:lumOff val="0"/>
            <a:alphaOff val="0"/>
          </a:schemeClr>
        </a:solidFill>
        <a:ln w="15875" cap="flat" cmpd="sng" algn="ctr">
          <a:noFill/>
          <a:prstDash val="solid"/>
        </a:ln>
        <a:effectLst/>
      </dsp:spPr>
      <dsp:style>
        <a:lnRef idx="2">
          <a:scrgbClr r="0" g="0" b="0"/>
        </a:lnRef>
        <a:fillRef idx="1">
          <a:scrgbClr r="0" g="0" b="0"/>
        </a:fillRef>
        <a:effectRef idx="0">
          <a:scrgbClr r="0" g="0" b="0"/>
        </a:effectRef>
        <a:fontRef idx="minor"/>
      </dsp:style>
    </dsp:sp>
    <dsp:sp modelId="{57A2761E-49A2-7447-8A90-1A26F885B233}">
      <dsp:nvSpPr>
        <dsp:cNvPr id="0" name=""/>
        <dsp:cNvSpPr/>
      </dsp:nvSpPr>
      <dsp:spPr>
        <a:xfrm>
          <a:off x="4226065" y="1999372"/>
          <a:ext cx="3072649" cy="4207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889000">
            <a:lnSpc>
              <a:spcPct val="90000"/>
            </a:lnSpc>
            <a:spcBef>
              <a:spcPct val="0"/>
            </a:spcBef>
            <a:spcAft>
              <a:spcPct val="35000"/>
            </a:spcAft>
            <a:buNone/>
            <a:defRPr b="1"/>
          </a:pPr>
          <a:r>
            <a:rPr lang="en-US" sz="2000" kern="1200"/>
            <a:t>5 mars</a:t>
          </a:r>
        </a:p>
      </dsp:txBody>
      <dsp:txXfrm>
        <a:off x="4226065" y="1999372"/>
        <a:ext cx="3072649" cy="420724"/>
      </dsp:txXfrm>
    </dsp:sp>
    <dsp:sp modelId="{923B35CF-9D98-4640-BCBB-0F7189306EAF}">
      <dsp:nvSpPr>
        <dsp:cNvPr id="0" name=""/>
        <dsp:cNvSpPr/>
      </dsp:nvSpPr>
      <dsp:spPr>
        <a:xfrm>
          <a:off x="4072433" y="456269"/>
          <a:ext cx="3379914" cy="697930"/>
        </a:xfrm>
        <a:prstGeom prst="rect">
          <a:avLst/>
        </a:prstGeom>
        <a:solidFill>
          <a:schemeClr val="accent2">
            <a:tint val="40000"/>
            <a:alpha val="90000"/>
            <a:hueOff val="-7297329"/>
            <a:satOff val="20881"/>
            <a:lumOff val="-1389"/>
            <a:alphaOff val="0"/>
          </a:schemeClr>
        </a:solidFill>
        <a:ln w="12700" cap="flat" cmpd="sng" algn="ctr">
          <a:solidFill>
            <a:schemeClr val="accent2">
              <a:tint val="40000"/>
              <a:alpha val="90000"/>
              <a:hueOff val="-7297329"/>
              <a:satOff val="20881"/>
              <a:lumOff val="-138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875" tIns="142875" rIns="142875" bIns="142875" numCol="1" spcCol="1270" anchor="ctr" anchorCtr="0">
          <a:noAutofit/>
        </a:bodyPr>
        <a:lstStyle/>
        <a:p>
          <a:pPr marL="0" lvl="0" indent="0" algn="l" defTabSz="666750">
            <a:lnSpc>
              <a:spcPct val="90000"/>
            </a:lnSpc>
            <a:spcBef>
              <a:spcPct val="0"/>
            </a:spcBef>
            <a:spcAft>
              <a:spcPct val="35000"/>
            </a:spcAft>
            <a:buNone/>
          </a:pPr>
          <a:r>
            <a:rPr lang="en-US" sz="1500" kern="1200"/>
            <a:t>succès nazis (44% des voix) aux élections législatives allemandes</a:t>
          </a:r>
        </a:p>
      </dsp:txBody>
      <dsp:txXfrm>
        <a:off x="4072433" y="456269"/>
        <a:ext cx="3379914" cy="697930"/>
      </dsp:txXfrm>
    </dsp:sp>
    <dsp:sp modelId="{BC0901A7-BFDA-A640-9360-65D52C66561A}">
      <dsp:nvSpPr>
        <dsp:cNvPr id="0" name=""/>
        <dsp:cNvSpPr/>
      </dsp:nvSpPr>
      <dsp:spPr>
        <a:xfrm>
          <a:off x="5762390" y="1154200"/>
          <a:ext cx="0" cy="632948"/>
        </a:xfrm>
        <a:prstGeom prst="line">
          <a:avLst/>
        </a:prstGeom>
        <a:solidFill>
          <a:schemeClr val="accent2">
            <a:hueOff val="-2261984"/>
            <a:satOff val="7457"/>
            <a:lumOff val="7974"/>
            <a:alphaOff val="0"/>
          </a:schemeClr>
        </a:solidFill>
        <a:ln w="6350" cap="flat" cmpd="sng" algn="ctr">
          <a:solidFill>
            <a:schemeClr val="accent2">
              <a:hueOff val="-2261984"/>
              <a:satOff val="7457"/>
              <a:lumOff val="7974"/>
              <a:alphaOff val="0"/>
            </a:schemeClr>
          </a:solidFill>
          <a:prstDash val="dash"/>
        </a:ln>
        <a:effectLst/>
      </dsp:spPr>
      <dsp:style>
        <a:lnRef idx="2">
          <a:scrgbClr r="0" g="0" b="0"/>
        </a:lnRef>
        <a:fillRef idx="1">
          <a:scrgbClr r="0" g="0" b="0"/>
        </a:fillRef>
        <a:effectRef idx="1">
          <a:scrgbClr r="0" g="0" b="0"/>
        </a:effectRef>
        <a:fontRef idx="minor">
          <a:schemeClr val="lt1"/>
        </a:fontRef>
      </dsp:style>
    </dsp:sp>
    <dsp:sp modelId="{2E395221-25F2-BD44-AC74-4787CBA8A982}">
      <dsp:nvSpPr>
        <dsp:cNvPr id="0" name=""/>
        <dsp:cNvSpPr/>
      </dsp:nvSpPr>
      <dsp:spPr>
        <a:xfrm>
          <a:off x="6146471" y="1303129"/>
          <a:ext cx="3072649" cy="4207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889000">
            <a:lnSpc>
              <a:spcPct val="90000"/>
            </a:lnSpc>
            <a:spcBef>
              <a:spcPct val="0"/>
            </a:spcBef>
            <a:spcAft>
              <a:spcPct val="35000"/>
            </a:spcAft>
            <a:buNone/>
            <a:defRPr b="1"/>
          </a:pPr>
          <a:r>
            <a:rPr lang="en-US" sz="2000" kern="1200"/>
            <a:t>24 mars</a:t>
          </a:r>
        </a:p>
      </dsp:txBody>
      <dsp:txXfrm>
        <a:off x="6146471" y="1303129"/>
        <a:ext cx="3072649" cy="420724"/>
      </dsp:txXfrm>
    </dsp:sp>
    <dsp:sp modelId="{A54AE2A6-C47E-FF43-9B59-8DA71D12449A}">
      <dsp:nvSpPr>
        <dsp:cNvPr id="0" name=""/>
        <dsp:cNvSpPr/>
      </dsp:nvSpPr>
      <dsp:spPr>
        <a:xfrm>
          <a:off x="5992839" y="2569026"/>
          <a:ext cx="3379914" cy="519390"/>
        </a:xfrm>
        <a:prstGeom prst="rect">
          <a:avLst/>
        </a:prstGeom>
        <a:solidFill>
          <a:schemeClr val="accent2">
            <a:tint val="40000"/>
            <a:alpha val="90000"/>
            <a:hueOff val="-10945993"/>
            <a:satOff val="31321"/>
            <a:lumOff val="-2084"/>
            <a:alphaOff val="0"/>
          </a:schemeClr>
        </a:solidFill>
        <a:ln w="12700" cap="flat" cmpd="sng" algn="ctr">
          <a:solidFill>
            <a:schemeClr val="accent2">
              <a:tint val="40000"/>
              <a:alpha val="90000"/>
              <a:hueOff val="-10945993"/>
              <a:satOff val="31321"/>
              <a:lumOff val="-208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875" tIns="142875" rIns="142875" bIns="142875" numCol="1" spcCol="1270" anchor="ctr" anchorCtr="0">
          <a:noAutofit/>
        </a:bodyPr>
        <a:lstStyle/>
        <a:p>
          <a:pPr marL="0" lvl="0" indent="0" algn="l" defTabSz="666750">
            <a:lnSpc>
              <a:spcPct val="90000"/>
            </a:lnSpc>
            <a:spcBef>
              <a:spcPct val="0"/>
            </a:spcBef>
            <a:spcAft>
              <a:spcPct val="35000"/>
            </a:spcAft>
            <a:buNone/>
          </a:pPr>
          <a:r>
            <a:rPr lang="en-US" sz="1500" kern="1200"/>
            <a:t>Hitler prend les pleins pouvoirs</a:t>
          </a:r>
        </a:p>
      </dsp:txBody>
      <dsp:txXfrm>
        <a:off x="5992839" y="2569026"/>
        <a:ext cx="3379914" cy="519390"/>
      </dsp:txXfrm>
    </dsp:sp>
    <dsp:sp modelId="{176F9EC3-E5E9-5A4A-AAFC-74E0824E447E}">
      <dsp:nvSpPr>
        <dsp:cNvPr id="0" name=""/>
        <dsp:cNvSpPr/>
      </dsp:nvSpPr>
      <dsp:spPr>
        <a:xfrm>
          <a:off x="7682796" y="1936078"/>
          <a:ext cx="0" cy="632948"/>
        </a:xfrm>
        <a:prstGeom prst="line">
          <a:avLst/>
        </a:prstGeom>
        <a:solidFill>
          <a:schemeClr val="accent2">
            <a:hueOff val="-3392975"/>
            <a:satOff val="11185"/>
            <a:lumOff val="11961"/>
            <a:alphaOff val="0"/>
          </a:schemeClr>
        </a:solidFill>
        <a:ln w="6350" cap="flat" cmpd="sng" algn="ctr">
          <a:solidFill>
            <a:schemeClr val="accent2">
              <a:hueOff val="-3392975"/>
              <a:satOff val="11185"/>
              <a:lumOff val="11961"/>
              <a:alphaOff val="0"/>
            </a:schemeClr>
          </a:solidFill>
          <a:prstDash val="dash"/>
        </a:ln>
        <a:effectLst/>
      </dsp:spPr>
      <dsp:style>
        <a:lnRef idx="2">
          <a:scrgbClr r="0" g="0" b="0"/>
        </a:lnRef>
        <a:fillRef idx="1">
          <a:scrgbClr r="0" g="0" b="0"/>
        </a:fillRef>
        <a:effectRef idx="1">
          <a:scrgbClr r="0" g="0" b="0"/>
        </a:effectRef>
        <a:fontRef idx="minor">
          <a:schemeClr val="lt1"/>
        </a:fontRef>
      </dsp:style>
    </dsp:sp>
    <dsp:sp modelId="{A3BD6B43-05EB-D549-B55B-09F9ADFF1D7F}">
      <dsp:nvSpPr>
        <dsp:cNvPr id="0" name=""/>
        <dsp:cNvSpPr/>
      </dsp:nvSpPr>
      <dsp:spPr>
        <a:xfrm>
          <a:off x="5715850" y="1815073"/>
          <a:ext cx="93080" cy="93080"/>
        </a:xfrm>
        <a:prstGeom prst="ellipse">
          <a:avLst/>
        </a:prstGeom>
        <a:solidFill>
          <a:schemeClr val="lt1">
            <a:alpha val="90000"/>
            <a:hueOff val="0"/>
            <a:satOff val="0"/>
            <a:lumOff val="0"/>
            <a:alphaOff val="0"/>
          </a:schemeClr>
        </a:solidFill>
        <a:ln w="15875" cap="flat" cmpd="sng" algn="ctr">
          <a:noFill/>
          <a:prstDash val="solid"/>
        </a:ln>
        <a:effectLst/>
      </dsp:spPr>
      <dsp:style>
        <a:lnRef idx="2">
          <a:scrgbClr r="0" g="0" b="0"/>
        </a:lnRef>
        <a:fillRef idx="1">
          <a:scrgbClr r="0" g="0" b="0"/>
        </a:fillRef>
        <a:effectRef idx="0">
          <a:scrgbClr r="0" g="0" b="0"/>
        </a:effectRef>
        <a:fontRef idx="minor"/>
      </dsp:style>
    </dsp:sp>
    <dsp:sp modelId="{C2570348-1347-6847-B0E6-4D846EA3D665}">
      <dsp:nvSpPr>
        <dsp:cNvPr id="0" name=""/>
        <dsp:cNvSpPr/>
      </dsp:nvSpPr>
      <dsp:spPr>
        <a:xfrm>
          <a:off x="7636256" y="1815073"/>
          <a:ext cx="93080" cy="93080"/>
        </a:xfrm>
        <a:prstGeom prst="ellipse">
          <a:avLst/>
        </a:prstGeom>
        <a:solidFill>
          <a:schemeClr val="lt1">
            <a:alpha val="90000"/>
            <a:hueOff val="0"/>
            <a:satOff val="0"/>
            <a:lumOff val="0"/>
            <a:alphaOff val="0"/>
          </a:schemeClr>
        </a:solidFill>
        <a:ln w="15875" cap="flat" cmpd="sng" algn="ctr">
          <a:no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643C08-7528-A545-8D2E-818A327FA6BC}">
      <dsp:nvSpPr>
        <dsp:cNvPr id="0" name=""/>
        <dsp:cNvSpPr/>
      </dsp:nvSpPr>
      <dsp:spPr>
        <a:xfrm>
          <a:off x="206434" y="1668860"/>
          <a:ext cx="1641455" cy="3511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711200">
            <a:lnSpc>
              <a:spcPct val="90000"/>
            </a:lnSpc>
            <a:spcBef>
              <a:spcPct val="0"/>
            </a:spcBef>
            <a:spcAft>
              <a:spcPct val="35000"/>
            </a:spcAft>
            <a:buNone/>
            <a:defRPr b="1"/>
          </a:pPr>
          <a:r>
            <a:rPr lang="en-US" sz="1600" kern="1200"/>
            <a:t>13 janv. 1935</a:t>
          </a:r>
        </a:p>
      </dsp:txBody>
      <dsp:txXfrm>
        <a:off x="206434" y="1668860"/>
        <a:ext cx="1641455" cy="351175"/>
      </dsp:txXfrm>
    </dsp:sp>
    <dsp:sp modelId="{6CA68C04-11D8-F748-B2ED-1FFFA8B16FD3}">
      <dsp:nvSpPr>
        <dsp:cNvPr id="0" name=""/>
        <dsp:cNvSpPr/>
      </dsp:nvSpPr>
      <dsp:spPr>
        <a:xfrm>
          <a:off x="0" y="1491719"/>
          <a:ext cx="10261599" cy="12430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82BC567-6E2D-F441-AA61-FE9EC8C0703F}">
      <dsp:nvSpPr>
        <dsp:cNvPr id="0" name=""/>
        <dsp:cNvSpPr/>
      </dsp:nvSpPr>
      <dsp:spPr>
        <a:xfrm>
          <a:off x="124361" y="529871"/>
          <a:ext cx="1805600" cy="43353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l" defTabSz="533400">
            <a:lnSpc>
              <a:spcPct val="90000"/>
            </a:lnSpc>
            <a:spcBef>
              <a:spcPct val="0"/>
            </a:spcBef>
            <a:spcAft>
              <a:spcPct val="35000"/>
            </a:spcAft>
            <a:buNone/>
          </a:pPr>
          <a:r>
            <a:rPr lang="en-US" sz="1200" kern="1200"/>
            <a:t>plébiscite sur la Sarre</a:t>
          </a:r>
        </a:p>
      </dsp:txBody>
      <dsp:txXfrm>
        <a:off x="124361" y="529871"/>
        <a:ext cx="1805600" cy="433530"/>
      </dsp:txXfrm>
    </dsp:sp>
    <dsp:sp modelId="{3EF4456A-176E-4A4E-9FBE-83C565EA69E3}">
      <dsp:nvSpPr>
        <dsp:cNvPr id="0" name=""/>
        <dsp:cNvSpPr/>
      </dsp:nvSpPr>
      <dsp:spPr>
        <a:xfrm>
          <a:off x="1027162" y="963401"/>
          <a:ext cx="0" cy="528317"/>
        </a:xfrm>
        <a:prstGeom prst="line">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dash"/>
        </a:ln>
        <a:effectLst/>
      </dsp:spPr>
      <dsp:style>
        <a:lnRef idx="2">
          <a:scrgbClr r="0" g="0" b="0"/>
        </a:lnRef>
        <a:fillRef idx="1">
          <a:scrgbClr r="0" g="0" b="0"/>
        </a:fillRef>
        <a:effectRef idx="0">
          <a:scrgbClr r="0" g="0" b="0"/>
        </a:effectRef>
        <a:fontRef idx="minor">
          <a:schemeClr val="lt1"/>
        </a:fontRef>
      </dsp:style>
    </dsp:sp>
    <dsp:sp modelId="{F076E3F7-A42B-164B-8329-AE4824446D95}">
      <dsp:nvSpPr>
        <dsp:cNvPr id="0" name=""/>
        <dsp:cNvSpPr/>
      </dsp:nvSpPr>
      <dsp:spPr>
        <a:xfrm>
          <a:off x="1232344" y="1087711"/>
          <a:ext cx="1641455" cy="3511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711200">
            <a:lnSpc>
              <a:spcPct val="90000"/>
            </a:lnSpc>
            <a:spcBef>
              <a:spcPct val="0"/>
            </a:spcBef>
            <a:spcAft>
              <a:spcPct val="35000"/>
            </a:spcAft>
            <a:buNone/>
            <a:defRPr b="1"/>
          </a:pPr>
          <a:r>
            <a:rPr lang="en-US" sz="1600" kern="1200"/>
            <a:t>16 mars 1935</a:t>
          </a:r>
        </a:p>
      </dsp:txBody>
      <dsp:txXfrm>
        <a:off x="1232344" y="1087711"/>
        <a:ext cx="1641455" cy="351175"/>
      </dsp:txXfrm>
    </dsp:sp>
    <dsp:sp modelId="{E86CA112-0F59-904A-81A1-D73611BF8DF0}">
      <dsp:nvSpPr>
        <dsp:cNvPr id="0" name=""/>
        <dsp:cNvSpPr/>
      </dsp:nvSpPr>
      <dsp:spPr>
        <a:xfrm>
          <a:off x="1150271" y="2144346"/>
          <a:ext cx="1805600" cy="55546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l" defTabSz="533400">
            <a:lnSpc>
              <a:spcPct val="90000"/>
            </a:lnSpc>
            <a:spcBef>
              <a:spcPct val="0"/>
            </a:spcBef>
            <a:spcAft>
              <a:spcPct val="35000"/>
            </a:spcAft>
            <a:buNone/>
          </a:pPr>
          <a:r>
            <a:rPr lang="en-US" sz="1200" kern="1200"/>
            <a:t>rétablissement du service militaire en Allemagne</a:t>
          </a:r>
        </a:p>
      </dsp:txBody>
      <dsp:txXfrm>
        <a:off x="1150271" y="2144346"/>
        <a:ext cx="1805600" cy="555461"/>
      </dsp:txXfrm>
    </dsp:sp>
    <dsp:sp modelId="{D4B99290-D11B-CF4A-A713-1111323669DD}">
      <dsp:nvSpPr>
        <dsp:cNvPr id="0" name=""/>
        <dsp:cNvSpPr/>
      </dsp:nvSpPr>
      <dsp:spPr>
        <a:xfrm>
          <a:off x="2053071" y="1616028"/>
          <a:ext cx="0" cy="528317"/>
        </a:xfrm>
        <a:prstGeom prst="line">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dash"/>
        </a:ln>
        <a:effectLst/>
      </dsp:spPr>
      <dsp:style>
        <a:lnRef idx="2">
          <a:scrgbClr r="0" g="0" b="0"/>
        </a:lnRef>
        <a:fillRef idx="1">
          <a:scrgbClr r="0" g="0" b="0"/>
        </a:fillRef>
        <a:effectRef idx="0">
          <a:scrgbClr r="0" g="0" b="0"/>
        </a:effectRef>
        <a:fontRef idx="minor">
          <a:schemeClr val="lt1"/>
        </a:fontRef>
      </dsp:style>
    </dsp:sp>
    <dsp:sp modelId="{7FF33BB4-1F2B-4D4C-B88B-FC1298C333C3}">
      <dsp:nvSpPr>
        <dsp:cNvPr id="0" name=""/>
        <dsp:cNvSpPr/>
      </dsp:nvSpPr>
      <dsp:spPr>
        <a:xfrm>
          <a:off x="988315" y="1515027"/>
          <a:ext cx="77693" cy="77693"/>
        </a:xfrm>
        <a:prstGeom prst="ellipse">
          <a:avLst/>
        </a:prstGeom>
        <a:solidFill>
          <a:schemeClr val="lt1">
            <a:alpha val="90000"/>
            <a:hueOff val="0"/>
            <a:satOff val="0"/>
            <a:lumOff val="0"/>
            <a:alphaOff val="0"/>
          </a:schemeClr>
        </a:solidFill>
        <a:ln w="12700" cap="flat" cmpd="sng" algn="ctr">
          <a:noFill/>
          <a:prstDash val="solid"/>
        </a:ln>
        <a:effectLst/>
      </dsp:spPr>
      <dsp:style>
        <a:lnRef idx="2">
          <a:scrgbClr r="0" g="0" b="0"/>
        </a:lnRef>
        <a:fillRef idx="1">
          <a:scrgbClr r="0" g="0" b="0"/>
        </a:fillRef>
        <a:effectRef idx="0">
          <a:scrgbClr r="0" g="0" b="0"/>
        </a:effectRef>
        <a:fontRef idx="minor"/>
      </dsp:style>
    </dsp:sp>
    <dsp:sp modelId="{65D1F265-739D-664B-97B5-4D4A075734A2}">
      <dsp:nvSpPr>
        <dsp:cNvPr id="0" name=""/>
        <dsp:cNvSpPr/>
      </dsp:nvSpPr>
      <dsp:spPr>
        <a:xfrm>
          <a:off x="2014224" y="1515027"/>
          <a:ext cx="77693" cy="77693"/>
        </a:xfrm>
        <a:prstGeom prst="ellipse">
          <a:avLst/>
        </a:prstGeom>
        <a:solidFill>
          <a:schemeClr val="lt1">
            <a:alpha val="90000"/>
            <a:hueOff val="0"/>
            <a:satOff val="0"/>
            <a:lumOff val="0"/>
            <a:alphaOff val="0"/>
          </a:schemeClr>
        </a:solidFill>
        <a:ln w="12700" cap="flat" cmpd="sng" algn="ctr">
          <a:noFill/>
          <a:prstDash val="solid"/>
        </a:ln>
        <a:effectLst/>
      </dsp:spPr>
      <dsp:style>
        <a:lnRef idx="2">
          <a:scrgbClr r="0" g="0" b="0"/>
        </a:lnRef>
        <a:fillRef idx="1">
          <a:scrgbClr r="0" g="0" b="0"/>
        </a:fillRef>
        <a:effectRef idx="0">
          <a:scrgbClr r="0" g="0" b="0"/>
        </a:effectRef>
        <a:fontRef idx="minor"/>
      </dsp:style>
    </dsp:sp>
    <dsp:sp modelId="{6EEA3985-CD02-0C40-BA18-DD6D763428C9}">
      <dsp:nvSpPr>
        <dsp:cNvPr id="0" name=""/>
        <dsp:cNvSpPr/>
      </dsp:nvSpPr>
      <dsp:spPr>
        <a:xfrm>
          <a:off x="2258253" y="1668860"/>
          <a:ext cx="1641455" cy="3511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711200">
            <a:lnSpc>
              <a:spcPct val="90000"/>
            </a:lnSpc>
            <a:spcBef>
              <a:spcPct val="0"/>
            </a:spcBef>
            <a:spcAft>
              <a:spcPct val="35000"/>
            </a:spcAft>
            <a:buNone/>
            <a:defRPr b="1"/>
          </a:pPr>
          <a:r>
            <a:rPr lang="en-US" sz="1600" kern="1200"/>
            <a:t>7 mars 1936</a:t>
          </a:r>
        </a:p>
      </dsp:txBody>
      <dsp:txXfrm>
        <a:off x="2258253" y="1668860"/>
        <a:ext cx="1641455" cy="351175"/>
      </dsp:txXfrm>
    </dsp:sp>
    <dsp:sp modelId="{2C5FB51B-C078-C140-BF74-33CE387FC21F}">
      <dsp:nvSpPr>
        <dsp:cNvPr id="0" name=""/>
        <dsp:cNvSpPr/>
      </dsp:nvSpPr>
      <dsp:spPr>
        <a:xfrm>
          <a:off x="2176180" y="407940"/>
          <a:ext cx="1805600" cy="55546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l" defTabSz="533400">
            <a:lnSpc>
              <a:spcPct val="90000"/>
            </a:lnSpc>
            <a:spcBef>
              <a:spcPct val="0"/>
            </a:spcBef>
            <a:spcAft>
              <a:spcPct val="35000"/>
            </a:spcAft>
            <a:buNone/>
          </a:pPr>
          <a:r>
            <a:rPr lang="en-US" sz="1200" kern="1200"/>
            <a:t>réoccupation militaire de la Rhénanie par Hitler</a:t>
          </a:r>
        </a:p>
      </dsp:txBody>
      <dsp:txXfrm>
        <a:off x="2176180" y="407940"/>
        <a:ext cx="1805600" cy="555461"/>
      </dsp:txXfrm>
    </dsp:sp>
    <dsp:sp modelId="{CF3112B0-DF8D-CD46-A28B-2E520E07DA0C}">
      <dsp:nvSpPr>
        <dsp:cNvPr id="0" name=""/>
        <dsp:cNvSpPr/>
      </dsp:nvSpPr>
      <dsp:spPr>
        <a:xfrm>
          <a:off x="3078981" y="963401"/>
          <a:ext cx="0" cy="528317"/>
        </a:xfrm>
        <a:prstGeom prst="line">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dash"/>
        </a:ln>
        <a:effectLst/>
      </dsp:spPr>
      <dsp:style>
        <a:lnRef idx="2">
          <a:scrgbClr r="0" g="0" b="0"/>
        </a:lnRef>
        <a:fillRef idx="1">
          <a:scrgbClr r="0" g="0" b="0"/>
        </a:fillRef>
        <a:effectRef idx="0">
          <a:scrgbClr r="0" g="0" b="0"/>
        </a:effectRef>
        <a:fontRef idx="minor">
          <a:schemeClr val="lt1"/>
        </a:fontRef>
      </dsp:style>
    </dsp:sp>
    <dsp:sp modelId="{A88995CB-62D0-0245-8439-3F35FF31866A}">
      <dsp:nvSpPr>
        <dsp:cNvPr id="0" name=""/>
        <dsp:cNvSpPr/>
      </dsp:nvSpPr>
      <dsp:spPr>
        <a:xfrm>
          <a:off x="3284162" y="1087711"/>
          <a:ext cx="1641455" cy="3511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711200">
            <a:lnSpc>
              <a:spcPct val="90000"/>
            </a:lnSpc>
            <a:spcBef>
              <a:spcPct val="0"/>
            </a:spcBef>
            <a:spcAft>
              <a:spcPct val="35000"/>
            </a:spcAft>
            <a:buNone/>
            <a:defRPr b="1"/>
          </a:pPr>
          <a:r>
            <a:rPr lang="en-US" sz="1600" kern="1200"/>
            <a:t>5 nov. 1937</a:t>
          </a:r>
        </a:p>
      </dsp:txBody>
      <dsp:txXfrm>
        <a:off x="3284162" y="1087711"/>
        <a:ext cx="1641455" cy="351175"/>
      </dsp:txXfrm>
    </dsp:sp>
    <dsp:sp modelId="{6E01B621-770F-3E42-A9DD-1C8A08650DBA}">
      <dsp:nvSpPr>
        <dsp:cNvPr id="0" name=""/>
        <dsp:cNvSpPr/>
      </dsp:nvSpPr>
      <dsp:spPr>
        <a:xfrm>
          <a:off x="3202090" y="2144346"/>
          <a:ext cx="1805600" cy="43353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l" defTabSz="533400">
            <a:lnSpc>
              <a:spcPct val="90000"/>
            </a:lnSpc>
            <a:spcBef>
              <a:spcPct val="0"/>
            </a:spcBef>
            <a:spcAft>
              <a:spcPct val="35000"/>
            </a:spcAft>
            <a:buNone/>
          </a:pPr>
          <a:r>
            <a:rPr lang="en-US" sz="1200" kern="1200"/>
            <a:t>protocole d’Hossbach</a:t>
          </a:r>
        </a:p>
      </dsp:txBody>
      <dsp:txXfrm>
        <a:off x="3202090" y="2144346"/>
        <a:ext cx="1805600" cy="433530"/>
      </dsp:txXfrm>
    </dsp:sp>
    <dsp:sp modelId="{5B8ECF04-453A-5845-87DB-F589C8A6869F}">
      <dsp:nvSpPr>
        <dsp:cNvPr id="0" name=""/>
        <dsp:cNvSpPr/>
      </dsp:nvSpPr>
      <dsp:spPr>
        <a:xfrm>
          <a:off x="4104890" y="1616028"/>
          <a:ext cx="0" cy="528317"/>
        </a:xfrm>
        <a:prstGeom prst="line">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dash"/>
        </a:ln>
        <a:effectLst/>
      </dsp:spPr>
      <dsp:style>
        <a:lnRef idx="2">
          <a:scrgbClr r="0" g="0" b="0"/>
        </a:lnRef>
        <a:fillRef idx="1">
          <a:scrgbClr r="0" g="0" b="0"/>
        </a:fillRef>
        <a:effectRef idx="0">
          <a:scrgbClr r="0" g="0" b="0"/>
        </a:effectRef>
        <a:fontRef idx="minor">
          <a:schemeClr val="lt1"/>
        </a:fontRef>
      </dsp:style>
    </dsp:sp>
    <dsp:sp modelId="{FA2AB194-5D07-A041-BE5D-E9C3B3C90752}">
      <dsp:nvSpPr>
        <dsp:cNvPr id="0" name=""/>
        <dsp:cNvSpPr/>
      </dsp:nvSpPr>
      <dsp:spPr>
        <a:xfrm>
          <a:off x="3040134" y="1515027"/>
          <a:ext cx="77693" cy="77693"/>
        </a:xfrm>
        <a:prstGeom prst="ellipse">
          <a:avLst/>
        </a:prstGeom>
        <a:solidFill>
          <a:schemeClr val="lt1">
            <a:alpha val="90000"/>
            <a:hueOff val="0"/>
            <a:satOff val="0"/>
            <a:lumOff val="0"/>
            <a:alphaOff val="0"/>
          </a:schemeClr>
        </a:solidFill>
        <a:ln w="12700" cap="flat" cmpd="sng" algn="ctr">
          <a:noFill/>
          <a:prstDash val="solid"/>
        </a:ln>
        <a:effectLst/>
      </dsp:spPr>
      <dsp:style>
        <a:lnRef idx="2">
          <a:scrgbClr r="0" g="0" b="0"/>
        </a:lnRef>
        <a:fillRef idx="1">
          <a:scrgbClr r="0" g="0" b="0"/>
        </a:fillRef>
        <a:effectRef idx="0">
          <a:scrgbClr r="0" g="0" b="0"/>
        </a:effectRef>
        <a:fontRef idx="minor"/>
      </dsp:style>
    </dsp:sp>
    <dsp:sp modelId="{49C5B9D8-A265-3B4C-8210-495DD1FE70BA}">
      <dsp:nvSpPr>
        <dsp:cNvPr id="0" name=""/>
        <dsp:cNvSpPr/>
      </dsp:nvSpPr>
      <dsp:spPr>
        <a:xfrm>
          <a:off x="4066043" y="1515027"/>
          <a:ext cx="77693" cy="77693"/>
        </a:xfrm>
        <a:prstGeom prst="ellipse">
          <a:avLst/>
        </a:prstGeom>
        <a:solidFill>
          <a:schemeClr val="lt1">
            <a:alpha val="90000"/>
            <a:hueOff val="0"/>
            <a:satOff val="0"/>
            <a:lumOff val="0"/>
            <a:alphaOff val="0"/>
          </a:schemeClr>
        </a:solidFill>
        <a:ln w="12700" cap="flat" cmpd="sng" algn="ctr">
          <a:noFill/>
          <a:prstDash val="solid"/>
        </a:ln>
        <a:effectLst/>
      </dsp:spPr>
      <dsp:style>
        <a:lnRef idx="2">
          <a:scrgbClr r="0" g="0" b="0"/>
        </a:lnRef>
        <a:fillRef idx="1">
          <a:scrgbClr r="0" g="0" b="0"/>
        </a:fillRef>
        <a:effectRef idx="0">
          <a:scrgbClr r="0" g="0" b="0"/>
        </a:effectRef>
        <a:fontRef idx="minor"/>
      </dsp:style>
    </dsp:sp>
    <dsp:sp modelId="{27DA7CD1-CF81-DF47-BFE9-7DC41F9ADA58}">
      <dsp:nvSpPr>
        <dsp:cNvPr id="0" name=""/>
        <dsp:cNvSpPr/>
      </dsp:nvSpPr>
      <dsp:spPr>
        <a:xfrm>
          <a:off x="4310072" y="1668860"/>
          <a:ext cx="1641455" cy="3511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711200">
            <a:lnSpc>
              <a:spcPct val="90000"/>
            </a:lnSpc>
            <a:spcBef>
              <a:spcPct val="0"/>
            </a:spcBef>
            <a:spcAft>
              <a:spcPct val="35000"/>
            </a:spcAft>
            <a:buNone/>
            <a:defRPr b="1"/>
          </a:pPr>
          <a:r>
            <a:rPr lang="en-US" sz="1600" kern="1200"/>
            <a:t>12–13 mars 1938</a:t>
          </a:r>
        </a:p>
      </dsp:txBody>
      <dsp:txXfrm>
        <a:off x="4310072" y="1668860"/>
        <a:ext cx="1641455" cy="351175"/>
      </dsp:txXfrm>
    </dsp:sp>
    <dsp:sp modelId="{22FD69D9-E9E4-3645-9620-9392BEEB8A1C}">
      <dsp:nvSpPr>
        <dsp:cNvPr id="0" name=""/>
        <dsp:cNvSpPr/>
      </dsp:nvSpPr>
      <dsp:spPr>
        <a:xfrm>
          <a:off x="4227999" y="529871"/>
          <a:ext cx="1805600" cy="43353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l" defTabSz="533400">
            <a:lnSpc>
              <a:spcPct val="90000"/>
            </a:lnSpc>
            <a:spcBef>
              <a:spcPct val="0"/>
            </a:spcBef>
            <a:spcAft>
              <a:spcPct val="35000"/>
            </a:spcAft>
            <a:buNone/>
          </a:pPr>
          <a:r>
            <a:rPr lang="en-US" sz="1200" kern="1200"/>
            <a:t>Anschluss</a:t>
          </a:r>
        </a:p>
      </dsp:txBody>
      <dsp:txXfrm>
        <a:off x="4227999" y="529871"/>
        <a:ext cx="1805600" cy="433530"/>
      </dsp:txXfrm>
    </dsp:sp>
    <dsp:sp modelId="{4F4A0517-6D87-5945-9B17-4671045C7BA7}">
      <dsp:nvSpPr>
        <dsp:cNvPr id="0" name=""/>
        <dsp:cNvSpPr/>
      </dsp:nvSpPr>
      <dsp:spPr>
        <a:xfrm>
          <a:off x="5130799" y="963401"/>
          <a:ext cx="0" cy="528317"/>
        </a:xfrm>
        <a:prstGeom prst="line">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dash"/>
        </a:ln>
        <a:effectLst/>
      </dsp:spPr>
      <dsp:style>
        <a:lnRef idx="2">
          <a:scrgbClr r="0" g="0" b="0"/>
        </a:lnRef>
        <a:fillRef idx="1">
          <a:scrgbClr r="0" g="0" b="0"/>
        </a:fillRef>
        <a:effectRef idx="0">
          <a:scrgbClr r="0" g="0" b="0"/>
        </a:effectRef>
        <a:fontRef idx="minor">
          <a:schemeClr val="lt1"/>
        </a:fontRef>
      </dsp:style>
    </dsp:sp>
    <dsp:sp modelId="{E5B686AE-0534-4B45-897E-E0236F09B479}">
      <dsp:nvSpPr>
        <dsp:cNvPr id="0" name=""/>
        <dsp:cNvSpPr/>
      </dsp:nvSpPr>
      <dsp:spPr>
        <a:xfrm>
          <a:off x="5335981" y="1087711"/>
          <a:ext cx="1641455" cy="3511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711200">
            <a:lnSpc>
              <a:spcPct val="90000"/>
            </a:lnSpc>
            <a:spcBef>
              <a:spcPct val="0"/>
            </a:spcBef>
            <a:spcAft>
              <a:spcPct val="35000"/>
            </a:spcAft>
            <a:buNone/>
            <a:defRPr b="1"/>
          </a:pPr>
          <a:r>
            <a:rPr lang="en-US" sz="1600" kern="1200"/>
            <a:t>27 sept. 1938</a:t>
          </a:r>
        </a:p>
      </dsp:txBody>
      <dsp:txXfrm>
        <a:off x="5335981" y="1087711"/>
        <a:ext cx="1641455" cy="351175"/>
      </dsp:txXfrm>
    </dsp:sp>
    <dsp:sp modelId="{983E683D-B0FE-9E4E-B195-BD926A43A1B4}">
      <dsp:nvSpPr>
        <dsp:cNvPr id="0" name=""/>
        <dsp:cNvSpPr/>
      </dsp:nvSpPr>
      <dsp:spPr>
        <a:xfrm>
          <a:off x="5253909" y="2144346"/>
          <a:ext cx="1805600" cy="55546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l" defTabSz="533400">
            <a:lnSpc>
              <a:spcPct val="90000"/>
            </a:lnSpc>
            <a:spcBef>
              <a:spcPct val="0"/>
            </a:spcBef>
            <a:spcAft>
              <a:spcPct val="35000"/>
            </a:spcAft>
            <a:buNone/>
          </a:pPr>
          <a:r>
            <a:rPr lang="en-US" sz="1200" kern="1200"/>
            <a:t>ultimatum allemand à la Tchécoslovaquie</a:t>
          </a:r>
        </a:p>
      </dsp:txBody>
      <dsp:txXfrm>
        <a:off x="5253909" y="2144346"/>
        <a:ext cx="1805600" cy="555461"/>
      </dsp:txXfrm>
    </dsp:sp>
    <dsp:sp modelId="{78E952C0-B145-DC48-8FE0-9F0737A9EC79}">
      <dsp:nvSpPr>
        <dsp:cNvPr id="0" name=""/>
        <dsp:cNvSpPr/>
      </dsp:nvSpPr>
      <dsp:spPr>
        <a:xfrm>
          <a:off x="6156709" y="1616028"/>
          <a:ext cx="0" cy="528317"/>
        </a:xfrm>
        <a:prstGeom prst="line">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dash"/>
        </a:ln>
        <a:effectLst/>
      </dsp:spPr>
      <dsp:style>
        <a:lnRef idx="2">
          <a:scrgbClr r="0" g="0" b="0"/>
        </a:lnRef>
        <a:fillRef idx="1">
          <a:scrgbClr r="0" g="0" b="0"/>
        </a:fillRef>
        <a:effectRef idx="0">
          <a:scrgbClr r="0" g="0" b="0"/>
        </a:effectRef>
        <a:fontRef idx="minor">
          <a:schemeClr val="lt1"/>
        </a:fontRef>
      </dsp:style>
    </dsp:sp>
    <dsp:sp modelId="{46C46B9B-9590-DB41-B386-2945ED74A241}">
      <dsp:nvSpPr>
        <dsp:cNvPr id="0" name=""/>
        <dsp:cNvSpPr/>
      </dsp:nvSpPr>
      <dsp:spPr>
        <a:xfrm>
          <a:off x="5091953" y="1515027"/>
          <a:ext cx="77693" cy="77693"/>
        </a:xfrm>
        <a:prstGeom prst="ellipse">
          <a:avLst/>
        </a:prstGeom>
        <a:solidFill>
          <a:schemeClr val="lt1">
            <a:alpha val="90000"/>
            <a:hueOff val="0"/>
            <a:satOff val="0"/>
            <a:lumOff val="0"/>
            <a:alphaOff val="0"/>
          </a:schemeClr>
        </a:solidFill>
        <a:ln w="12700" cap="flat" cmpd="sng" algn="ctr">
          <a:noFill/>
          <a:prstDash val="solid"/>
        </a:ln>
        <a:effectLst/>
      </dsp:spPr>
      <dsp:style>
        <a:lnRef idx="2">
          <a:scrgbClr r="0" g="0" b="0"/>
        </a:lnRef>
        <a:fillRef idx="1">
          <a:scrgbClr r="0" g="0" b="0"/>
        </a:fillRef>
        <a:effectRef idx="0">
          <a:scrgbClr r="0" g="0" b="0"/>
        </a:effectRef>
        <a:fontRef idx="minor"/>
      </dsp:style>
    </dsp:sp>
    <dsp:sp modelId="{A2E2089D-908F-F145-81B8-D9FD7FC70D13}">
      <dsp:nvSpPr>
        <dsp:cNvPr id="0" name=""/>
        <dsp:cNvSpPr/>
      </dsp:nvSpPr>
      <dsp:spPr>
        <a:xfrm>
          <a:off x="6117862" y="1515027"/>
          <a:ext cx="77693" cy="77693"/>
        </a:xfrm>
        <a:prstGeom prst="ellipse">
          <a:avLst/>
        </a:prstGeom>
        <a:solidFill>
          <a:schemeClr val="lt1">
            <a:alpha val="90000"/>
            <a:hueOff val="0"/>
            <a:satOff val="0"/>
            <a:lumOff val="0"/>
            <a:alphaOff val="0"/>
          </a:schemeClr>
        </a:solidFill>
        <a:ln w="12700" cap="flat" cmpd="sng" algn="ctr">
          <a:noFill/>
          <a:prstDash val="solid"/>
        </a:ln>
        <a:effectLst/>
      </dsp:spPr>
      <dsp:style>
        <a:lnRef idx="2">
          <a:scrgbClr r="0" g="0" b="0"/>
        </a:lnRef>
        <a:fillRef idx="1">
          <a:scrgbClr r="0" g="0" b="0"/>
        </a:fillRef>
        <a:effectRef idx="0">
          <a:scrgbClr r="0" g="0" b="0"/>
        </a:effectRef>
        <a:fontRef idx="minor"/>
      </dsp:style>
    </dsp:sp>
    <dsp:sp modelId="{F873AF00-4CC3-4F40-9D7F-63EF4496C1F7}">
      <dsp:nvSpPr>
        <dsp:cNvPr id="0" name=""/>
        <dsp:cNvSpPr/>
      </dsp:nvSpPr>
      <dsp:spPr>
        <a:xfrm>
          <a:off x="6361891" y="1668860"/>
          <a:ext cx="1641455" cy="3511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711200">
            <a:lnSpc>
              <a:spcPct val="90000"/>
            </a:lnSpc>
            <a:spcBef>
              <a:spcPct val="0"/>
            </a:spcBef>
            <a:spcAft>
              <a:spcPct val="35000"/>
            </a:spcAft>
            <a:buNone/>
            <a:defRPr b="1"/>
          </a:pPr>
          <a:r>
            <a:rPr lang="en-US" sz="1600" kern="1200"/>
            <a:t>29–30 sept. 1938</a:t>
          </a:r>
        </a:p>
      </dsp:txBody>
      <dsp:txXfrm>
        <a:off x="6361891" y="1668860"/>
        <a:ext cx="1641455" cy="351175"/>
      </dsp:txXfrm>
    </dsp:sp>
    <dsp:sp modelId="{9AF75DD8-ABFF-224E-AA71-0B8FC0C770F8}">
      <dsp:nvSpPr>
        <dsp:cNvPr id="0" name=""/>
        <dsp:cNvSpPr/>
      </dsp:nvSpPr>
      <dsp:spPr>
        <a:xfrm>
          <a:off x="6279818" y="529871"/>
          <a:ext cx="1805600" cy="43353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l" defTabSz="533400">
            <a:lnSpc>
              <a:spcPct val="90000"/>
            </a:lnSpc>
            <a:spcBef>
              <a:spcPct val="0"/>
            </a:spcBef>
            <a:spcAft>
              <a:spcPct val="35000"/>
            </a:spcAft>
            <a:buNone/>
          </a:pPr>
          <a:r>
            <a:rPr lang="en-US" sz="1200" kern="1200"/>
            <a:t>conférence de Munich</a:t>
          </a:r>
        </a:p>
      </dsp:txBody>
      <dsp:txXfrm>
        <a:off x="6279818" y="529871"/>
        <a:ext cx="1805600" cy="433530"/>
      </dsp:txXfrm>
    </dsp:sp>
    <dsp:sp modelId="{8717114B-FDD0-354D-AA91-205C320594C7}">
      <dsp:nvSpPr>
        <dsp:cNvPr id="0" name=""/>
        <dsp:cNvSpPr/>
      </dsp:nvSpPr>
      <dsp:spPr>
        <a:xfrm>
          <a:off x="7182618" y="963401"/>
          <a:ext cx="0" cy="528317"/>
        </a:xfrm>
        <a:prstGeom prst="line">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dash"/>
        </a:ln>
        <a:effectLst/>
      </dsp:spPr>
      <dsp:style>
        <a:lnRef idx="2">
          <a:scrgbClr r="0" g="0" b="0"/>
        </a:lnRef>
        <a:fillRef idx="1">
          <a:scrgbClr r="0" g="0" b="0"/>
        </a:fillRef>
        <a:effectRef idx="0">
          <a:scrgbClr r="0" g="0" b="0"/>
        </a:effectRef>
        <a:fontRef idx="minor">
          <a:schemeClr val="lt1"/>
        </a:fontRef>
      </dsp:style>
    </dsp:sp>
    <dsp:sp modelId="{B340DAB7-10E5-ED4F-AD42-BF7F401DC660}">
      <dsp:nvSpPr>
        <dsp:cNvPr id="0" name=""/>
        <dsp:cNvSpPr/>
      </dsp:nvSpPr>
      <dsp:spPr>
        <a:xfrm>
          <a:off x="7387800" y="1087711"/>
          <a:ext cx="1641455" cy="3511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711200">
            <a:lnSpc>
              <a:spcPct val="90000"/>
            </a:lnSpc>
            <a:spcBef>
              <a:spcPct val="0"/>
            </a:spcBef>
            <a:spcAft>
              <a:spcPct val="35000"/>
            </a:spcAft>
            <a:buNone/>
            <a:defRPr b="1"/>
          </a:pPr>
          <a:r>
            <a:rPr lang="en-US" sz="1600" kern="1200"/>
            <a:t>15 mars 1939</a:t>
          </a:r>
        </a:p>
      </dsp:txBody>
      <dsp:txXfrm>
        <a:off x="7387800" y="1087711"/>
        <a:ext cx="1641455" cy="351175"/>
      </dsp:txXfrm>
    </dsp:sp>
    <dsp:sp modelId="{93B4B951-6971-B144-AADA-6089D25A6489}">
      <dsp:nvSpPr>
        <dsp:cNvPr id="0" name=""/>
        <dsp:cNvSpPr/>
      </dsp:nvSpPr>
      <dsp:spPr>
        <a:xfrm>
          <a:off x="7305728" y="2144346"/>
          <a:ext cx="1805600" cy="55546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l" defTabSz="533400">
            <a:lnSpc>
              <a:spcPct val="90000"/>
            </a:lnSpc>
            <a:spcBef>
              <a:spcPct val="0"/>
            </a:spcBef>
            <a:spcAft>
              <a:spcPct val="35000"/>
            </a:spcAft>
            <a:buNone/>
          </a:pPr>
          <a:r>
            <a:rPr lang="en-US" sz="1200" kern="1200"/>
            <a:t>protectorat allemande sur la Bohême-Moravie</a:t>
          </a:r>
        </a:p>
      </dsp:txBody>
      <dsp:txXfrm>
        <a:off x="7305728" y="2144346"/>
        <a:ext cx="1805600" cy="555461"/>
      </dsp:txXfrm>
    </dsp:sp>
    <dsp:sp modelId="{AE3A821B-1FFF-1D4A-8030-CF7D03445C5C}">
      <dsp:nvSpPr>
        <dsp:cNvPr id="0" name=""/>
        <dsp:cNvSpPr/>
      </dsp:nvSpPr>
      <dsp:spPr>
        <a:xfrm>
          <a:off x="8208528" y="1616028"/>
          <a:ext cx="0" cy="528317"/>
        </a:xfrm>
        <a:prstGeom prst="line">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dash"/>
        </a:ln>
        <a:effectLst/>
      </dsp:spPr>
      <dsp:style>
        <a:lnRef idx="2">
          <a:scrgbClr r="0" g="0" b="0"/>
        </a:lnRef>
        <a:fillRef idx="1">
          <a:scrgbClr r="0" g="0" b="0"/>
        </a:fillRef>
        <a:effectRef idx="0">
          <a:scrgbClr r="0" g="0" b="0"/>
        </a:effectRef>
        <a:fontRef idx="minor">
          <a:schemeClr val="lt1"/>
        </a:fontRef>
      </dsp:style>
    </dsp:sp>
    <dsp:sp modelId="{09C737F6-01CD-5841-BD28-37F7A381212B}">
      <dsp:nvSpPr>
        <dsp:cNvPr id="0" name=""/>
        <dsp:cNvSpPr/>
      </dsp:nvSpPr>
      <dsp:spPr>
        <a:xfrm>
          <a:off x="7143772" y="1515027"/>
          <a:ext cx="77693" cy="77693"/>
        </a:xfrm>
        <a:prstGeom prst="ellipse">
          <a:avLst/>
        </a:prstGeom>
        <a:solidFill>
          <a:schemeClr val="lt1">
            <a:alpha val="90000"/>
            <a:hueOff val="0"/>
            <a:satOff val="0"/>
            <a:lumOff val="0"/>
            <a:alphaOff val="0"/>
          </a:schemeClr>
        </a:solidFill>
        <a:ln w="12700" cap="flat" cmpd="sng" algn="ctr">
          <a:noFill/>
          <a:prstDash val="solid"/>
        </a:ln>
        <a:effectLst/>
      </dsp:spPr>
      <dsp:style>
        <a:lnRef idx="2">
          <a:scrgbClr r="0" g="0" b="0"/>
        </a:lnRef>
        <a:fillRef idx="1">
          <a:scrgbClr r="0" g="0" b="0"/>
        </a:fillRef>
        <a:effectRef idx="0">
          <a:scrgbClr r="0" g="0" b="0"/>
        </a:effectRef>
        <a:fontRef idx="minor"/>
      </dsp:style>
    </dsp:sp>
    <dsp:sp modelId="{BA33E230-D07C-CF4F-B554-6E40CA5787E6}">
      <dsp:nvSpPr>
        <dsp:cNvPr id="0" name=""/>
        <dsp:cNvSpPr/>
      </dsp:nvSpPr>
      <dsp:spPr>
        <a:xfrm>
          <a:off x="8169681" y="1515027"/>
          <a:ext cx="77693" cy="77693"/>
        </a:xfrm>
        <a:prstGeom prst="ellipse">
          <a:avLst/>
        </a:prstGeom>
        <a:solidFill>
          <a:schemeClr val="lt1">
            <a:alpha val="90000"/>
            <a:hueOff val="0"/>
            <a:satOff val="0"/>
            <a:lumOff val="0"/>
            <a:alphaOff val="0"/>
          </a:schemeClr>
        </a:solidFill>
        <a:ln w="12700" cap="flat" cmpd="sng" algn="ctr">
          <a:noFill/>
          <a:prstDash val="solid"/>
        </a:ln>
        <a:effectLst/>
      </dsp:spPr>
      <dsp:style>
        <a:lnRef idx="2">
          <a:scrgbClr r="0" g="0" b="0"/>
        </a:lnRef>
        <a:fillRef idx="1">
          <a:scrgbClr r="0" g="0" b="0"/>
        </a:fillRef>
        <a:effectRef idx="0">
          <a:scrgbClr r="0" g="0" b="0"/>
        </a:effectRef>
        <a:fontRef idx="minor"/>
      </dsp:style>
    </dsp:sp>
    <dsp:sp modelId="{E71D618B-C2B7-8C47-A69B-11553D3EC824}">
      <dsp:nvSpPr>
        <dsp:cNvPr id="0" name=""/>
        <dsp:cNvSpPr/>
      </dsp:nvSpPr>
      <dsp:spPr>
        <a:xfrm>
          <a:off x="8413710" y="1668860"/>
          <a:ext cx="1641455" cy="3511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711200">
            <a:lnSpc>
              <a:spcPct val="90000"/>
            </a:lnSpc>
            <a:spcBef>
              <a:spcPct val="0"/>
            </a:spcBef>
            <a:spcAft>
              <a:spcPct val="35000"/>
            </a:spcAft>
            <a:buNone/>
            <a:defRPr b="1"/>
          </a:pPr>
          <a:r>
            <a:rPr lang="en-US" sz="1600" kern="1200"/>
            <a:t>1 sept. 1939</a:t>
          </a:r>
        </a:p>
      </dsp:txBody>
      <dsp:txXfrm>
        <a:off x="8413710" y="1668860"/>
        <a:ext cx="1641455" cy="351175"/>
      </dsp:txXfrm>
    </dsp:sp>
    <dsp:sp modelId="{9B54F88D-2F6A-574F-A685-706C58C41FAD}">
      <dsp:nvSpPr>
        <dsp:cNvPr id="0" name=""/>
        <dsp:cNvSpPr/>
      </dsp:nvSpPr>
      <dsp:spPr>
        <a:xfrm>
          <a:off x="8331637" y="407940"/>
          <a:ext cx="1805600" cy="55546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l" defTabSz="533400">
            <a:lnSpc>
              <a:spcPct val="90000"/>
            </a:lnSpc>
            <a:spcBef>
              <a:spcPct val="0"/>
            </a:spcBef>
            <a:spcAft>
              <a:spcPct val="35000"/>
            </a:spcAft>
            <a:buNone/>
          </a:pPr>
          <a:r>
            <a:rPr lang="en-US" sz="1200" kern="1200"/>
            <a:t>invasion de la Pologne par l'Allemagne</a:t>
          </a:r>
        </a:p>
      </dsp:txBody>
      <dsp:txXfrm>
        <a:off x="8331637" y="407940"/>
        <a:ext cx="1805600" cy="555461"/>
      </dsp:txXfrm>
    </dsp:sp>
    <dsp:sp modelId="{08A7593B-10AE-6243-8667-BF3FDF1554C9}">
      <dsp:nvSpPr>
        <dsp:cNvPr id="0" name=""/>
        <dsp:cNvSpPr/>
      </dsp:nvSpPr>
      <dsp:spPr>
        <a:xfrm>
          <a:off x="9234437" y="963401"/>
          <a:ext cx="0" cy="528317"/>
        </a:xfrm>
        <a:prstGeom prst="line">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dash"/>
        </a:ln>
        <a:effectLst/>
      </dsp:spPr>
      <dsp:style>
        <a:lnRef idx="2">
          <a:scrgbClr r="0" g="0" b="0"/>
        </a:lnRef>
        <a:fillRef idx="1">
          <a:scrgbClr r="0" g="0" b="0"/>
        </a:fillRef>
        <a:effectRef idx="0">
          <a:scrgbClr r="0" g="0" b="0"/>
        </a:effectRef>
        <a:fontRef idx="minor">
          <a:schemeClr val="lt1"/>
        </a:fontRef>
      </dsp:style>
    </dsp:sp>
    <dsp:sp modelId="{2CB5D60B-95D8-3F44-87E6-332C9228AA15}">
      <dsp:nvSpPr>
        <dsp:cNvPr id="0" name=""/>
        <dsp:cNvSpPr/>
      </dsp:nvSpPr>
      <dsp:spPr>
        <a:xfrm>
          <a:off x="9195591" y="1515027"/>
          <a:ext cx="77693" cy="77693"/>
        </a:xfrm>
        <a:prstGeom prst="ellipse">
          <a:avLst/>
        </a:prstGeom>
        <a:solidFill>
          <a:schemeClr val="lt1">
            <a:alpha val="90000"/>
            <a:hueOff val="0"/>
            <a:satOff val="0"/>
            <a:lumOff val="0"/>
            <a:alphaOff val="0"/>
          </a:schemeClr>
        </a:solidFill>
        <a:ln w="12700" cap="flat" cmpd="sng" algn="ctr">
          <a:no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16/7/layout/AccentHomeChevronProcess">
  <dgm:title val="Accent Home Chevron Process"/>
  <dgm:desc val="Use to show a progression; a timeline; sequential steps in a task, process, or workflow; or to emphasize movement or direction. Level 1 text appears inside an chevron shape, except the first shape which comes in a home shape, while Level 2 text appears above the invisible rectangle shapes."/>
  <dgm:catLst>
    <dgm:cat type="process" pri="500"/>
    <dgm:cat type="timeline"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contrsBasedOnsibTransCount">
      <dgm:if name="oneSibTrans" axis="ch" ptType="sibTrans" func="cnt" op="equ" val="1">
        <dgm:constrLst>
          <dgm:constr type="h" for="ch" forName="composite" refType="h" fact="0.6"/>
          <dgm:constr type="w" for="ch" forName="composite" refType="w"/>
          <dgm:constr type="primFontSz" for="des" forName="parTx" val="20"/>
          <dgm:constr type="primFontSz" for="des" forName="desTx" refType="primFontSz" refFor="des" refForName="parTx" op="lte"/>
          <dgm:constr type="primFontSz" for="des" forName="parTx" op="equ"/>
          <dgm:constr type="primFontSz" for="des" forName="desTx" op="equ"/>
          <dgm:constr type="w" for="ch" forName="space" refType="w" refFor="ch" refForName="composite" fact="-0.02"/>
          <dgm:constr type="w" for="ch" ptType="sibTrans" op="equ"/>
        </dgm:constrLst>
      </dgm:if>
      <dgm:else name="moreThanOneSibTrans">
        <dgm:choose name="contrsForMoreThanOneSibTrans">
          <dgm:if name="twoSibTrans" axis="ch" ptType="sibTrans" func="cnt" op="equ" val="2">
            <dgm:constrLst>
              <dgm:constr type="h" for="ch" forName="composite" refType="h" fact="0.6"/>
              <dgm:constr type="w" for="ch" forName="composite" refType="w"/>
              <dgm:constr type="primFontSz" for="des" forName="parTx" val="20"/>
              <dgm:constr type="primFontSz" for="des" forName="desTx" refType="primFontSz" refFor="des" refForName="parTx" op="lte"/>
              <dgm:constr type="primFontSz" for="des" forName="parTx" op="equ"/>
              <dgm:constr type="primFontSz" for="des" forName="desTx" op="equ"/>
              <dgm:constr type="w" for="ch" forName="space" refType="w" refFor="ch" refForName="composite" fact="-0.03"/>
              <dgm:constr type="w" for="ch" ptType="sibTrans" op="equ"/>
            </dgm:constrLst>
          </dgm:if>
          <dgm:else name="moreThanTwoSibTrans">
            <dgm:choose name="contrsForMoreThanTwoSibTrans">
              <dgm:if name="threeSibTrans" axis="ch" ptType="sibTrans" func="cnt" op="equ" val="3">
                <dgm:constrLst>
                  <dgm:constr type="h" for="ch" forName="composite" refType="h" fact="0.6"/>
                  <dgm:constr type="w" for="ch" forName="composite" refType="w"/>
                  <dgm:constr type="primFontSz" for="des" forName="parTx" val="20"/>
                  <dgm:constr type="primFontSz" for="des" forName="desTx" refType="primFontSz" refFor="des" refForName="parTx" op="lte"/>
                  <dgm:constr type="primFontSz" for="des" forName="parTx" op="equ"/>
                  <dgm:constr type="primFontSz" for="des" forName="desTx" op="equ"/>
                  <dgm:constr type="w" for="ch" forName="space" refType="w" refFor="ch" refForName="composite" fact="-0.04"/>
                  <dgm:constr type="w" for="ch" ptType="sibTrans" op="equ"/>
                </dgm:constrLst>
              </dgm:if>
              <dgm:else name="moreThanThreeSibTrans">
                <dgm:choose name="contrsForMoreThanThreeSibTrans">
                  <dgm:if name="fourToSixSibTrans" axis="ch" ptType="sibTrans" func="cnt" op="lte" val="6">
                    <dgm:constrLst>
                      <dgm:constr type="h" for="ch" forName="composite" refType="h" fact="0.6"/>
                      <dgm:constr type="w" for="ch" forName="composite" refType="w"/>
                      <dgm:constr type="primFontSz" for="des" forName="parTx" val="20"/>
                      <dgm:constr type="primFontSz" for="des" forName="desTx" refType="primFontSz" refFor="des" refForName="parTx" op="lte"/>
                      <dgm:constr type="primFontSz" for="des" forName="parTx" op="equ"/>
                      <dgm:constr type="primFontSz" for="des" forName="desTx" op="equ"/>
                      <dgm:constr type="w" for="ch" forName="space" refType="w" refFor="ch" refForName="composite" fact="-0.05"/>
                      <dgm:constr type="w" for="ch" ptType="sibTrans" op="equ"/>
                    </dgm:constrLst>
                  </dgm:if>
                  <dgm:else name="moreThanSixSibTrans">
                    <dgm:choose name="contrsForMoreThanSixSibTrans">
                      <dgm:if name="sevenToEightSibTrans" axis="ch" ptType="sibTrans" func="cnt" op="lte" val="8">
                        <dgm:constrLst>
                          <dgm:constr type="h" for="ch" forName="composite" refType="h" fact="0.6"/>
                          <dgm:constr type="w" for="ch" forName="composite" refType="w"/>
                          <dgm:constr type="primFontSz" for="des" forName="parTx" val="20"/>
                          <dgm:constr type="primFontSz" for="des" forName="desTx" refType="primFontSz" refFor="des" refForName="parTx" op="lte"/>
                          <dgm:constr type="primFontSz" for="des" forName="parTx" op="equ"/>
                          <dgm:constr type="primFontSz" for="des" forName="desTx" op="equ"/>
                          <dgm:constr type="w" for="ch" forName="space" refType="w" refFor="ch" refForName="composite" fact="-0.07"/>
                          <dgm:constr type="w" for="ch" ptType="sibTrans" op="equ"/>
                        </dgm:constrLst>
                      </dgm:if>
                      <dgm:else name="moreThanEightSibTrans">
                        <dgm:constrLst>
                          <dgm:constr type="h" for="ch" forName="composite" refType="h" fact="0.6"/>
                          <dgm:constr type="w" for="ch" forName="composite" refType="w"/>
                          <dgm:constr type="primFontSz" for="des" forName="parTx" val="20"/>
                          <dgm:constr type="primFontSz" for="des" forName="desTx" refType="primFontSz" refFor="des" refForName="parTx" op="lte"/>
                          <dgm:constr type="primFontSz" for="des" forName="parTx" op="equ"/>
                          <dgm:constr type="primFontSz" for="des" forName="desTx" op="equ"/>
                          <dgm:constr type="w" for="ch" forName="space" refType="w" refFor="ch" refForName="composite" fact="-0.09"/>
                          <dgm:constr type="w" for="ch" ptType="sibTrans" op="equ"/>
                        </dgm:constrLst>
                      </dgm:else>
                    </dgm:choose>
                  </dgm:else>
                </dgm:choose>
              </dgm:else>
            </dgm:choose>
          </dgm:else>
        </dgm:choose>
      </dgm:else>
    </dgm:choose>
    <dgm:ruleLst/>
    <dgm:forEach name="Name6" axis="ch" ptType="node">
      <dgm:layoutNode name="composite">
        <dgm:alg type="composite"/>
        <dgm:shape xmlns:r="http://schemas.openxmlformats.org/officeDocument/2006/relationships" r:blip="">
          <dgm:adjLst/>
        </dgm:shape>
        <dgm:presOf/>
        <dgm:choose name="LayoutLTRorRTL">
          <dgm:if name="LayoutLTR" func="var" arg="dir" op="equ" val="norm">
            <dgm:constrLst>
              <dgm:constr type="w" for="ch" forName="L" refType="w" fact="0.08"/>
              <dgm:constr type="h" for="ch" forName="L" refType="h" fact="0.75"/>
              <dgm:constr type="l" for="ch" forName="L"/>
              <dgm:constr type="l" for="ch" forName="parTx"/>
              <dgm:constr type="w" for="ch" forName="parTx" refType="w"/>
              <dgm:constr type="h" for="ch" forName="parTx" refType="h" fact="0.25"/>
              <dgm:constr type="t" for="ch" forName="parTx" refType="b" refFor="ch" refForName="L"/>
              <dgm:constr type="t" for="ch" forName="desTx" refType="w" refFor="ch" refForName="L" fact="0.6"/>
              <dgm:constr type="b" for="ch" forName="desTx" refType="t" refFor="ch" refForName="EmptyPlaceHolder"/>
              <dgm:constr type="l" for="ch" forName="desTx" refType="r" refFor="ch" refForName="L"/>
              <dgm:constr type="w" for="ch" forName="desTx" refType="w" fact="0.812"/>
              <dgm:constr type="w" for="ch" forName="EmptyPlaceHolder" refType="w" fact="0.82"/>
              <dgm:constr type="l" for="ch" forName="EmptyPlaceHolder" refType="r" refFor="ch" refForName="L"/>
              <dgm:constr type="b" for="ch" forName="EmptyPlaceHolder" refType="b" refFor="ch" refForName="L"/>
              <dgm:constr type="h" for="ch" forName="EmptyPlaceHolder" refType="t" refFor="ch" refForName="desTx"/>
            </dgm:constrLst>
          </dgm:if>
          <dgm:else name="LayoutRTL">
            <dgm:constrLst>
              <dgm:constr type="w" for="ch" forName="L" refType="w" fact="0.08"/>
              <dgm:constr type="h" for="ch" forName="L" refType="h" fact="0.75"/>
              <dgm:constr type="r" for="ch" forName="L" refType="w"/>
              <dgm:constr type="r" for="ch" forName="parTx" refType="w"/>
              <dgm:constr type="w" for="ch" forName="parTx" refType="w"/>
              <dgm:constr type="h" for="ch" forName="parTx" refType="h" fact="0.25"/>
              <dgm:constr type="t" for="ch" forName="parTx" refType="b" refFor="ch" refForName="L"/>
              <dgm:constr type="t" for="ch" forName="desTx" refType="w" refFor="ch" refForName="L" fact="0.6"/>
              <dgm:constr type="b" for="ch" forName="desTx" refType="t" refFor="ch" refForName="EmptyPlaceHolder"/>
              <dgm:constr type="r" for="ch" forName="desTx" refType="l" refFor="ch" refForName="L"/>
              <dgm:constr type="w" for="ch" forName="desTx" refType="w" fact="0.812"/>
              <dgm:constr type="w" for="ch" forName="EmptyPlaceHolder" refType="w" fact="0.82"/>
              <dgm:constr type="h" for="ch" forName="EmptyPlaceHolder" refType="w" refFor="ch" refForName="L" fact="0.6"/>
              <dgm:constr type="b" for="ch" forName="EmptyPlaceHolder" refType="b" refFor="ch" refForName="L"/>
            </dgm:constrLst>
          </dgm:else>
        </dgm:choose>
        <dgm:layoutNode name="L" styleLbl="solidFgAcc1" moveWith="parTx">
          <dgm:varLst>
            <dgm:chMax val="0"/>
            <dgm:chPref val="0"/>
          </dgm:varLst>
          <dgm:alg type="sp"/>
          <dgm:choose name="Name310">
            <dgm:if name="Name311" func="var" arg="dir" op="equ" val="norm">
              <dgm:shape xmlns:r="http://schemas.openxmlformats.org/officeDocument/2006/relationships" rot="90" type="corner" r:blip="">
                <dgm:adjLst>
                  <dgm:adj idx="1" val="0.01"/>
                  <dgm:adj idx="2" val="0.01"/>
                </dgm:adjLst>
              </dgm:shape>
            </dgm:if>
            <dgm:else name="Name312">
              <dgm:shape xmlns:r="http://schemas.openxmlformats.org/officeDocument/2006/relationships" rot="180" type="corner" r:blip="">
                <dgm:adjLst>
                  <dgm:adj idx="1" val="0.01"/>
                  <dgm:adj idx="2" val="0.01"/>
                </dgm:adjLst>
              </dgm:shape>
            </dgm:else>
          </dgm:choose>
          <dgm:presOf/>
          <dgm:constrLst/>
          <dgm:ruleLst/>
        </dgm:layoutNode>
        <dgm:layoutNode name="parTx" styleLbl="alignNode1">
          <dgm:varLst>
            <dgm:chMax val="0"/>
            <dgm:chPref val="0"/>
            <dgm:bulletEnabled val="1"/>
          </dgm:varLst>
          <dgm:alg type="tx">
            <dgm:param type="txAnchorVert" val="mid"/>
            <dgm:param type="parTxLTRAlign" val="ctr"/>
            <dgm:param type="parTxRTLAlign" val="ctr"/>
          </dgm:alg>
          <dgm:choose name="MakeFirstNodeHomePlate">
            <dgm:if name="IfFirstNode" axis="self" ptType="node" func="pos" op="equ" val="1">
              <dgm:choose name="Name110">
                <dgm:if name="Name111" func="var" arg="dir" op="equ" val="norm">
                  <dgm:shape xmlns:r="http://schemas.openxmlformats.org/officeDocument/2006/relationships" type="homePlate" r:blip="">
                    <dgm:adjLst>
                      <dgm:adj idx="1" val="0.25"/>
                    </dgm:adjLst>
                  </dgm:shape>
                </dgm:if>
                <dgm:else name="Name112">
                  <dgm:shape xmlns:r="http://schemas.openxmlformats.org/officeDocument/2006/relationships" rot="180" type="homePlate" r:blip="">
                    <dgm:adjLst>
                      <dgm:adj idx="1" val="0.25"/>
                    </dgm:adjLst>
                  </dgm:shape>
                </dgm:else>
              </dgm:choose>
            </dgm:if>
            <dgm:else name="MakeRestOfNodesChevrons">
              <dgm:choose name="Name10">
                <dgm:if name="Name11" func="var" arg="dir" op="equ" val="norm">
                  <dgm:shape xmlns:r="http://schemas.openxmlformats.org/officeDocument/2006/relationships" type="chevron" r:blip="">
                    <dgm:adjLst>
                      <dgm:adj idx="1" val="0.25"/>
                    </dgm:adjLst>
                  </dgm:shape>
                </dgm:if>
                <dgm:else name="Name12">
                  <dgm:shape xmlns:r="http://schemas.openxmlformats.org/officeDocument/2006/relationships" rot="180" type="chevron" r:blip="">
                    <dgm:adjLst>
                      <dgm:adj idx="1" val="0.25"/>
                    </dgm:adjLst>
                  </dgm:shape>
                </dgm:else>
              </dgm:choose>
            </dgm:else>
          </dgm:choose>
          <dgm:presOf axis="self" ptType="node"/>
          <dgm:constrLst>
            <dgm:constr type="tMarg" refType="primFontSz"/>
            <dgm:constr type="bMarg" refType="primFontSz"/>
            <dgm:constr type="lMarg" refType="primFontSz" fact="0.5"/>
            <dgm:constr type="rMarg" refType="primFontSz" fact="0.5"/>
          </dgm:constrLst>
          <dgm:ruleLst>
            <dgm:rule type="primFontSz" val="13" fact="NaN" max="NaN"/>
          </dgm:ruleLst>
        </dgm:layoutNode>
        <dgm:layoutNode name="desTx" styleLbl="revTx" moveWith="parTx">
          <dgm:varLst>
            <dgm:chMax val="0"/>
            <dgm:chPref val="0"/>
            <dgm:bulletEnabled val="1"/>
          </dgm:varLst>
          <dgm:choose name="Name210">
            <dgm:if name="Name211" func="var" arg="dir" op="equ" val="norm">
              <dgm:alg type="tx">
                <dgm:param type="txAnchorVert" val="t"/>
                <dgm:param type="parTxLTRAlign" val="l"/>
                <dgm:param type="shpTxLTRAlignCh" val="l"/>
                <dgm:param type="parTxRTLAlign" val="l"/>
                <dgm:param type="shpTxRTLAlignCh" val="l"/>
              </dgm:alg>
            </dgm:if>
            <dgm:else name="Name212">
              <dgm:alg type="tx">
                <dgm:param type="txAnchorVert" val="t"/>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 ptType="node"/>
          <dgm:constrLst>
            <dgm:constr type="tMarg"/>
            <dgm:constr type="bMarg"/>
            <dgm:constr type="lMarg"/>
            <dgm:constr type="rMarg"/>
          </dgm:constrLst>
          <dgm:ruleLst>
            <dgm:rule type="primFontSz" val="11" fact="NaN" max="NaN"/>
            <dgm:rule type="secFontSz" val="9" fact="NaN" max="NaN"/>
          </dgm:ruleLst>
        </dgm:layoutNode>
        <dgm:layoutNode name="EmptyPlaceHolder">
          <dgm:alg type="sp"/>
          <dgm:shape xmlns:r="http://schemas.openxmlformats.org/officeDocument/2006/relationships" r:blip="">
            <dgm:adjLst/>
          </dgm:shape>
          <dgm:presOf/>
          <dgm:constr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7/3/layout/HorizontalPathTimeline">
  <dgm:title val="Horizontal Path Timeline"/>
  <dgm:desc val="Use to show a list of events in chronological order. The rectangular shape contains the description while the date is shown near the circular dot along the time line. It's the perfect SmartArt for displaying large amount of text with a short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refType="h" fact="0.04"/>
      <dgm:constr type="ctrY" for="ch" forName="divider" refType="h" fact="0.5"/>
      <dgm:constr type="l" for="ch" forName="divider"/>
      <dgm:constr type="w" for="ch" forName="nodes" refType="w"/>
      <dgm:constr type="h" for="ch" forName="nodes" refType="h"/>
    </dgm:constrLst>
    <dgm:layoutNode name="divider" styleLbl="node1">
      <dgm:alg type="sp"/>
      <dgm:shape xmlns:r="http://schemas.openxmlformats.org/officeDocument/2006/relationships" type="rect" r:blip="" zOrderOff="2">
        <dgm:adjLst/>
      </dgm:shap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
                <dgm:constr type="l" for="ch" forName="L1TextContainer" refType="w" fact="0.1"/>
                <dgm:constr type="t" for="ch" forName="L1TextContainer" refType="h" fact="0.537"/>
                <dgm:constr type="h" for="ch" forName="L1TextContainer" refType="h" fact="0.113"/>
                <dgm:constr type="w" for="ch" forName="L2TextContainerWrapper" refType="w" fact="0.88"/>
                <dgm:constr type="h" for="ch" forName="L2TextContainerWrapper" refType="h" fact="0.31"/>
                <dgm:constr type="b" for="ch" forName="L2TextContainerWrapper" refType="h" fact="0.31"/>
                <dgm:constr type="l" for="ch" forName="L2TextContainerWrapper" refType="w" fact="0.06"/>
                <dgm:constr type="w" for="ch" forName="ConnectLine"/>
                <dgm:constr type="l" for="ch" forName="ConnectLine" refType="w" fact="0.5"/>
                <dgm:constr type="h" for="ch" forName="ConnectLine" refType="h" fact="0.17"/>
                <dgm:constr type="t" for="ch" forName="ConnectLine" refType="h" fact="0.31"/>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EmptyPlaceHolder" refType="w"/>
                <dgm:constr type="t" for="ch" forName="EmptyPlaceHolder" refType="h" fact="0.65"/>
                <dgm:constr type="h" for="ch" forName="EmptyPlaceHolder" refType="h" fact="0.35"/>
              </dgm:constrLst>
            </dgm:if>
            <dgm:else name="CaseForPlacingNodeBelowDivider">
              <dgm:constrLst>
                <dgm:constr type="w" for="ch" forName="L1TextContainer" refType="w" fact="0.8"/>
                <dgm:constr type="l" for="ch" forName="L1TextContainer" refType="w" fact="0.1"/>
                <dgm:constr type="t" for="ch" forName="L1TextContainer" refType="h" fact="0.35"/>
                <dgm:constr type="h" for="ch" forName="L1TextContainer" refType="h" fact="0.113"/>
                <dgm:constr type="w" for="ch" forName="L2TextContainerWrapper" refType="w" fact="0.88"/>
                <dgm:constr type="h" for="ch" forName="L2TextContainerWrapper" refType="h" fact="0.31"/>
                <dgm:constr type="t" for="ch" forName="L2TextContainerWrapper" refType="h" fact="0.69"/>
                <dgm:constr type="l" for="ch" forName="L2TextContainerWrapper" refType="w" fact="0.06"/>
                <dgm:constr type="w" for="ch" forName="ConnectLine"/>
                <dgm:constr type="l" for="ch" forName="ConnectLine" refType="w" fact="0.5"/>
                <dgm:constr type="h" for="ch" forName="ConnectLine" refType="h" fact="0.17"/>
                <dgm:constr type="t" for="ch" forName="ConnectLine" refType="h" fact="0.52"/>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EmptyPlaceHolder" refType="w"/>
                <dgm:constr type="h" for="ch" forName="EmptyPlaceHolder" refType="h" fact="0.35"/>
                <dgm:constr type="t" for="ch" forName="EmptyPlaceHolder" refType="h" fact="0"/>
              </dgm:constrLst>
            </dgm:else>
          </dgm:choose>
          <dgm:layoutNode name="L1TextContainer" styleLbl="revTx">
            <dgm:varLst>
              <dgm:chMax val="1"/>
              <dgm:chPref val="1"/>
              <dgm:bulletEnabled val="1"/>
            </dgm:varLst>
            <dgm:choose name="casesForTxtDirLogic">
              <dgm:if name="Name78" axis="self" ptType="node" func="posOdd" op="equ" val="1">
                <dgm:alg type="tx">
                  <dgm:param type="txAnchorHorz" val="ctr"/>
                  <dgm:param type="txAnchorVert" val="t"/>
                  <dgm:param type="parTxLTRAlign" val="ctr"/>
                  <dgm:param type="parTxRTLAlign" val="ctr"/>
                </dgm:alg>
              </dgm:if>
              <dgm:else name="Name89">
                <dgm:alg type="tx">
                  <dgm:param type="txAnchorHorz" val="ctr"/>
                  <dgm:param type="txAnchorVert" val="b"/>
                  <dgm:param type="parTxLTRAlign" val="ctr"/>
                  <dgm:param type="parTxRTLAlign" val="ctr"/>
                </dgm:alg>
              </dgm:else>
            </dgm:choose>
            <dgm:shape xmlns:r="http://schemas.openxmlformats.org/officeDocument/2006/relationships" type="rect" r:blip="">
              <dgm:adjLst/>
            </dgm:shape>
            <dgm:presOf axis="self"/>
            <dgm:constrLst>
              <dgm:constr type="lMarg"/>
              <dgm:constr type="rMarg"/>
              <dgm:constr type="tMarg"/>
              <dgm:constr type="bMarg"/>
            </dgm:constrLst>
            <dgm:ruleLst>
              <dgm:rule type="primFontSz" val="14" fact="NaN" max="NaN"/>
            </dgm:ruleLst>
          </dgm:layoutNode>
          <dgm:layoutNode name="L2TextContainerWrapper" styleLbl="bgAccFollowNode1">
            <dgm:varLst>
              <dgm:chMax val="0"/>
              <dgm:chPref val="0"/>
              <dgm:bulletEnabled val="1"/>
            </dgm:varLst>
            <dgm:alg type="composite"/>
            <dgm:choose name="L2TextContainerConstr">
              <dgm:if name="CaseForPlacingL2TextContaineAboveDivider" axis="self" ptType="node" func="posOdd" op="equ" val="1">
                <dgm:constrLst>
                  <dgm:constr type="h" for="ch" forName="L2TextContainer" refType="h" fact="0.45"/>
                  <dgm:constr type="b" for="ch" forName="L2TextContainer" refType="h"/>
                  <dgm:constr type="h" for="ch" forName="FlexibleEmptyPlaceHolder" refType="h" fact="0.55"/>
                </dgm:constrLst>
              </dgm:if>
              <dgm:else name="CaseForPlacingL2TextContaineBelowDivider">
                <dgm:constrLst>
                  <dgm:constr type="h" for="ch" forName="L2TextContainer" refType="h" fact="0.45"/>
                  <dgm:constr type="h" for="ch" forName="FlexibleEmptyPlaceHolder" refType="h" fact="0.55"/>
                  <dgm:constr type="b" for="ch" forName="FlexibleEmptyPlaceHolder" refType="h"/>
                </dgm:constrLst>
              </dgm:else>
            </dgm:choose>
            <dgm:layoutNode name="L2TextContainer" styleLbl="bgAccFollowNode1">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ect" r:blip="">
                <dgm:adjLst/>
              </dgm:shape>
              <dgm:presOf axis="des" ptType="node"/>
              <dgm:constrLst>
                <dgm:constr type="lMarg" refType="primFontSz" fact="0.75"/>
                <dgm:constr type="rMarg" refType="primFontSz" fact="0.75"/>
                <dgm:constr type="tMarg" refType="primFontSz" fact="0.75"/>
                <dgm:constr type="bMarg" refType="primFontSz" fact="0.75"/>
              </dgm:constrLst>
              <dgm:ruleLst>
                <dgm:rule type="h" val="INF" fact="NaN" max="NaN"/>
                <dgm:rule type="primFontSz" val="11" fact="NaN" max="NaN"/>
                <dgm:rule type="secFontSz" val="9"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alignNode1" moveWith="L2TextContainer">
            <dgm:alg type="sp"/>
            <dgm:shape xmlns:r="http://schemas.openxmlformats.org/officeDocument/2006/relationships" type="line" r:blip="" zOrderOff="-1">
              <dgm:adjLst/>
              <dgm:extLst>
                <a:ext uri="{B698B0E9-8C71-41B9-8309-B3DCBF30829C}">
                  <dgm1612:spPr xmlns:dgm1612="http://schemas.microsoft.com/office/drawing/2016/12/diagram">
                    <a:ln w="6350">
                      <a:prstDash val="dash"/>
                    </a:ln>
                  </dgm1612:spPr>
                </a:ext>
              </dgm:extLst>
            </dgm:shape>
            <dgm:presOf/>
            <dgm:constrLst/>
          </dgm:layoutNode>
          <dgm:layoutNode name="ConnectorPoint" styleLbl="fgAcc1" moveWith="L2TextContainer">
            <dgm:alg type="sp"/>
            <dgm:shape xmlns:r="http://schemas.openxmlformats.org/officeDocument/2006/relationships" type="ellipse" r:blip="" zOrderOff="10">
              <dgm:adjLst/>
              <dgm:extLst>
                <a:ext uri="{B698B0E9-8C71-41B9-8309-B3DCBF30829C}">
                  <dgm1612:spPr xmlns:dgm1612="http://schemas.microsoft.com/office/drawing/2016/12/diagram">
                    <a:ln>
                      <a:noFill/>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a:lvl1pPr>
          <a:defRPr b="1"/>
        </a:lvl1pPr>
      </dgm1612:lstStyle>
    </a:ext>
  </dgm:extLst>
</dgm:layoutDef>
</file>

<file path=ppt/diagrams/layout3.xml><?xml version="1.0" encoding="utf-8"?>
<dgm:layoutDef xmlns:dgm="http://schemas.openxmlformats.org/drawingml/2006/diagram" xmlns:a="http://schemas.openxmlformats.org/drawingml/2006/main" uniqueId="urn:microsoft.com/office/officeart/2017/3/layout/HorizontalPathTimeline">
  <dgm:title val="Horizontal Path Timeline"/>
  <dgm:desc val="Use to show a list of events in chronological order. The rectangular shape contains the description while the date is shown near the circular dot along the time line. It's the perfect SmartArt for displaying large amount of text with a short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refType="h" fact="0.04"/>
      <dgm:constr type="ctrY" for="ch" forName="divider" refType="h" fact="0.5"/>
      <dgm:constr type="l" for="ch" forName="divider"/>
      <dgm:constr type="w" for="ch" forName="nodes" refType="w"/>
      <dgm:constr type="h" for="ch" forName="nodes" refType="h"/>
    </dgm:constrLst>
    <dgm:layoutNode name="divider" styleLbl="node1">
      <dgm:alg type="sp"/>
      <dgm:shape xmlns:r="http://schemas.openxmlformats.org/officeDocument/2006/relationships" type="rect" r:blip="" zOrderOff="2">
        <dgm:adjLst/>
      </dgm:shap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
                <dgm:constr type="l" for="ch" forName="L1TextContainer" refType="w" fact="0.1"/>
                <dgm:constr type="t" for="ch" forName="L1TextContainer" refType="h" fact="0.537"/>
                <dgm:constr type="h" for="ch" forName="L1TextContainer" refType="h" fact="0.113"/>
                <dgm:constr type="w" for="ch" forName="L2TextContainerWrapper" refType="w" fact="0.88"/>
                <dgm:constr type="h" for="ch" forName="L2TextContainerWrapper" refType="h" fact="0.31"/>
                <dgm:constr type="b" for="ch" forName="L2TextContainerWrapper" refType="h" fact="0.31"/>
                <dgm:constr type="l" for="ch" forName="L2TextContainerWrapper" refType="w" fact="0.06"/>
                <dgm:constr type="w" for="ch" forName="ConnectLine"/>
                <dgm:constr type="l" for="ch" forName="ConnectLine" refType="w" fact="0.5"/>
                <dgm:constr type="h" for="ch" forName="ConnectLine" refType="h" fact="0.17"/>
                <dgm:constr type="t" for="ch" forName="ConnectLine" refType="h" fact="0.31"/>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EmptyPlaceHolder" refType="w"/>
                <dgm:constr type="t" for="ch" forName="EmptyPlaceHolder" refType="h" fact="0.65"/>
                <dgm:constr type="h" for="ch" forName="EmptyPlaceHolder" refType="h" fact="0.35"/>
              </dgm:constrLst>
            </dgm:if>
            <dgm:else name="CaseForPlacingNodeBelowDivider">
              <dgm:constrLst>
                <dgm:constr type="w" for="ch" forName="L1TextContainer" refType="w" fact="0.8"/>
                <dgm:constr type="l" for="ch" forName="L1TextContainer" refType="w" fact="0.1"/>
                <dgm:constr type="t" for="ch" forName="L1TextContainer" refType="h" fact="0.35"/>
                <dgm:constr type="h" for="ch" forName="L1TextContainer" refType="h" fact="0.113"/>
                <dgm:constr type="w" for="ch" forName="L2TextContainerWrapper" refType="w" fact="0.88"/>
                <dgm:constr type="h" for="ch" forName="L2TextContainerWrapper" refType="h" fact="0.31"/>
                <dgm:constr type="t" for="ch" forName="L2TextContainerWrapper" refType="h" fact="0.69"/>
                <dgm:constr type="l" for="ch" forName="L2TextContainerWrapper" refType="w" fact="0.06"/>
                <dgm:constr type="w" for="ch" forName="ConnectLine"/>
                <dgm:constr type="l" for="ch" forName="ConnectLine" refType="w" fact="0.5"/>
                <dgm:constr type="h" for="ch" forName="ConnectLine" refType="h" fact="0.17"/>
                <dgm:constr type="t" for="ch" forName="ConnectLine" refType="h" fact="0.52"/>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EmptyPlaceHolder" refType="w"/>
                <dgm:constr type="h" for="ch" forName="EmptyPlaceHolder" refType="h" fact="0.35"/>
                <dgm:constr type="t" for="ch" forName="EmptyPlaceHolder" refType="h" fact="0"/>
              </dgm:constrLst>
            </dgm:else>
          </dgm:choose>
          <dgm:layoutNode name="L1TextContainer" styleLbl="revTx">
            <dgm:varLst>
              <dgm:chMax val="1"/>
              <dgm:chPref val="1"/>
              <dgm:bulletEnabled val="1"/>
            </dgm:varLst>
            <dgm:choose name="casesForTxtDirLogic">
              <dgm:if name="Name78" axis="self" ptType="node" func="posOdd" op="equ" val="1">
                <dgm:alg type="tx">
                  <dgm:param type="txAnchorHorz" val="ctr"/>
                  <dgm:param type="txAnchorVert" val="t"/>
                  <dgm:param type="parTxLTRAlign" val="ctr"/>
                  <dgm:param type="parTxRTLAlign" val="ctr"/>
                </dgm:alg>
              </dgm:if>
              <dgm:else name="Name89">
                <dgm:alg type="tx">
                  <dgm:param type="txAnchorHorz" val="ctr"/>
                  <dgm:param type="txAnchorVert" val="b"/>
                  <dgm:param type="parTxLTRAlign" val="ctr"/>
                  <dgm:param type="parTxRTLAlign" val="ctr"/>
                </dgm:alg>
              </dgm:else>
            </dgm:choose>
            <dgm:shape xmlns:r="http://schemas.openxmlformats.org/officeDocument/2006/relationships" type="rect" r:blip="">
              <dgm:adjLst/>
            </dgm:shape>
            <dgm:presOf axis="self"/>
            <dgm:constrLst>
              <dgm:constr type="lMarg"/>
              <dgm:constr type="rMarg"/>
              <dgm:constr type="tMarg"/>
              <dgm:constr type="bMarg"/>
            </dgm:constrLst>
            <dgm:ruleLst>
              <dgm:rule type="primFontSz" val="14" fact="NaN" max="NaN"/>
            </dgm:ruleLst>
          </dgm:layoutNode>
          <dgm:layoutNode name="L2TextContainerWrapper" styleLbl="bgAccFollowNode1">
            <dgm:varLst>
              <dgm:chMax val="0"/>
              <dgm:chPref val="0"/>
              <dgm:bulletEnabled val="1"/>
            </dgm:varLst>
            <dgm:alg type="composite"/>
            <dgm:choose name="L2TextContainerConstr">
              <dgm:if name="CaseForPlacingL2TextContaineAboveDivider" axis="self" ptType="node" func="posOdd" op="equ" val="1">
                <dgm:constrLst>
                  <dgm:constr type="h" for="ch" forName="L2TextContainer" refType="h" fact="0.45"/>
                  <dgm:constr type="b" for="ch" forName="L2TextContainer" refType="h"/>
                  <dgm:constr type="h" for="ch" forName="FlexibleEmptyPlaceHolder" refType="h" fact="0.55"/>
                </dgm:constrLst>
              </dgm:if>
              <dgm:else name="CaseForPlacingL2TextContaineBelowDivider">
                <dgm:constrLst>
                  <dgm:constr type="h" for="ch" forName="L2TextContainer" refType="h" fact="0.45"/>
                  <dgm:constr type="h" for="ch" forName="FlexibleEmptyPlaceHolder" refType="h" fact="0.55"/>
                  <dgm:constr type="b" for="ch" forName="FlexibleEmptyPlaceHolder" refType="h"/>
                </dgm:constrLst>
              </dgm:else>
            </dgm:choose>
            <dgm:layoutNode name="L2TextContainer" styleLbl="bgAccFollowNode1">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ect" r:blip="">
                <dgm:adjLst/>
              </dgm:shape>
              <dgm:presOf axis="des" ptType="node"/>
              <dgm:constrLst>
                <dgm:constr type="lMarg" refType="primFontSz" fact="0.75"/>
                <dgm:constr type="rMarg" refType="primFontSz" fact="0.75"/>
                <dgm:constr type="tMarg" refType="primFontSz" fact="0.75"/>
                <dgm:constr type="bMarg" refType="primFontSz" fact="0.75"/>
              </dgm:constrLst>
              <dgm:ruleLst>
                <dgm:rule type="h" val="INF" fact="NaN" max="NaN"/>
                <dgm:rule type="primFontSz" val="11" fact="NaN" max="NaN"/>
                <dgm:rule type="secFontSz" val="9"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alignNode1" moveWith="L2TextContainer">
            <dgm:alg type="sp"/>
            <dgm:shape xmlns:r="http://schemas.openxmlformats.org/officeDocument/2006/relationships" type="line" r:blip="" zOrderOff="-1">
              <dgm:adjLst/>
              <dgm:extLst>
                <a:ext uri="{B698B0E9-8C71-41B9-8309-B3DCBF30829C}">
                  <dgm1612:spPr xmlns:dgm1612="http://schemas.microsoft.com/office/drawing/2016/12/diagram">
                    <a:ln w="6350">
                      <a:prstDash val="dash"/>
                    </a:ln>
                  </dgm1612:spPr>
                </a:ext>
              </dgm:extLst>
            </dgm:shape>
            <dgm:presOf/>
            <dgm:constrLst/>
          </dgm:layoutNode>
          <dgm:layoutNode name="ConnectorPoint" styleLbl="fgAcc1" moveWith="L2TextContainer">
            <dgm:alg type="sp"/>
            <dgm:shape xmlns:r="http://schemas.openxmlformats.org/officeDocument/2006/relationships" type="ellipse" r:blip="" zOrderOff="10">
              <dgm:adjLst/>
              <dgm:extLst>
                <a:ext uri="{B698B0E9-8C71-41B9-8309-B3DCBF30829C}">
                  <dgm1612:spPr xmlns:dgm1612="http://schemas.microsoft.com/office/drawing/2016/12/diagram">
                    <a:ln>
                      <a:noFill/>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fr-FR"/>
              <a:t>Modifiez le style du titre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7" name="Date Placeholder 6"/>
          <p:cNvSpPr>
            <a:spLocks noGrp="1"/>
          </p:cNvSpPr>
          <p:nvPr>
            <p:ph type="dt" sz="half" idx="10"/>
          </p:nvPr>
        </p:nvSpPr>
        <p:spPr/>
        <p:txBody>
          <a:bodyPr/>
          <a:lstStyle/>
          <a:p>
            <a:fld id="{1160EA64-D806-43AC-9DF2-F8C432F32B4C}" type="datetimeFigureOut">
              <a:rPr lang="en-US" dirty="0"/>
              <a:t>8/21/24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‹N°›</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F070A7B3-6521-4DCA-87E5-044747A908C1}" type="datetimeFigureOut">
              <a:rPr lang="en-US" dirty="0"/>
              <a:t>8/21/24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fr-FR"/>
              <a:t>Modifiez le style du titre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7" name="Date Placeholder 6"/>
          <p:cNvSpPr>
            <a:spLocks noGrp="1"/>
          </p:cNvSpPr>
          <p:nvPr>
            <p:ph type="dt" sz="half" idx="10"/>
          </p:nvPr>
        </p:nvSpPr>
        <p:spPr/>
        <p:txBody>
          <a:bodyPr/>
          <a:lstStyle/>
          <a:p>
            <a:fld id="{1160EA64-D806-43AC-9DF2-F8C432F32B4C}" type="datetimeFigureOut">
              <a:rPr lang="en-US" dirty="0"/>
              <a:t>8/21/24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‹N°›</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8" name="Date Placeholder 7"/>
          <p:cNvSpPr>
            <a:spLocks noGrp="1"/>
          </p:cNvSpPr>
          <p:nvPr>
            <p:ph type="dt" sz="half" idx="10"/>
          </p:nvPr>
        </p:nvSpPr>
        <p:spPr/>
        <p:txBody>
          <a:bodyPr/>
          <a:lstStyle/>
          <a:p>
            <a:fld id="{AB134690-1557-4C89-A502-4959FE7FAD70}" type="datetimeFigureOut">
              <a:rPr lang="en-US" dirty="0"/>
              <a:t>8/21/24</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583436" y="3143250"/>
            <a:ext cx="4270248" cy="259677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7" name="Date Placeholder 6"/>
          <p:cNvSpPr>
            <a:spLocks noGrp="1"/>
          </p:cNvSpPr>
          <p:nvPr>
            <p:ph type="dt" sz="half" idx="10"/>
          </p:nvPr>
        </p:nvSpPr>
        <p:spPr/>
        <p:txBody>
          <a:bodyPr/>
          <a:lstStyle/>
          <a:p>
            <a:fld id="{4F7D4976-E339-4826-83B7-FBD03F55ECF8}" type="datetimeFigureOut">
              <a:rPr lang="en-US" dirty="0"/>
              <a:t>8/21/24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t>‹N°›</a:t>
            </a:fld>
            <a:endParaRPr lang="en-US" dirty="0"/>
          </a:p>
        </p:txBody>
      </p:sp>
      <p:sp>
        <p:nvSpPr>
          <p:cNvPr id="10" name="Title 9"/>
          <p:cNvSpPr>
            <a:spLocks noGrp="1"/>
          </p:cNvSpPr>
          <p:nvPr>
            <p:ph type="title"/>
          </p:nvPr>
        </p:nvSpPr>
        <p:spPr/>
        <p:txBody>
          <a:bodyPr/>
          <a:lstStyle/>
          <a:p>
            <a:r>
              <a:rPr lang="fr-FR"/>
              <a:t>Modifiez le style du titre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E1037C31-9E7A-4F99-8774-A0E530DE1A42}" type="datetimeFigureOut">
              <a:rPr lang="en-US" dirty="0"/>
              <a:t>8/21/24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dirty="0"/>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dirty="0"/>
              <a:t>8/21/24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dirty="0"/>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fr-FR"/>
              <a:t>Modifiez le style du titre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9" name="Date Placeholder 8"/>
          <p:cNvSpPr>
            <a:spLocks noGrp="1"/>
          </p:cNvSpPr>
          <p:nvPr>
            <p:ph type="dt" sz="half" idx="10"/>
          </p:nvPr>
        </p:nvSpPr>
        <p:spPr/>
        <p:txBody>
          <a:bodyPr/>
          <a:lstStyle/>
          <a:p>
            <a:fld id="{D1BE4249-C0D0-4B06-8692-E8BB871AF643}" type="datetimeFigureOut">
              <a:rPr lang="en-US" dirty="0"/>
              <a:t>8/21/24</a:t>
            </a:fld>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1" name="Slide Number Placeholder 10"/>
          <p:cNvSpPr>
            <a:spLocks noGrp="1"/>
          </p:cNvSpPr>
          <p:nvPr>
            <p:ph type="sldNum" sz="quarter" idx="12"/>
          </p:nvPr>
        </p:nvSpPr>
        <p:spPr/>
        <p:txBody>
          <a:bodyPr/>
          <a:lstStyle/>
          <a:p>
            <a:fld id="{8A7A6979-0714-4377-B894-6BE4C2D6E202}" type="slidenum">
              <a:rPr lang="en-US" dirty="0"/>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fr-FR"/>
              <a:t>Modifiez le style du titre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042B0DB6-F5C7-45FB-8CF3-31B45F9C2DAC}" type="datetimeFigureOut">
              <a:rPr lang="en-US" dirty="0"/>
              <a:t>8/21/24</a:t>
            </a:fld>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E9F9C37B-1D36-470B-8223-D6C91242EC14}" type="datetimeFigureOut">
              <a:rPr lang="en-US" dirty="0"/>
              <a:t>8/21/24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67C6F52A-A82B-47A2-A83A-8C4C91F2D59F}" type="datetimeFigureOut">
              <a:rPr lang="en-US" dirty="0"/>
              <a:t>8/21/24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1160EA64-D806-43AC-9DF2-F8C432F32B4C}" type="datetimeFigureOut">
              <a:rPr lang="en-US" dirty="0"/>
              <a:t>8/21/24</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dirty="0"/>
              <a:pPr/>
              <a:t>‹N°›</a:t>
            </a:fld>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8" Type="http://schemas.openxmlformats.org/officeDocument/2006/relationships/hyperlink" Target="https://fr.wikipedia.org/wiki/24_d%C3%A9cembre" TargetMode="External"/><Relationship Id="rId13" Type="http://schemas.openxmlformats.org/officeDocument/2006/relationships/hyperlink" Target="https://fr.wikipedia.org/wiki/3_avril" TargetMode="External"/><Relationship Id="rId18" Type="http://schemas.openxmlformats.org/officeDocument/2006/relationships/hyperlink" Target="https://fr.wikipedia.org/wiki/Convention_collective" TargetMode="External"/><Relationship Id="rId3" Type="http://schemas.openxmlformats.org/officeDocument/2006/relationships/hyperlink" Target="https://fr.wikipedia.org/wiki/1926" TargetMode="External"/><Relationship Id="rId21" Type="http://schemas.openxmlformats.org/officeDocument/2006/relationships/hyperlink" Target="https://fr.wikipedia.org/wiki/Pl%C3%A9biscite" TargetMode="External"/><Relationship Id="rId7" Type="http://schemas.openxmlformats.org/officeDocument/2006/relationships/hyperlink" Target="https://fr.wikipedia.org/wiki/S%C3%A9cession_aventiniana" TargetMode="External"/><Relationship Id="rId12" Type="http://schemas.openxmlformats.org/officeDocument/2006/relationships/hyperlink" Target="https://fr.wikipedia.org/wiki/Pouvoir_ex%C3%A9cutif" TargetMode="External"/><Relationship Id="rId17" Type="http://schemas.openxmlformats.org/officeDocument/2006/relationships/hyperlink" Target="https://fr.wikipedia.org/w/index.php?title=Corporations_fascistes&amp;action=edit&amp;redlink=1" TargetMode="External"/><Relationship Id="rId2" Type="http://schemas.openxmlformats.org/officeDocument/2006/relationships/hyperlink" Target="https://fr.wikipedia.org/wiki/1925" TargetMode="External"/><Relationship Id="rId16" Type="http://schemas.openxmlformats.org/officeDocument/2006/relationships/hyperlink" Target="https://fr.wikipedia.org/wiki/Confindustria" TargetMode="External"/><Relationship Id="rId20" Type="http://schemas.openxmlformats.org/officeDocument/2006/relationships/hyperlink" Target="https://fr.wikipedia.org/wiki/Grand_Conseil_du_fascisme" TargetMode="External"/><Relationship Id="rId1" Type="http://schemas.openxmlformats.org/officeDocument/2006/relationships/slideLayout" Target="../slideLayouts/slideLayout2.xml"/><Relationship Id="rId6" Type="http://schemas.openxmlformats.org/officeDocument/2006/relationships/hyperlink" Target="https://fr.wikipedia.org/wiki/Giacomo_Matteotti" TargetMode="External"/><Relationship Id="rId11" Type="http://schemas.openxmlformats.org/officeDocument/2006/relationships/hyperlink" Target="https://fr.wikipedia.org/wiki/31_mai" TargetMode="External"/><Relationship Id="rId5" Type="http://schemas.openxmlformats.org/officeDocument/2006/relationships/hyperlink" Target="https://fr.wikipedia.org/wiki/Italie" TargetMode="External"/><Relationship Id="rId15" Type="http://schemas.openxmlformats.org/officeDocument/2006/relationships/hyperlink" Target="https://fr.wikipedia.org/wiki/2_octobre" TargetMode="External"/><Relationship Id="rId10" Type="http://schemas.openxmlformats.org/officeDocument/2006/relationships/hyperlink" Target="https://fr.wikipedia.org/wiki/Journal" TargetMode="External"/><Relationship Id="rId19" Type="http://schemas.openxmlformats.org/officeDocument/2006/relationships/hyperlink" Target="https://fr.wikipedia.org/wiki/1928" TargetMode="External"/><Relationship Id="rId4" Type="http://schemas.openxmlformats.org/officeDocument/2006/relationships/hyperlink" Target="https://fr.wikipedia.org/wiki/Fascisme" TargetMode="External"/><Relationship Id="rId9" Type="http://schemas.openxmlformats.org/officeDocument/2006/relationships/hyperlink" Target="https://fr.wikipedia.org/wiki/31_d%C3%A9cembre" TargetMode="External"/><Relationship Id="rId14" Type="http://schemas.openxmlformats.org/officeDocument/2006/relationships/hyperlink" Target="https://fr.wikipedia.org/wiki/Syndicat" TargetMode="External"/></Relationships>
</file>

<file path=ppt/slides/_rels/slide2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8" Type="http://schemas.openxmlformats.org/officeDocument/2006/relationships/hyperlink" Target="https://fr.wikipedia.org/wiki/Police_secr%C3%A8te" TargetMode="External"/><Relationship Id="rId3" Type="http://schemas.openxmlformats.org/officeDocument/2006/relationships/hyperlink" Target="https://fr.wikipedia.org/wiki/Police_politique" TargetMode="External"/><Relationship Id="rId7" Type="http://schemas.openxmlformats.org/officeDocument/2006/relationships/hyperlink" Target="https://fr.wikipedia.org/wiki/Lois_fascistissimes" TargetMode="External"/><Relationship Id="rId12" Type="http://schemas.openxmlformats.org/officeDocument/2006/relationships/hyperlink" Target="https://fr.wikipedia.org/wiki/Service_de_renseignements" TargetMode="External"/><Relationship Id="rId2" Type="http://schemas.openxmlformats.org/officeDocument/2006/relationships/image" Target="../media/image21.png"/><Relationship Id="rId1" Type="http://schemas.openxmlformats.org/officeDocument/2006/relationships/slideLayout" Target="../slideLayouts/slideLayout9.xml"/><Relationship Id="rId6" Type="http://schemas.openxmlformats.org/officeDocument/2006/relationships/hyperlink" Target="https://fr.wikipedia.org/wiki/Acronyme" TargetMode="External"/><Relationship Id="rId11" Type="http://schemas.openxmlformats.org/officeDocument/2006/relationships/hyperlink" Target="https://fr.wikipedia.org/wiki/Subversion" TargetMode="External"/><Relationship Id="rId5" Type="http://schemas.openxmlformats.org/officeDocument/2006/relationships/hyperlink" Target="https://fr.wikipedia.org/wiki/R%C3%A9publique_sociale_italienne" TargetMode="External"/><Relationship Id="rId10" Type="http://schemas.openxmlformats.org/officeDocument/2006/relationships/hyperlink" Target="https://fr.wikipedia.org/wiki/Italien" TargetMode="External"/><Relationship Id="rId4" Type="http://schemas.openxmlformats.org/officeDocument/2006/relationships/hyperlink" Target="https://fr.wikipedia.org/wiki/Histoire_de_l'Italie_fasciste" TargetMode="External"/><Relationship Id="rId9" Type="http://schemas.openxmlformats.org/officeDocument/2006/relationships/hyperlink" Target="https://fr.wikipedia.org/wiki/Benito_Mussolini" TargetMode="External"/></Relationships>
</file>

<file path=ppt/slides/_rels/slide2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0.xml.rels><?xml version="1.0" encoding="UTF-8" standalone="yes"?>
<Relationships xmlns="http://schemas.openxmlformats.org/package/2006/relationships"><Relationship Id="rId8" Type="http://schemas.openxmlformats.org/officeDocument/2006/relationships/hyperlink" Target="https://fr.wikipedia.org/wiki/R%C3%A9pression_politique" TargetMode="External"/><Relationship Id="rId13" Type="http://schemas.openxmlformats.org/officeDocument/2006/relationships/hyperlink" Target="https://fr.wikipedia.org/wiki/Waffen-SS" TargetMode="External"/><Relationship Id="rId18" Type="http://schemas.openxmlformats.org/officeDocument/2006/relationships/hyperlink" Target="https://fr.wikipedia.org/wiki/Camps_d'extermination_nazis" TargetMode="External"/><Relationship Id="rId3" Type="http://schemas.openxmlformats.org/officeDocument/2006/relationships/hyperlink" Target="https://fr.wikipedia.org/wiki/1925" TargetMode="External"/><Relationship Id="rId21" Type="http://schemas.openxmlformats.org/officeDocument/2006/relationships/hyperlink" Target="https://fr.wikipedia.org/wiki/Troisi%C3%A8me_Reich" TargetMode="External"/><Relationship Id="rId7" Type="http://schemas.openxmlformats.org/officeDocument/2006/relationships/hyperlink" Target="https://fr.wikipedia.org/wiki/Allgemeine_SS" TargetMode="External"/><Relationship Id="rId12" Type="http://schemas.openxmlformats.org/officeDocument/2006/relationships/hyperlink" Target="https://fr.wikipedia.org/wiki/Ahnenerbe" TargetMode="External"/><Relationship Id="rId17" Type="http://schemas.openxmlformats.org/officeDocument/2006/relationships/hyperlink" Target="https://fr.wikipedia.org/wiki/Einsatzgruppen" TargetMode="External"/><Relationship Id="rId2" Type="http://schemas.openxmlformats.org/officeDocument/2006/relationships/image" Target="../media/image39.png"/><Relationship Id="rId16" Type="http://schemas.openxmlformats.org/officeDocument/2006/relationships/hyperlink" Target="https://fr.wikipedia.org/wiki/Union_des_r%C3%A9publiques_socialistes_sovi%C3%A9tiques" TargetMode="External"/><Relationship Id="rId20" Type="http://schemas.openxmlformats.org/officeDocument/2006/relationships/hyperlink" Target="https://fr.wikipedia.org/wiki/Wehrmacht" TargetMode="External"/><Relationship Id="rId1" Type="http://schemas.openxmlformats.org/officeDocument/2006/relationships/slideLayout" Target="../slideLayouts/slideLayout2.xml"/><Relationship Id="rId6" Type="http://schemas.openxmlformats.org/officeDocument/2006/relationships/hyperlink" Target="https://fr.wikipedia.org/wiki/Politique" TargetMode="External"/><Relationship Id="rId11" Type="http://schemas.openxmlformats.org/officeDocument/2006/relationships/hyperlink" Target="https://fr.wikipedia.org/wiki/Lebensborn" TargetMode="External"/><Relationship Id="rId5" Type="http://schemas.openxmlformats.org/officeDocument/2006/relationships/hyperlink" Target="https://fr.wikipedia.org/wiki/%C3%89tat_dans_l'%C3%89tat" TargetMode="External"/><Relationship Id="rId15" Type="http://schemas.openxmlformats.org/officeDocument/2006/relationships/hyperlink" Target="https://fr.wikipedia.org/wiki/Pologne" TargetMode="External"/><Relationship Id="rId10" Type="http://schemas.openxmlformats.org/officeDocument/2006/relationships/hyperlink" Target="https://fr.wikipedia.org/wiki/Camp_de_concentration#Camps_de_concentration_de_l'Allemagne_nazie" TargetMode="External"/><Relationship Id="rId19" Type="http://schemas.openxmlformats.org/officeDocument/2006/relationships/hyperlink" Target="https://fr.wikipedia.org/wiki/Heinrich_Himmler" TargetMode="External"/><Relationship Id="rId4" Type="http://schemas.openxmlformats.org/officeDocument/2006/relationships/hyperlink" Target="https://fr.wikipedia.org/wiki/Adolf_Hitler" TargetMode="External"/><Relationship Id="rId9" Type="http://schemas.openxmlformats.org/officeDocument/2006/relationships/hyperlink" Target="https://fr.wikipedia.org/wiki/Reichssicherheitshauptamt" TargetMode="External"/><Relationship Id="rId14" Type="http://schemas.openxmlformats.org/officeDocument/2006/relationships/hyperlink" Target="https://fr.wikipedia.org/wiki/Shoah" TargetMode="External"/><Relationship Id="rId22" Type="http://schemas.openxmlformats.org/officeDocument/2006/relationships/hyperlink" Target="https://fr.wikipedia.org/wiki/Proc%C3%A8s_de_Nuremberg" TargetMode="External"/></Relationships>
</file>

<file path=ppt/slides/_rels/slide51.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hyperlink" Target="https://fr.wiktionary.org/wiki/d%C3%A9claration" TargetMode="External"/><Relationship Id="rId7" Type="http://schemas.openxmlformats.org/officeDocument/2006/relationships/hyperlink" Target="https://fr.wikipedia.org/wiki/Mexique" TargetMode="External"/><Relationship Id="rId2" Type="http://schemas.openxmlformats.org/officeDocument/2006/relationships/hyperlink" Target="https://fr.wikipedia.org/wiki/Arm%C3%A9e" TargetMode="External"/><Relationship Id="rId1" Type="http://schemas.openxmlformats.org/officeDocument/2006/relationships/slideLayout" Target="../slideLayouts/slideLayout2.xml"/><Relationship Id="rId6" Type="http://schemas.openxmlformats.org/officeDocument/2006/relationships/hyperlink" Target="https://fr.wikipedia.org/wiki/Am%C3%A9rique_hispanique" TargetMode="External"/><Relationship Id="rId5" Type="http://schemas.openxmlformats.org/officeDocument/2006/relationships/hyperlink" Target="https://fr.wikipedia.org/wiki/Espagne" TargetMode="External"/><Relationship Id="rId4" Type="http://schemas.openxmlformats.org/officeDocument/2006/relationships/hyperlink" Target="https://fr.wikipedia.org/wiki/Portugais" TargetMode="External"/></Relationships>
</file>

<file path=ppt/slides/_rels/slide53.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9.xml"/></Relationships>
</file>

<file path=ppt/slides/_rels/slide54.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0CDE12-199B-CF4F-9ECE-71CBBFFC9E45}"/>
              </a:ext>
            </a:extLst>
          </p:cNvPr>
          <p:cNvSpPr>
            <a:spLocks noGrp="1"/>
          </p:cNvSpPr>
          <p:nvPr>
            <p:ph type="ctrTitle"/>
          </p:nvPr>
        </p:nvSpPr>
        <p:spPr>
          <a:xfrm>
            <a:off x="965198" y="2474895"/>
            <a:ext cx="6212764" cy="1908215"/>
          </a:xfrm>
          <a:noFill/>
          <a:ln>
            <a:solidFill>
              <a:schemeClr val="tx1"/>
            </a:solidFill>
          </a:ln>
        </p:spPr>
        <p:txBody>
          <a:bodyPr wrap="square">
            <a:normAutofit/>
          </a:bodyPr>
          <a:lstStyle/>
          <a:p>
            <a:r>
              <a:rPr lang="fr-FR" sz="3400">
                <a:solidFill>
                  <a:schemeClr val="tx1"/>
                </a:solidFill>
              </a:rPr>
              <a:t>Les régimes totalitaires de l’entre-deux-guerres</a:t>
            </a:r>
          </a:p>
        </p:txBody>
      </p:sp>
      <p:sp>
        <p:nvSpPr>
          <p:cNvPr id="8" name="Rectangle 7">
            <a:extLst>
              <a:ext uri="{FF2B5EF4-FFF2-40B4-BE49-F238E27FC236}">
                <a16:creationId xmlns:a16="http://schemas.microsoft.com/office/drawing/2014/main" id="{157A82F3-F6C4-4325-8C9C-7DF1AD06B2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29872" y="0"/>
            <a:ext cx="4062128" cy="68580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ous-titre 2">
            <a:extLst>
              <a:ext uri="{FF2B5EF4-FFF2-40B4-BE49-F238E27FC236}">
                <a16:creationId xmlns:a16="http://schemas.microsoft.com/office/drawing/2014/main" id="{6888054F-5510-3C44-BA32-D9A1A2AAC5D8}"/>
              </a:ext>
            </a:extLst>
          </p:cNvPr>
          <p:cNvSpPr>
            <a:spLocks noGrp="1"/>
          </p:cNvSpPr>
          <p:nvPr>
            <p:ph type="subTitle" idx="1"/>
          </p:nvPr>
        </p:nvSpPr>
        <p:spPr>
          <a:xfrm>
            <a:off x="8533732" y="2173266"/>
            <a:ext cx="3254408" cy="2511468"/>
          </a:xfrm>
        </p:spPr>
        <p:txBody>
          <a:bodyPr anchor="ctr">
            <a:normAutofit/>
          </a:bodyPr>
          <a:lstStyle/>
          <a:p>
            <a:r>
              <a:rPr lang="fr-FR" sz="2400">
                <a:solidFill>
                  <a:schemeClr val="tx2">
                    <a:lumMod val="90000"/>
                  </a:schemeClr>
                </a:solidFill>
              </a:rPr>
              <a:t>Chapitre 2</a:t>
            </a:r>
          </a:p>
        </p:txBody>
      </p:sp>
    </p:spTree>
    <p:extLst>
      <p:ext uri="{BB962C8B-B14F-4D97-AF65-F5344CB8AC3E}">
        <p14:creationId xmlns:p14="http://schemas.microsoft.com/office/powerpoint/2010/main" val="26504708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017C91A-9899-7A13-C2E9-C2E5E6876E19}"/>
              </a:ext>
            </a:extLst>
          </p:cNvPr>
          <p:cNvSpPr>
            <a:spLocks noGrp="1"/>
          </p:cNvSpPr>
          <p:nvPr>
            <p:ph type="title"/>
          </p:nvPr>
        </p:nvSpPr>
        <p:spPr/>
        <p:txBody>
          <a:bodyPr/>
          <a:lstStyle/>
          <a:p>
            <a:r>
              <a:rPr lang="fr-FR" dirty="0"/>
              <a:t>Trois régimes totalitaires</a:t>
            </a:r>
          </a:p>
        </p:txBody>
      </p:sp>
      <p:sp>
        <p:nvSpPr>
          <p:cNvPr id="3" name="Espace réservé du contenu 2">
            <a:extLst>
              <a:ext uri="{FF2B5EF4-FFF2-40B4-BE49-F238E27FC236}">
                <a16:creationId xmlns:a16="http://schemas.microsoft.com/office/drawing/2014/main" id="{04F337DE-A656-6BAA-B160-BCFCD356004C}"/>
              </a:ext>
            </a:extLst>
          </p:cNvPr>
          <p:cNvSpPr>
            <a:spLocks noGrp="1"/>
          </p:cNvSpPr>
          <p:nvPr>
            <p:ph type="body" idx="1"/>
          </p:nvPr>
        </p:nvSpPr>
        <p:spPr/>
        <p:txBody>
          <a:bodyPr/>
          <a:lstStyle/>
          <a:p>
            <a:endParaRPr lang="fr-FR"/>
          </a:p>
        </p:txBody>
      </p:sp>
    </p:spTree>
    <p:extLst>
      <p:ext uri="{BB962C8B-B14F-4D97-AF65-F5344CB8AC3E}">
        <p14:creationId xmlns:p14="http://schemas.microsoft.com/office/powerpoint/2010/main" val="6711006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935777A5-C819-ED4E-B6E0-8F56810BBF17}"/>
              </a:ext>
            </a:extLst>
          </p:cNvPr>
          <p:cNvSpPr>
            <a:spLocks noGrp="1"/>
          </p:cNvSpPr>
          <p:nvPr>
            <p:ph type="title"/>
          </p:nvPr>
        </p:nvSpPr>
        <p:spPr>
          <a:xfrm>
            <a:off x="965198" y="2474895"/>
            <a:ext cx="6212764" cy="1908215"/>
          </a:xfrm>
          <a:noFill/>
          <a:ln>
            <a:solidFill>
              <a:schemeClr val="tx1"/>
            </a:solidFill>
          </a:ln>
        </p:spPr>
        <p:txBody>
          <a:bodyPr vert="horz" wrap="square" lIns="274320" tIns="182880" rIns="274320" bIns="182880" rtlCol="0" anchor="ctr" anchorCtr="1">
            <a:normAutofit/>
          </a:bodyPr>
          <a:lstStyle/>
          <a:p>
            <a:r>
              <a:rPr lang="fr-FR" sz="3400" dirty="0">
                <a:solidFill>
                  <a:schemeClr val="tx1"/>
                </a:solidFill>
              </a:rPr>
              <a:t>A. </a:t>
            </a:r>
            <a:r>
              <a:rPr lang="en-US" sz="3400" kern="1200" cap="all" spc="200" baseline="0" dirty="0">
                <a:solidFill>
                  <a:schemeClr val="tx1"/>
                </a:solidFill>
                <a:latin typeface="+mj-lt"/>
                <a:ea typeface="+mj-ea"/>
                <a:cs typeface="+mj-cs"/>
              </a:rPr>
              <a:t>Les </a:t>
            </a:r>
            <a:r>
              <a:rPr lang="en-US" sz="3400" kern="1200" cap="all" spc="200" baseline="0" dirty="0" err="1">
                <a:solidFill>
                  <a:schemeClr val="tx1"/>
                </a:solidFill>
                <a:latin typeface="+mj-lt"/>
                <a:ea typeface="+mj-ea"/>
                <a:cs typeface="+mj-cs"/>
              </a:rPr>
              <a:t>effets</a:t>
            </a:r>
            <a:r>
              <a:rPr lang="en-US" sz="3400" kern="1200" cap="all" spc="200" baseline="0" dirty="0">
                <a:solidFill>
                  <a:schemeClr val="tx1"/>
                </a:solidFill>
                <a:latin typeface="+mj-lt"/>
                <a:ea typeface="+mj-ea"/>
                <a:cs typeface="+mj-cs"/>
              </a:rPr>
              <a:t> de la</a:t>
            </a:r>
            <a:r>
              <a:rPr lang="fr-FR" sz="3400" kern="1200" cap="all" spc="200" baseline="0" dirty="0">
                <a:solidFill>
                  <a:schemeClr val="tx1"/>
                </a:solidFill>
                <a:latin typeface="+mj-lt"/>
                <a:ea typeface="+mj-ea"/>
                <a:cs typeface="+mj-cs"/>
              </a:rPr>
              <a:t>révolution</a:t>
            </a:r>
            <a:r>
              <a:rPr lang="en-US" sz="3400" kern="1200" cap="all" spc="200" baseline="0" dirty="0">
                <a:solidFill>
                  <a:schemeClr val="tx1"/>
                </a:solidFill>
                <a:latin typeface="+mj-lt"/>
                <a:ea typeface="+mj-ea"/>
                <a:cs typeface="+mj-cs"/>
              </a:rPr>
              <a:t> </a:t>
            </a:r>
            <a:r>
              <a:rPr lang="en-US" sz="3400" kern="1200" cap="all" spc="200" baseline="0" dirty="0" err="1">
                <a:solidFill>
                  <a:schemeClr val="tx1"/>
                </a:solidFill>
                <a:latin typeface="+mj-lt"/>
                <a:ea typeface="+mj-ea"/>
                <a:cs typeface="+mj-cs"/>
              </a:rPr>
              <a:t>bolchevique</a:t>
            </a:r>
            <a:r>
              <a:rPr lang="en-US" sz="3400" kern="1200" cap="all" spc="200" baseline="0" dirty="0">
                <a:solidFill>
                  <a:schemeClr val="tx1"/>
                </a:solidFill>
                <a:latin typeface="+mj-lt"/>
                <a:ea typeface="+mj-ea"/>
                <a:cs typeface="+mj-cs"/>
              </a:rPr>
              <a:t> en russie</a:t>
            </a:r>
          </a:p>
        </p:txBody>
      </p:sp>
      <p:sp>
        <p:nvSpPr>
          <p:cNvPr id="10" name="Rectangle 9">
            <a:extLst>
              <a:ext uri="{FF2B5EF4-FFF2-40B4-BE49-F238E27FC236}">
                <a16:creationId xmlns:a16="http://schemas.microsoft.com/office/drawing/2014/main" id="{157A82F3-F6C4-4325-8C9C-7DF1AD06B2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29872" y="0"/>
            <a:ext cx="4062128" cy="68580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Espace réservé du texte 4">
            <a:extLst>
              <a:ext uri="{FF2B5EF4-FFF2-40B4-BE49-F238E27FC236}">
                <a16:creationId xmlns:a16="http://schemas.microsoft.com/office/drawing/2014/main" id="{34748BA0-0ABC-D943-99E8-78877FDFC38E}"/>
              </a:ext>
            </a:extLst>
          </p:cNvPr>
          <p:cNvSpPr>
            <a:spLocks noGrp="1"/>
          </p:cNvSpPr>
          <p:nvPr>
            <p:ph type="body" idx="1"/>
          </p:nvPr>
        </p:nvSpPr>
        <p:spPr>
          <a:xfrm>
            <a:off x="8533732" y="2173266"/>
            <a:ext cx="3254408" cy="2511468"/>
          </a:xfrm>
        </p:spPr>
        <p:txBody>
          <a:bodyPr vert="horz" lIns="91440" tIns="45720" rIns="91440" bIns="45720" rtlCol="0" anchor="ctr">
            <a:normAutofit/>
          </a:bodyPr>
          <a:lstStyle/>
          <a:p>
            <a:pPr algn="ctr"/>
            <a:r>
              <a:rPr lang="en-US" sz="2400">
                <a:solidFill>
                  <a:schemeClr val="tx2">
                    <a:lumMod val="90000"/>
                  </a:schemeClr>
                </a:solidFill>
              </a:rPr>
              <a:t>Mars à octobre 1917</a:t>
            </a:r>
          </a:p>
        </p:txBody>
      </p:sp>
    </p:spTree>
    <p:extLst>
      <p:ext uri="{BB962C8B-B14F-4D97-AF65-F5344CB8AC3E}">
        <p14:creationId xmlns:p14="http://schemas.microsoft.com/office/powerpoint/2010/main" val="16375222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Espace réservé du contenu 13">
            <a:extLst>
              <a:ext uri="{FF2B5EF4-FFF2-40B4-BE49-F238E27FC236}">
                <a16:creationId xmlns:a16="http://schemas.microsoft.com/office/drawing/2014/main" id="{4E9419B3-4F68-6B40-A72F-D2A12C024DAE}"/>
              </a:ext>
            </a:extLst>
          </p:cNvPr>
          <p:cNvPicPr>
            <a:picLocks noGrp="1" noChangeAspect="1"/>
          </p:cNvPicPr>
          <p:nvPr>
            <p:ph idx="1"/>
          </p:nvPr>
        </p:nvPicPr>
        <p:blipFill rotWithShape="1">
          <a:blip r:embed="rId2"/>
          <a:srcRect t="881"/>
          <a:stretch/>
        </p:blipFill>
        <p:spPr>
          <a:xfrm>
            <a:off x="20" y="10"/>
            <a:ext cx="12191980" cy="6857990"/>
          </a:xfrm>
          <a:prstGeom prst="rect">
            <a:avLst/>
          </a:prstGeom>
        </p:spPr>
      </p:pic>
    </p:spTree>
    <p:extLst>
      <p:ext uri="{BB962C8B-B14F-4D97-AF65-F5344CB8AC3E}">
        <p14:creationId xmlns:p14="http://schemas.microsoft.com/office/powerpoint/2010/main" val="39234048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C9F9EF0-93D5-4D4B-BAFE-477002814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re 4">
            <a:extLst>
              <a:ext uri="{FF2B5EF4-FFF2-40B4-BE49-F238E27FC236}">
                <a16:creationId xmlns:a16="http://schemas.microsoft.com/office/drawing/2014/main" id="{C83032BD-14E2-674D-BE31-9FB68B32EB08}"/>
              </a:ext>
            </a:extLst>
          </p:cNvPr>
          <p:cNvSpPr>
            <a:spLocks noGrp="1"/>
          </p:cNvSpPr>
          <p:nvPr>
            <p:ph type="title"/>
          </p:nvPr>
        </p:nvSpPr>
        <p:spPr>
          <a:xfrm>
            <a:off x="2231136" y="964692"/>
            <a:ext cx="7729728" cy="1188720"/>
          </a:xfrm>
          <a:solidFill>
            <a:srgbClr val="FFFFFF">
              <a:alpha val="10000"/>
            </a:srgbClr>
          </a:solidFill>
          <a:ln>
            <a:solidFill>
              <a:schemeClr val="tx1"/>
            </a:solidFill>
          </a:ln>
        </p:spPr>
        <p:txBody>
          <a:bodyPr>
            <a:normAutofit/>
          </a:bodyPr>
          <a:lstStyle/>
          <a:p>
            <a:r>
              <a:rPr lang="fr-FR">
                <a:solidFill>
                  <a:schemeClr val="tx1"/>
                </a:solidFill>
              </a:rPr>
              <a:t>Bolcheviks et mencheviks</a:t>
            </a:r>
          </a:p>
        </p:txBody>
      </p:sp>
      <p:sp>
        <p:nvSpPr>
          <p:cNvPr id="6" name="Espace réservé du contenu 5">
            <a:extLst>
              <a:ext uri="{FF2B5EF4-FFF2-40B4-BE49-F238E27FC236}">
                <a16:creationId xmlns:a16="http://schemas.microsoft.com/office/drawing/2014/main" id="{587E1BD9-798A-0D4C-8C18-B6F760972442}"/>
              </a:ext>
            </a:extLst>
          </p:cNvPr>
          <p:cNvSpPr>
            <a:spLocks noGrp="1"/>
          </p:cNvSpPr>
          <p:nvPr>
            <p:ph idx="1"/>
          </p:nvPr>
        </p:nvSpPr>
        <p:spPr>
          <a:xfrm>
            <a:off x="2231136" y="2638044"/>
            <a:ext cx="7729728" cy="3101983"/>
          </a:xfrm>
        </p:spPr>
        <p:txBody>
          <a:bodyPr>
            <a:normAutofit/>
          </a:bodyPr>
          <a:lstStyle/>
          <a:p>
            <a:r>
              <a:rPr lang="fr-FR" dirty="0"/>
              <a:t>Nom qui signifie en russe majoritaire et que Lénine utilise pour désigner l’aile gauche du Parti Ouvrier Social Démocrate (POSDR). Ce courant obtient la majorité au II Congrès du POSDR en 1903 contre les </a:t>
            </a:r>
            <a:r>
              <a:rPr lang="fr-FR" dirty="0" err="1"/>
              <a:t>Menchéviks</a:t>
            </a:r>
            <a:r>
              <a:rPr lang="fr-FR" dirty="0"/>
              <a:t> (minoritaires) qui rejettent la conception léniniste d’un Parti centralisé.</a:t>
            </a:r>
          </a:p>
          <a:p>
            <a:r>
              <a:rPr lang="fr-FR" dirty="0"/>
              <a:t>Les Bolcheviks se constituent en parti indépendant en 1912.</a:t>
            </a:r>
          </a:p>
        </p:txBody>
      </p:sp>
    </p:spTree>
    <p:extLst>
      <p:ext uri="{BB962C8B-B14F-4D97-AF65-F5344CB8AC3E}">
        <p14:creationId xmlns:p14="http://schemas.microsoft.com/office/powerpoint/2010/main" val="2077970295"/>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339" name="Espace réservé du contenu 3" descr="arton17.jpg">
            <a:extLst>
              <a:ext uri="{FF2B5EF4-FFF2-40B4-BE49-F238E27FC236}">
                <a16:creationId xmlns:a16="http://schemas.microsoft.com/office/drawing/2014/main" id="{E8455B92-E87F-BF44-A22C-57D4BC73F0F5}"/>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6305" r="1" b="33148"/>
          <a:stretch/>
        </p:blipFill>
        <p:spPr>
          <a:xfrm>
            <a:off x="4650909" y="10"/>
            <a:ext cx="7541090" cy="6857989"/>
          </a:xfrm>
          <a:prstGeom prst="rect">
            <a:avLst/>
          </a:prstGeom>
        </p:spPr>
      </p:pic>
      <p:sp>
        <p:nvSpPr>
          <p:cNvPr id="74" name="Rectangle 73">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4337" name="Titre 1">
            <a:extLst>
              <a:ext uri="{FF2B5EF4-FFF2-40B4-BE49-F238E27FC236}">
                <a16:creationId xmlns:a16="http://schemas.microsoft.com/office/drawing/2014/main" id="{239624B6-7F6B-DC47-A48E-C42D156BE6A2}"/>
              </a:ext>
            </a:extLst>
          </p:cNvPr>
          <p:cNvSpPr>
            <a:spLocks noGrp="1"/>
          </p:cNvSpPr>
          <p:nvPr>
            <p:ph type="title"/>
          </p:nvPr>
        </p:nvSpPr>
        <p:spPr>
          <a:xfrm>
            <a:off x="643467" y="643467"/>
            <a:ext cx="3363974" cy="1728044"/>
          </a:xfrm>
          <a:noFill/>
          <a:ln>
            <a:solidFill>
              <a:schemeClr val="bg1"/>
            </a:solidFill>
          </a:ln>
        </p:spPr>
        <p:txBody>
          <a:bodyPr vert="horz" wrap="square" lIns="182880" tIns="182880" rIns="182880" bIns="182880" rtlCol="0" anchor="ctr">
            <a:normAutofit/>
          </a:bodyPr>
          <a:lstStyle/>
          <a:p>
            <a:r>
              <a:rPr lang="en-US" altLang="fr-FR" sz="2800">
                <a:solidFill>
                  <a:schemeClr val="bg1"/>
                </a:solidFill>
              </a:rPr>
              <a:t>Lénine (1870-1922)</a:t>
            </a:r>
          </a:p>
        </p:txBody>
      </p:sp>
      <p:sp>
        <p:nvSpPr>
          <p:cNvPr id="14338" name="Espace réservé du texte 4">
            <a:extLst>
              <a:ext uri="{FF2B5EF4-FFF2-40B4-BE49-F238E27FC236}">
                <a16:creationId xmlns:a16="http://schemas.microsoft.com/office/drawing/2014/main" id="{4AED8646-77C5-7448-BD1D-6170EA97697A}"/>
              </a:ext>
            </a:extLst>
          </p:cNvPr>
          <p:cNvSpPr>
            <a:spLocks noGrp="1"/>
          </p:cNvSpPr>
          <p:nvPr>
            <p:ph type="body" sz="half" idx="2"/>
          </p:nvPr>
        </p:nvSpPr>
        <p:spPr>
          <a:xfrm>
            <a:off x="643468" y="2638044"/>
            <a:ext cx="3363974" cy="3415622"/>
          </a:xfrm>
        </p:spPr>
        <p:txBody>
          <a:bodyPr vert="horz" lIns="91440" tIns="45720" rIns="91440" bIns="45720" rtlCol="0">
            <a:normAutofit/>
          </a:bodyPr>
          <a:lstStyle/>
          <a:p>
            <a:pPr indent="-228600" algn="l">
              <a:buFont typeface="Arial" panose="020B0604020202020204" pitchFamily="34" charset="0"/>
              <a:buChar char="•"/>
            </a:pPr>
            <a:r>
              <a:rPr lang="en-US" altLang="fr-FR">
                <a:solidFill>
                  <a:schemeClr val="bg1"/>
                </a:solidFill>
              </a:rPr>
              <a:t>Avocat de métier, Lénine est arrêté en 1895 en raison de ses idées révolutionnaires et, après un an d</a:t>
            </a:r>
            <a:r>
              <a:rPr lang="en-US" altLang="ja-JP">
                <a:solidFill>
                  <a:schemeClr val="bg1"/>
                </a:solidFill>
              </a:rPr>
              <a:t>’internement en Sibérie, il s’exile en France, où il réside plusieurs années. Membre du parti social démocrate, il transforme ce parti en outil centralisé pour prendre le pouvoir. En avril 1917, il peut revenir en Russie de son exil de Suisse, grâce aux services secrets allemands. </a:t>
            </a:r>
            <a:endParaRPr lang="en-US" altLang="fr-FR">
              <a:solidFill>
                <a:schemeClr val="bg1"/>
              </a:solidFill>
            </a:endParaRPr>
          </a:p>
        </p:txBody>
      </p:sp>
    </p:spTree>
    <p:extLst>
      <p:ext uri="{BB962C8B-B14F-4D97-AF65-F5344CB8AC3E}">
        <p14:creationId xmlns:p14="http://schemas.microsoft.com/office/powerpoint/2010/main" val="35589890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5" name="Titre 4">
            <a:extLst>
              <a:ext uri="{FF2B5EF4-FFF2-40B4-BE49-F238E27FC236}">
                <a16:creationId xmlns:a16="http://schemas.microsoft.com/office/drawing/2014/main" id="{675F43FA-5727-3E4B-81B6-1C53AFCF2181}"/>
              </a:ext>
            </a:extLst>
          </p:cNvPr>
          <p:cNvSpPr>
            <a:spLocks noGrp="1"/>
          </p:cNvSpPr>
          <p:nvPr>
            <p:ph type="title"/>
          </p:nvPr>
        </p:nvSpPr>
        <p:spPr>
          <a:xfrm>
            <a:off x="643467" y="643467"/>
            <a:ext cx="3363974" cy="1728044"/>
          </a:xfrm>
          <a:noFill/>
          <a:ln>
            <a:solidFill>
              <a:schemeClr val="bg1"/>
            </a:solidFill>
          </a:ln>
        </p:spPr>
        <p:txBody>
          <a:bodyPr vert="horz" wrap="square" lIns="182880" tIns="182880" rIns="182880" bIns="182880" rtlCol="0" anchor="ctr">
            <a:normAutofit/>
          </a:bodyPr>
          <a:lstStyle/>
          <a:p>
            <a:r>
              <a:rPr lang="en-US" sz="2800">
                <a:solidFill>
                  <a:schemeClr val="bg1"/>
                </a:solidFill>
              </a:rPr>
              <a:t>tcheka</a:t>
            </a:r>
          </a:p>
        </p:txBody>
      </p:sp>
      <p:sp>
        <p:nvSpPr>
          <p:cNvPr id="13" name="Espace réservé du texte 12">
            <a:extLst>
              <a:ext uri="{FF2B5EF4-FFF2-40B4-BE49-F238E27FC236}">
                <a16:creationId xmlns:a16="http://schemas.microsoft.com/office/drawing/2014/main" id="{1CDD9FB1-2F32-3D42-8758-711A2EB0FB20}"/>
              </a:ext>
            </a:extLst>
          </p:cNvPr>
          <p:cNvSpPr>
            <a:spLocks noGrp="1"/>
          </p:cNvSpPr>
          <p:nvPr>
            <p:ph type="body" sz="half" idx="2"/>
          </p:nvPr>
        </p:nvSpPr>
        <p:spPr>
          <a:xfrm>
            <a:off x="643468" y="2638044"/>
            <a:ext cx="3363974" cy="3415622"/>
          </a:xfrm>
        </p:spPr>
        <p:txBody>
          <a:bodyPr vert="horz" lIns="91440" tIns="45720" rIns="91440" bIns="45720" rtlCol="0">
            <a:normAutofit/>
          </a:bodyPr>
          <a:lstStyle/>
          <a:p>
            <a:pPr indent="-228600" algn="l">
              <a:buFont typeface="Arial" panose="020B0604020202020204" pitchFamily="34" charset="0"/>
              <a:buChar char="•"/>
            </a:pPr>
            <a:r>
              <a:rPr lang="en-US">
                <a:solidFill>
                  <a:schemeClr val="bg1"/>
                </a:solidFill>
              </a:rPr>
              <a:t>Abréviation pour « Commission extraordinaire de lutte contre la contre-révolution, la spéculation et le sabotage », créée le 7 décembre 1917 à l’instigation de Lénine et de Djerzinski. Première police politique du nouveau régime, elle est l’ancêtre de la Guépéou (1922) puis du NKVD (1934) et du KGB (1954)</a:t>
            </a:r>
          </a:p>
          <a:p>
            <a:pPr indent="-228600" algn="l">
              <a:buFont typeface="Arial" panose="020B0604020202020204" pitchFamily="34" charset="0"/>
              <a:buChar char="•"/>
            </a:pPr>
            <a:endParaRPr lang="en-US">
              <a:solidFill>
                <a:schemeClr val="bg1"/>
              </a:solidFill>
            </a:endParaRPr>
          </a:p>
        </p:txBody>
      </p:sp>
      <p:pic>
        <p:nvPicPr>
          <p:cNvPr id="16" name="Espace réservé du contenu 15">
            <a:extLst>
              <a:ext uri="{FF2B5EF4-FFF2-40B4-BE49-F238E27FC236}">
                <a16:creationId xmlns:a16="http://schemas.microsoft.com/office/drawing/2014/main" id="{677A33FB-732C-214F-B0B2-37B3E519F9A7}"/>
              </a:ext>
            </a:extLst>
          </p:cNvPr>
          <p:cNvPicPr>
            <a:picLocks noGrp="1" noChangeAspect="1"/>
          </p:cNvPicPr>
          <p:nvPr>
            <p:ph idx="1"/>
          </p:nvPr>
        </p:nvPicPr>
        <p:blipFill>
          <a:blip r:embed="rId2"/>
          <a:stretch>
            <a:fillRect/>
          </a:stretch>
        </p:blipFill>
        <p:spPr>
          <a:xfrm>
            <a:off x="5297763" y="1268765"/>
            <a:ext cx="6250769" cy="4159602"/>
          </a:xfrm>
          <a:prstGeom prst="rect">
            <a:avLst/>
          </a:prstGeom>
        </p:spPr>
      </p:pic>
    </p:spTree>
    <p:extLst>
      <p:ext uri="{BB962C8B-B14F-4D97-AF65-F5344CB8AC3E}">
        <p14:creationId xmlns:p14="http://schemas.microsoft.com/office/powerpoint/2010/main" val="32699534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3F47E20B-1205-4238-A82B-90EF577F32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18" name="Rectangle 72">
            <a:extLst>
              <a:ext uri="{FF2B5EF4-FFF2-40B4-BE49-F238E27FC236}">
                <a16:creationId xmlns:a16="http://schemas.microsoft.com/office/drawing/2014/main" id="{D13567AC-EB9A-47A9-B6EC-B5BDB73B11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7409" name="Titre 1">
            <a:extLst>
              <a:ext uri="{FF2B5EF4-FFF2-40B4-BE49-F238E27FC236}">
                <a16:creationId xmlns:a16="http://schemas.microsoft.com/office/drawing/2014/main" id="{D5837906-24FC-F043-857D-35F46C92B1DE}"/>
              </a:ext>
            </a:extLst>
          </p:cNvPr>
          <p:cNvSpPr>
            <a:spLocks noGrp="1"/>
          </p:cNvSpPr>
          <p:nvPr>
            <p:ph type="title"/>
          </p:nvPr>
        </p:nvSpPr>
        <p:spPr>
          <a:xfrm>
            <a:off x="643468" y="820010"/>
            <a:ext cx="3415288" cy="3212654"/>
          </a:xfrm>
          <a:noFill/>
          <a:ln>
            <a:solidFill>
              <a:schemeClr val="bg1"/>
            </a:solidFill>
          </a:ln>
        </p:spPr>
        <p:txBody>
          <a:bodyPr vert="horz" lIns="274320" tIns="182880" rIns="274320" bIns="182880" rtlCol="0" anchor="ctr" anchorCtr="1">
            <a:normAutofit/>
          </a:bodyPr>
          <a:lstStyle/>
          <a:p>
            <a:r>
              <a:rPr lang="en-US" altLang="fr-FR" sz="2400">
                <a:solidFill>
                  <a:schemeClr val="bg1"/>
                </a:solidFill>
              </a:rPr>
              <a:t>Grèves et insurrections en Europe de 1918 à 1923</a:t>
            </a:r>
          </a:p>
        </p:txBody>
      </p:sp>
      <p:pic>
        <p:nvPicPr>
          <p:cNvPr id="17410" name="Espace réservé du contenu 3" descr="europrev.jpg">
            <a:extLst>
              <a:ext uri="{FF2B5EF4-FFF2-40B4-BE49-F238E27FC236}">
                <a16:creationId xmlns:a16="http://schemas.microsoft.com/office/drawing/2014/main" id="{94D69160-EA33-1E47-8059-A8AC9E3B1A62}"/>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l="-4610" r="-4610"/>
          <a:stretch>
            <a:fillRect/>
          </a:stretch>
        </p:blipFill>
        <p:spPr>
          <a:xfrm>
            <a:off x="5297763" y="1667406"/>
            <a:ext cx="6250769" cy="3362320"/>
          </a:xfrm>
          <a:prstGeom prst="rect">
            <a:avLst/>
          </a:prstGeom>
        </p:spPr>
      </p:pic>
    </p:spTree>
    <p:extLst>
      <p:ext uri="{BB962C8B-B14F-4D97-AF65-F5344CB8AC3E}">
        <p14:creationId xmlns:p14="http://schemas.microsoft.com/office/powerpoint/2010/main" val="17439593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C9F9EF0-93D5-4D4B-BAFE-477002814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6F924E57-3765-444B-AF00-603D9A1FE78B}"/>
              </a:ext>
            </a:extLst>
          </p:cNvPr>
          <p:cNvSpPr>
            <a:spLocks noGrp="1"/>
          </p:cNvSpPr>
          <p:nvPr>
            <p:ph type="title"/>
          </p:nvPr>
        </p:nvSpPr>
        <p:spPr>
          <a:xfrm>
            <a:off x="2231136" y="964692"/>
            <a:ext cx="7729728" cy="1188720"/>
          </a:xfrm>
          <a:solidFill>
            <a:srgbClr val="FFFFFF">
              <a:alpha val="10000"/>
            </a:srgbClr>
          </a:solidFill>
          <a:ln>
            <a:solidFill>
              <a:schemeClr val="tx1"/>
            </a:solidFill>
          </a:ln>
        </p:spPr>
        <p:txBody>
          <a:bodyPr>
            <a:normAutofit/>
          </a:bodyPr>
          <a:lstStyle/>
          <a:p>
            <a:r>
              <a:rPr lang="fr-FR">
                <a:solidFill>
                  <a:schemeClr val="tx1"/>
                </a:solidFill>
              </a:rPr>
              <a:t>komintern</a:t>
            </a:r>
          </a:p>
        </p:txBody>
      </p:sp>
      <p:sp>
        <p:nvSpPr>
          <p:cNvPr id="3" name="Espace réservé du contenu 2">
            <a:extLst>
              <a:ext uri="{FF2B5EF4-FFF2-40B4-BE49-F238E27FC236}">
                <a16:creationId xmlns:a16="http://schemas.microsoft.com/office/drawing/2014/main" id="{F9440425-DF85-5645-AA56-69C35B8B9C80}"/>
              </a:ext>
            </a:extLst>
          </p:cNvPr>
          <p:cNvSpPr>
            <a:spLocks noGrp="1"/>
          </p:cNvSpPr>
          <p:nvPr>
            <p:ph idx="1"/>
          </p:nvPr>
        </p:nvSpPr>
        <p:spPr>
          <a:xfrm>
            <a:off x="2231136" y="2638044"/>
            <a:ext cx="7729728" cy="3101983"/>
          </a:xfrm>
        </p:spPr>
        <p:txBody>
          <a:bodyPr>
            <a:normAutofit/>
          </a:bodyPr>
          <a:lstStyle/>
          <a:p>
            <a:r>
              <a:rPr lang="fr-FR" dirty="0"/>
              <a:t>Mot russe produit par la contraction d’Internationale communiste  (IC), fondée par Lénine en 1919 et aussi appelée III° Internationale. La III° Internationale avait pour but de diriger, sous l’égide du parti bolchevique, les mouvements communistes des divers pays, afin d’affaiblir le système politique, économique et social du capitalisme.</a:t>
            </a:r>
          </a:p>
        </p:txBody>
      </p:sp>
    </p:spTree>
    <p:extLst>
      <p:ext uri="{BB962C8B-B14F-4D97-AF65-F5344CB8AC3E}">
        <p14:creationId xmlns:p14="http://schemas.microsoft.com/office/powerpoint/2010/main" val="1510609958"/>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Espace réservé du contenu 5">
            <a:extLst>
              <a:ext uri="{FF2B5EF4-FFF2-40B4-BE49-F238E27FC236}">
                <a16:creationId xmlns:a16="http://schemas.microsoft.com/office/drawing/2014/main" id="{2059B598-13F8-2740-AF58-2E117B73D0A3}"/>
              </a:ext>
            </a:extLst>
          </p:cNvPr>
          <p:cNvPicPr>
            <a:picLocks noGrp="1" noChangeAspect="1"/>
          </p:cNvPicPr>
          <p:nvPr>
            <p:ph idx="1"/>
          </p:nvPr>
        </p:nvPicPr>
        <p:blipFill rotWithShape="1">
          <a:blip r:embed="rId2"/>
          <a:srcRect l="8156" r="16521" b="-1"/>
          <a:stretch/>
        </p:blipFill>
        <p:spPr>
          <a:xfrm>
            <a:off x="4650909" y="10"/>
            <a:ext cx="7541090" cy="6857989"/>
          </a:xfrm>
          <a:prstGeom prst="rect">
            <a:avLst/>
          </a:prstGeom>
        </p:spPr>
      </p:pic>
      <p:sp>
        <p:nvSpPr>
          <p:cNvPr id="13" name="Rectangle 12">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D41BA9FD-D634-4A47-A1CA-04B62DB09E8D}"/>
              </a:ext>
            </a:extLst>
          </p:cNvPr>
          <p:cNvSpPr>
            <a:spLocks noGrp="1"/>
          </p:cNvSpPr>
          <p:nvPr>
            <p:ph type="title"/>
          </p:nvPr>
        </p:nvSpPr>
        <p:spPr>
          <a:xfrm>
            <a:off x="643467" y="643467"/>
            <a:ext cx="3363974" cy="1728044"/>
          </a:xfrm>
          <a:noFill/>
          <a:ln>
            <a:solidFill>
              <a:schemeClr val="bg1"/>
            </a:solidFill>
          </a:ln>
        </p:spPr>
        <p:txBody>
          <a:bodyPr vert="horz" wrap="square" lIns="182880" tIns="182880" rIns="182880" bIns="182880" rtlCol="0" anchor="ctr">
            <a:normAutofit/>
          </a:bodyPr>
          <a:lstStyle/>
          <a:p>
            <a:r>
              <a:rPr lang="en-US" sz="2800">
                <a:solidFill>
                  <a:schemeClr val="bg1"/>
                </a:solidFill>
              </a:rPr>
              <a:t>Les dictatures européennes des années 20</a:t>
            </a:r>
          </a:p>
        </p:txBody>
      </p:sp>
      <p:sp>
        <p:nvSpPr>
          <p:cNvPr id="4" name="Espace réservé du texte 3">
            <a:extLst>
              <a:ext uri="{FF2B5EF4-FFF2-40B4-BE49-F238E27FC236}">
                <a16:creationId xmlns:a16="http://schemas.microsoft.com/office/drawing/2014/main" id="{AD1F8128-51DE-6F4B-9175-BAB0CA83D733}"/>
              </a:ext>
            </a:extLst>
          </p:cNvPr>
          <p:cNvSpPr>
            <a:spLocks noGrp="1"/>
          </p:cNvSpPr>
          <p:nvPr>
            <p:ph type="body" sz="half" idx="2"/>
          </p:nvPr>
        </p:nvSpPr>
        <p:spPr>
          <a:xfrm>
            <a:off x="643468" y="2638044"/>
            <a:ext cx="3363974" cy="3415622"/>
          </a:xfrm>
        </p:spPr>
        <p:txBody>
          <a:bodyPr vert="horz" lIns="91440" tIns="45720" rIns="91440" bIns="45720" rtlCol="0">
            <a:normAutofit/>
          </a:bodyPr>
          <a:lstStyle/>
          <a:p>
            <a:pPr indent="-228600" algn="l">
              <a:buFont typeface="Arial" panose="020B0604020202020204" pitchFamily="34" charset="0"/>
              <a:buChar char="•"/>
            </a:pPr>
            <a:r>
              <a:rPr lang="en-US">
                <a:solidFill>
                  <a:schemeClr val="bg1"/>
                </a:solidFill>
              </a:rPr>
              <a:t>1</a:t>
            </a:r>
            <a:r>
              <a:rPr lang="en-US" baseline="30000">
                <a:solidFill>
                  <a:schemeClr val="bg1"/>
                </a:solidFill>
              </a:rPr>
              <a:t>er</a:t>
            </a:r>
            <a:r>
              <a:rPr lang="en-US">
                <a:solidFill>
                  <a:schemeClr val="bg1"/>
                </a:solidFill>
              </a:rPr>
              <a:t> mars 1920 : Régime de dictature en Hongrie sous l’autorité de l’amiral Horthy qui a abattu la dictature de Bela Kun</a:t>
            </a:r>
          </a:p>
          <a:p>
            <a:pPr indent="-228600" algn="l">
              <a:buFont typeface="Arial" panose="020B0604020202020204" pitchFamily="34" charset="0"/>
              <a:buChar char="•"/>
            </a:pPr>
            <a:r>
              <a:rPr lang="en-US">
                <a:solidFill>
                  <a:schemeClr val="bg1"/>
                </a:solidFill>
              </a:rPr>
              <a:t>1922 : prise de pouvoir de Mussolini en Italie</a:t>
            </a:r>
          </a:p>
          <a:p>
            <a:pPr indent="-228600" algn="l">
              <a:buFont typeface="Arial" panose="020B0604020202020204" pitchFamily="34" charset="0"/>
              <a:buChar char="•"/>
            </a:pPr>
            <a:r>
              <a:rPr lang="en-US">
                <a:solidFill>
                  <a:schemeClr val="bg1"/>
                </a:solidFill>
              </a:rPr>
              <a:t>13 septembre 1923 : Le général Primo de Rivera prend le pouvoir en Espagne jusqu’en décembre 1925</a:t>
            </a:r>
          </a:p>
          <a:p>
            <a:pPr indent="-228600" algn="l">
              <a:buFont typeface="Arial" panose="020B0604020202020204" pitchFamily="34" charset="0"/>
              <a:buChar char="•"/>
            </a:pPr>
            <a:r>
              <a:rPr lang="en-US">
                <a:solidFill>
                  <a:schemeClr val="bg1"/>
                </a:solidFill>
              </a:rPr>
              <a:t>1926 : le Portugal, la Pologne et la Lituanie se dotent d’un régime autoritaire, où les libertés sont réduites.</a:t>
            </a:r>
          </a:p>
          <a:p>
            <a:pPr indent="-228600" algn="l">
              <a:buFont typeface="Arial" panose="020B0604020202020204" pitchFamily="34" charset="0"/>
              <a:buChar char="•"/>
            </a:pPr>
            <a:endParaRPr lang="en-US">
              <a:solidFill>
                <a:schemeClr val="bg1"/>
              </a:solidFill>
            </a:endParaRPr>
          </a:p>
        </p:txBody>
      </p:sp>
    </p:spTree>
    <p:extLst>
      <p:ext uri="{BB962C8B-B14F-4D97-AF65-F5344CB8AC3E}">
        <p14:creationId xmlns:p14="http://schemas.microsoft.com/office/powerpoint/2010/main" val="40205179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338" name="Espace réservé du contenu 4" descr="dictaturesentre2G.jpg">
            <a:extLst>
              <a:ext uri="{FF2B5EF4-FFF2-40B4-BE49-F238E27FC236}">
                <a16:creationId xmlns:a16="http://schemas.microsoft.com/office/drawing/2014/main" id="{A3C1D537-2F93-FA44-8274-2C2C943074FE}"/>
              </a:ext>
            </a:extLst>
          </p:cNvPr>
          <p:cNvPicPr>
            <a:picLocks noChangeAspect="1"/>
          </p:cNvPicPr>
          <p:nvPr/>
        </p:nvPicPr>
        <p:blipFill rotWithShape="1">
          <a:blip r:embed="rId2">
            <a:extLst>
              <a:ext uri="{28A0092B-C50C-407E-A947-70E740481C1C}">
                <a14:useLocalDpi xmlns:a14="http://schemas.microsoft.com/office/drawing/2010/main" val="0"/>
              </a:ext>
            </a:extLst>
          </a:blip>
          <a:srcRect t="15328" b="15329"/>
          <a:stretch/>
        </p:blipFill>
        <p:spPr>
          <a:xfrm>
            <a:off x="4650909" y="10"/>
            <a:ext cx="7541090" cy="6857989"/>
          </a:xfrm>
          <a:prstGeom prst="rect">
            <a:avLst/>
          </a:prstGeom>
        </p:spPr>
      </p:pic>
      <p:sp>
        <p:nvSpPr>
          <p:cNvPr id="75" name="Rectangle 74">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4342" name="Content Placeholder 14341">
            <a:extLst>
              <a:ext uri="{FF2B5EF4-FFF2-40B4-BE49-F238E27FC236}">
                <a16:creationId xmlns:a16="http://schemas.microsoft.com/office/drawing/2014/main" id="{1DB31A73-8A13-4E59-AFAC-6E3A6347104A}"/>
              </a:ext>
            </a:extLst>
          </p:cNvPr>
          <p:cNvSpPr>
            <a:spLocks noGrp="1"/>
          </p:cNvSpPr>
          <p:nvPr>
            <p:ph idx="1"/>
          </p:nvPr>
        </p:nvSpPr>
        <p:spPr>
          <a:xfrm>
            <a:off x="643468" y="2638044"/>
            <a:ext cx="3363974" cy="3415622"/>
          </a:xfrm>
        </p:spPr>
        <p:txBody>
          <a:bodyPr>
            <a:normAutofit/>
          </a:bodyPr>
          <a:lstStyle/>
          <a:p>
            <a:r>
              <a:rPr lang="en-US" sz="2000" b="1" dirty="0">
                <a:solidFill>
                  <a:schemeClr val="bg1"/>
                </a:solidFill>
              </a:rPr>
              <a:t>Le </a:t>
            </a:r>
            <a:r>
              <a:rPr lang="en-US" sz="2000" b="1" dirty="0" err="1">
                <a:solidFill>
                  <a:schemeClr val="bg1"/>
                </a:solidFill>
              </a:rPr>
              <a:t>verrouillage</a:t>
            </a:r>
            <a:r>
              <a:rPr lang="en-US" sz="2000" b="1" dirty="0">
                <a:solidFill>
                  <a:schemeClr val="bg1"/>
                </a:solidFill>
              </a:rPr>
              <a:t> </a:t>
            </a:r>
            <a:r>
              <a:rPr lang="en-US" sz="2000" b="1" dirty="0" err="1">
                <a:solidFill>
                  <a:schemeClr val="bg1"/>
                </a:solidFill>
              </a:rPr>
              <a:t>autoritaire</a:t>
            </a:r>
            <a:r>
              <a:rPr lang="en-US" sz="2000" b="1" dirty="0">
                <a:solidFill>
                  <a:schemeClr val="bg1"/>
                </a:solidFill>
              </a:rPr>
              <a:t> de </a:t>
            </a:r>
            <a:r>
              <a:rPr lang="en-US" sz="2000" b="1" dirty="0" err="1">
                <a:solidFill>
                  <a:schemeClr val="bg1"/>
                </a:solidFill>
              </a:rPr>
              <a:t>l’Europe</a:t>
            </a:r>
            <a:r>
              <a:rPr lang="en-US" sz="2000" b="1" dirty="0">
                <a:solidFill>
                  <a:schemeClr val="bg1"/>
                </a:solidFill>
              </a:rPr>
              <a:t> </a:t>
            </a:r>
            <a:r>
              <a:rPr lang="en-US" sz="2000" b="1" dirty="0" err="1">
                <a:solidFill>
                  <a:schemeClr val="bg1"/>
                </a:solidFill>
              </a:rPr>
              <a:t>dans</a:t>
            </a:r>
            <a:r>
              <a:rPr lang="en-US" sz="2000" b="1" dirty="0">
                <a:solidFill>
                  <a:schemeClr val="bg1"/>
                </a:solidFill>
              </a:rPr>
              <a:t> </a:t>
            </a:r>
            <a:r>
              <a:rPr lang="en-US" sz="2000" b="1" dirty="0" err="1">
                <a:solidFill>
                  <a:schemeClr val="bg1"/>
                </a:solidFill>
              </a:rPr>
              <a:t>l’entre-deux-guerres</a:t>
            </a:r>
            <a:endParaRPr lang="en-US" sz="2000" b="1" dirty="0">
              <a:solidFill>
                <a:schemeClr val="bg1"/>
              </a:solidFill>
            </a:endParaRPr>
          </a:p>
          <a:p>
            <a:r>
              <a:rPr lang="en-US" dirty="0">
                <a:solidFill>
                  <a:schemeClr val="bg1"/>
                </a:solidFill>
              </a:rPr>
              <a:t>Beaucoup de nouveaux pays, </a:t>
            </a:r>
            <a:r>
              <a:rPr lang="en-US" dirty="0" err="1">
                <a:solidFill>
                  <a:schemeClr val="bg1"/>
                </a:solidFill>
              </a:rPr>
              <a:t>issus</a:t>
            </a:r>
            <a:r>
              <a:rPr lang="en-US" dirty="0">
                <a:solidFill>
                  <a:schemeClr val="bg1"/>
                </a:solidFill>
              </a:rPr>
              <a:t> des </a:t>
            </a:r>
            <a:r>
              <a:rPr lang="en-US" dirty="0" err="1">
                <a:solidFill>
                  <a:schemeClr val="bg1"/>
                </a:solidFill>
              </a:rPr>
              <a:t>traités</a:t>
            </a:r>
            <a:r>
              <a:rPr lang="en-US" dirty="0">
                <a:solidFill>
                  <a:schemeClr val="bg1"/>
                </a:solidFill>
              </a:rPr>
              <a:t> de la fin de la Première Guerre </a:t>
            </a:r>
            <a:r>
              <a:rPr lang="en-US" dirty="0" err="1">
                <a:solidFill>
                  <a:schemeClr val="bg1"/>
                </a:solidFill>
              </a:rPr>
              <a:t>mondiale</a:t>
            </a:r>
            <a:r>
              <a:rPr lang="en-US" dirty="0">
                <a:solidFill>
                  <a:schemeClr val="bg1"/>
                </a:solidFill>
              </a:rPr>
              <a:t>, </a:t>
            </a:r>
            <a:r>
              <a:rPr lang="en-US" dirty="0" err="1">
                <a:solidFill>
                  <a:schemeClr val="bg1"/>
                </a:solidFill>
              </a:rPr>
              <a:t>optent</a:t>
            </a:r>
            <a:r>
              <a:rPr lang="en-US" dirty="0">
                <a:solidFill>
                  <a:schemeClr val="bg1"/>
                </a:solidFill>
              </a:rPr>
              <a:t> pour des régimes </a:t>
            </a:r>
            <a:r>
              <a:rPr lang="en-US" dirty="0" err="1">
                <a:solidFill>
                  <a:schemeClr val="bg1"/>
                </a:solidFill>
              </a:rPr>
              <a:t>autoritaires</a:t>
            </a:r>
            <a:r>
              <a:rPr lang="en-US" dirty="0">
                <a:solidFill>
                  <a:schemeClr val="bg1"/>
                </a:solidFill>
              </a:rPr>
              <a:t>, </a:t>
            </a:r>
            <a:r>
              <a:rPr lang="en-US" dirty="0" err="1">
                <a:solidFill>
                  <a:schemeClr val="bg1"/>
                </a:solidFill>
              </a:rPr>
              <a:t>proches</a:t>
            </a:r>
            <a:r>
              <a:rPr lang="en-US" dirty="0">
                <a:solidFill>
                  <a:schemeClr val="bg1"/>
                </a:solidFill>
              </a:rPr>
              <a:t> du </a:t>
            </a:r>
            <a:r>
              <a:rPr lang="en-US" dirty="0" err="1">
                <a:solidFill>
                  <a:schemeClr val="bg1"/>
                </a:solidFill>
              </a:rPr>
              <a:t>fascisme</a:t>
            </a:r>
            <a:r>
              <a:rPr lang="en-US" dirty="0">
                <a:solidFill>
                  <a:schemeClr val="bg1"/>
                </a:solidFill>
              </a:rPr>
              <a:t> </a:t>
            </a:r>
            <a:r>
              <a:rPr lang="en-US" dirty="0" err="1">
                <a:solidFill>
                  <a:schemeClr val="bg1"/>
                </a:solidFill>
              </a:rPr>
              <a:t>italien</a:t>
            </a:r>
            <a:r>
              <a:rPr lang="en-US" dirty="0">
                <a:solidFill>
                  <a:schemeClr val="bg1"/>
                </a:solidFill>
              </a:rPr>
              <a:t>.</a:t>
            </a:r>
          </a:p>
        </p:txBody>
      </p:sp>
    </p:spTree>
    <p:extLst>
      <p:ext uri="{BB962C8B-B14F-4D97-AF65-F5344CB8AC3E}">
        <p14:creationId xmlns:p14="http://schemas.microsoft.com/office/powerpoint/2010/main" val="6332573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Espace réservé du contenu 28">
            <a:extLst>
              <a:ext uri="{FF2B5EF4-FFF2-40B4-BE49-F238E27FC236}">
                <a16:creationId xmlns:a16="http://schemas.microsoft.com/office/drawing/2014/main" id="{2985A272-EF71-A342-BE81-A379B832F177}"/>
              </a:ext>
            </a:extLst>
          </p:cNvPr>
          <p:cNvPicPr>
            <a:picLocks noGrp="1" noChangeAspect="1"/>
          </p:cNvPicPr>
          <p:nvPr>
            <p:ph idx="1"/>
          </p:nvPr>
        </p:nvPicPr>
        <p:blipFill rotWithShape="1">
          <a:blip r:embed="rId2"/>
          <a:srcRect r="3"/>
          <a:stretch/>
        </p:blipFill>
        <p:spPr>
          <a:xfrm>
            <a:off x="0" y="10"/>
            <a:ext cx="12191675" cy="6857990"/>
          </a:xfrm>
          <a:prstGeom prst="rect">
            <a:avLst/>
          </a:prstGeom>
        </p:spPr>
      </p:pic>
      <p:sp>
        <p:nvSpPr>
          <p:cNvPr id="4" name="Titre 3">
            <a:extLst>
              <a:ext uri="{FF2B5EF4-FFF2-40B4-BE49-F238E27FC236}">
                <a16:creationId xmlns:a16="http://schemas.microsoft.com/office/drawing/2014/main" id="{50BA0E59-9620-D442-9443-EEDB559CF6D9}"/>
              </a:ext>
            </a:extLst>
          </p:cNvPr>
          <p:cNvSpPr>
            <a:spLocks noGrp="1"/>
          </p:cNvSpPr>
          <p:nvPr>
            <p:ph type="title"/>
          </p:nvPr>
        </p:nvSpPr>
        <p:spPr>
          <a:xfrm>
            <a:off x="6094412" y="5239131"/>
            <a:ext cx="5279490" cy="960087"/>
          </a:xfrm>
          <a:solidFill>
            <a:schemeClr val="tx1"/>
          </a:solidFill>
          <a:ln>
            <a:solidFill>
              <a:schemeClr val="accent1"/>
            </a:solidFill>
          </a:ln>
        </p:spPr>
        <p:txBody>
          <a:bodyPr vert="horz" lIns="91440" tIns="45720" rIns="91440" bIns="45720" rtlCol="0" anchor="t">
            <a:normAutofit fontScale="90000"/>
          </a:bodyPr>
          <a:lstStyle/>
          <a:p>
            <a:r>
              <a:rPr lang="fr-FR" sz="2000" dirty="0">
                <a:solidFill>
                  <a:schemeClr val="bg1"/>
                </a:solidFill>
              </a:rPr>
              <a:t>B</a:t>
            </a:r>
            <a:r>
              <a:rPr lang="en-US" sz="2000" dirty="0">
                <a:solidFill>
                  <a:schemeClr val="bg1"/>
                </a:solidFill>
              </a:rPr>
              <a:t>. L</a:t>
            </a:r>
            <a:r>
              <a:rPr lang="fr-FR" sz="2000" dirty="0">
                <a:solidFill>
                  <a:schemeClr val="bg1"/>
                </a:solidFill>
              </a:rPr>
              <a:t>e stalinisme : l</a:t>
            </a:r>
            <a:r>
              <a:rPr lang="en-US" sz="2000" dirty="0">
                <a:solidFill>
                  <a:schemeClr val="bg1"/>
                </a:solidFill>
              </a:rPr>
              <a:t>a construction du </a:t>
            </a:r>
            <a:r>
              <a:rPr lang="en-US" sz="2000" dirty="0" err="1">
                <a:solidFill>
                  <a:schemeClr val="bg1"/>
                </a:solidFill>
              </a:rPr>
              <a:t>socialisme</a:t>
            </a:r>
            <a:r>
              <a:rPr lang="en-US" sz="2000" dirty="0">
                <a:solidFill>
                  <a:schemeClr val="bg1"/>
                </a:solidFill>
              </a:rPr>
              <a:t> dans un </a:t>
            </a:r>
            <a:r>
              <a:rPr lang="en-US" sz="2000" dirty="0" err="1">
                <a:solidFill>
                  <a:schemeClr val="bg1"/>
                </a:solidFill>
              </a:rPr>
              <a:t>seul</a:t>
            </a:r>
            <a:r>
              <a:rPr lang="en-US" sz="2000" dirty="0">
                <a:solidFill>
                  <a:schemeClr val="bg1"/>
                </a:solidFill>
              </a:rPr>
              <a:t> pays (1924-1941)</a:t>
            </a:r>
            <a:br>
              <a:rPr lang="en-US" sz="2000" dirty="0">
                <a:solidFill>
                  <a:schemeClr val="bg1"/>
                </a:solidFill>
              </a:rPr>
            </a:br>
            <a:endParaRPr lang="en-US" sz="2000" dirty="0">
              <a:solidFill>
                <a:schemeClr val="bg1"/>
              </a:solidFill>
            </a:endParaRPr>
          </a:p>
        </p:txBody>
      </p:sp>
    </p:spTree>
    <p:extLst>
      <p:ext uri="{BB962C8B-B14F-4D97-AF65-F5344CB8AC3E}">
        <p14:creationId xmlns:p14="http://schemas.microsoft.com/office/powerpoint/2010/main" val="2877868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5361" name="Titre 1">
            <a:extLst>
              <a:ext uri="{FF2B5EF4-FFF2-40B4-BE49-F238E27FC236}">
                <a16:creationId xmlns:a16="http://schemas.microsoft.com/office/drawing/2014/main" id="{E3CB59DA-DF8B-7D4A-B599-B408893785C2}"/>
              </a:ext>
            </a:extLst>
          </p:cNvPr>
          <p:cNvSpPr>
            <a:spLocks noGrp="1"/>
          </p:cNvSpPr>
          <p:nvPr>
            <p:ph type="title"/>
          </p:nvPr>
        </p:nvSpPr>
        <p:spPr>
          <a:xfrm>
            <a:off x="5445496" y="978776"/>
            <a:ext cx="5925310" cy="1174991"/>
          </a:xfrm>
        </p:spPr>
        <p:txBody>
          <a:bodyPr vert="horz" lIns="182880" tIns="182880" rIns="182880" bIns="182880" rtlCol="0" anchor="ctr">
            <a:normAutofit/>
          </a:bodyPr>
          <a:lstStyle/>
          <a:p>
            <a:r>
              <a:rPr lang="en-US" altLang="fr-FR" sz="2400"/>
              <a:t>Staline en 1912</a:t>
            </a:r>
          </a:p>
        </p:txBody>
      </p:sp>
      <p:pic>
        <p:nvPicPr>
          <p:cNvPr id="15363" name="Espace réservé du contenu 3" descr="staline_1912.jpg">
            <a:extLst>
              <a:ext uri="{FF2B5EF4-FFF2-40B4-BE49-F238E27FC236}">
                <a16:creationId xmlns:a16="http://schemas.microsoft.com/office/drawing/2014/main" id="{BD9F9A2F-584B-2B4A-933A-42B249512193}"/>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b="1341"/>
          <a:stretch/>
        </p:blipFill>
        <p:spPr>
          <a:xfrm>
            <a:off x="20" y="10"/>
            <a:ext cx="4657325" cy="6857990"/>
          </a:xfrm>
          <a:prstGeom prst="rect">
            <a:avLst/>
          </a:prstGeom>
        </p:spPr>
      </p:pic>
      <p:sp>
        <p:nvSpPr>
          <p:cNvPr id="15362" name="Espace réservé du texte 4">
            <a:extLst>
              <a:ext uri="{FF2B5EF4-FFF2-40B4-BE49-F238E27FC236}">
                <a16:creationId xmlns:a16="http://schemas.microsoft.com/office/drawing/2014/main" id="{89A1DE04-A2CD-C04C-98DA-16AF5B1BC29E}"/>
              </a:ext>
            </a:extLst>
          </p:cNvPr>
          <p:cNvSpPr>
            <a:spLocks noGrp="1"/>
          </p:cNvSpPr>
          <p:nvPr>
            <p:ph type="body" sz="half" idx="2"/>
          </p:nvPr>
        </p:nvSpPr>
        <p:spPr>
          <a:xfrm>
            <a:off x="5445496" y="2640692"/>
            <a:ext cx="5925310" cy="3255252"/>
          </a:xfrm>
        </p:spPr>
        <p:txBody>
          <a:bodyPr vert="horz" lIns="91440" tIns="45720" rIns="91440" bIns="45720" rtlCol="0">
            <a:normAutofit/>
          </a:bodyPr>
          <a:lstStyle/>
          <a:p>
            <a:pPr indent="-228600" algn="l">
              <a:buFont typeface="Arial" panose="020B0604020202020204" pitchFamily="34" charset="0"/>
              <a:buChar char="•"/>
            </a:pPr>
            <a:r>
              <a:rPr lang="en-US" altLang="fr-FR">
                <a:solidFill>
                  <a:schemeClr val="tx1">
                    <a:lumMod val="85000"/>
                    <a:lumOff val="15000"/>
                  </a:schemeClr>
                </a:solidFill>
              </a:rPr>
              <a:t>Membre du bureau politique du parti depuis sa création en 1912, il a appris les méthodes terroristes dans les expropriations forces menées pendant cette période. </a:t>
            </a:r>
          </a:p>
          <a:p>
            <a:pPr indent="-228600" algn="l">
              <a:buFont typeface="Arial" panose="020B0604020202020204" pitchFamily="34" charset="0"/>
              <a:buChar char="•"/>
            </a:pPr>
            <a:r>
              <a:rPr lang="en-US" altLang="fr-FR">
                <a:solidFill>
                  <a:schemeClr val="tx1">
                    <a:lumMod val="85000"/>
                    <a:lumOff val="15000"/>
                  </a:schemeClr>
                </a:solidFill>
              </a:rPr>
              <a:t>Devenu secrétaire général du Bureau politique en 1921, il se sert de la fonction de chef du PCUS pour épurer le parti afin de prendre le pouvoir après la mort de Lénine en 1924. Il dirige l</a:t>
            </a:r>
            <a:r>
              <a:rPr lang="en-US" altLang="ja-JP">
                <a:solidFill>
                  <a:schemeClr val="tx1">
                    <a:lumMod val="85000"/>
                    <a:lumOff val="15000"/>
                  </a:schemeClr>
                </a:solidFill>
              </a:rPr>
              <a:t>’URSS, en améliorant le régime de terreur, jusqu’à sa mort en 1953.  </a:t>
            </a:r>
            <a:endParaRPr lang="en-US" altLang="fr-FR">
              <a:solidFill>
                <a:schemeClr val="tx1">
                  <a:lumMod val="85000"/>
                  <a:lumOff val="15000"/>
                </a:schemeClr>
              </a:solidFill>
            </a:endParaRPr>
          </a:p>
        </p:txBody>
      </p:sp>
    </p:spTree>
    <p:extLst>
      <p:ext uri="{BB962C8B-B14F-4D97-AF65-F5344CB8AC3E}">
        <p14:creationId xmlns:p14="http://schemas.microsoft.com/office/powerpoint/2010/main" val="9825614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Espace réservé du contenu 3" descr="goulag-carte.jpg">
            <a:extLst>
              <a:ext uri="{FF2B5EF4-FFF2-40B4-BE49-F238E27FC236}">
                <a16:creationId xmlns:a16="http://schemas.microsoft.com/office/drawing/2014/main" id="{9841A0E3-6274-A04A-AFAD-106902E71129}"/>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l="-20032" r="-20032"/>
          <a:stretch>
            <a:fillRect/>
          </a:stretch>
        </p:blipFill>
        <p:spPr>
          <a:xfrm>
            <a:off x="911246" y="643467"/>
            <a:ext cx="10369507" cy="5571066"/>
          </a:xfrm>
          <a:prstGeom prst="rect">
            <a:avLst/>
          </a:prstGeom>
        </p:spPr>
      </p:pic>
    </p:spTree>
    <p:extLst>
      <p:ext uri="{BB962C8B-B14F-4D97-AF65-F5344CB8AC3E}">
        <p14:creationId xmlns:p14="http://schemas.microsoft.com/office/powerpoint/2010/main" val="33364803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506" name="Espace réservé du contenu 3" descr="5879119_orig.jpg">
            <a:extLst>
              <a:ext uri="{FF2B5EF4-FFF2-40B4-BE49-F238E27FC236}">
                <a16:creationId xmlns:a16="http://schemas.microsoft.com/office/drawing/2014/main" id="{9E40ACA1-F16B-164A-93C7-730CCD47156F}"/>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11239" r="11238"/>
          <a:stretch/>
        </p:blipFill>
        <p:spPr>
          <a:xfrm>
            <a:off x="4650909" y="10"/>
            <a:ext cx="7541090" cy="6857989"/>
          </a:xfrm>
          <a:prstGeom prst="rect">
            <a:avLst/>
          </a:prstGeom>
        </p:spPr>
      </p:pic>
      <p:sp>
        <p:nvSpPr>
          <p:cNvPr id="73" name="Rectangle 72">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1505" name="Titre 1">
            <a:extLst>
              <a:ext uri="{FF2B5EF4-FFF2-40B4-BE49-F238E27FC236}">
                <a16:creationId xmlns:a16="http://schemas.microsoft.com/office/drawing/2014/main" id="{31EA087C-8746-5A47-8D2F-9E7322FD7A94}"/>
              </a:ext>
            </a:extLst>
          </p:cNvPr>
          <p:cNvSpPr>
            <a:spLocks noGrp="1"/>
          </p:cNvSpPr>
          <p:nvPr>
            <p:ph type="title"/>
          </p:nvPr>
        </p:nvSpPr>
        <p:spPr>
          <a:xfrm>
            <a:off x="643467" y="643467"/>
            <a:ext cx="3363974" cy="1728044"/>
          </a:xfrm>
          <a:noFill/>
          <a:ln>
            <a:solidFill>
              <a:schemeClr val="bg1"/>
            </a:solidFill>
          </a:ln>
        </p:spPr>
        <p:txBody>
          <a:bodyPr vert="horz" wrap="square" lIns="182880" tIns="182880" rIns="182880" bIns="182880" rtlCol="0" anchor="ctr">
            <a:normAutofit/>
          </a:bodyPr>
          <a:lstStyle/>
          <a:p>
            <a:r>
              <a:rPr lang="en-US" altLang="fr-FR" sz="2400">
                <a:solidFill>
                  <a:schemeClr val="bg1"/>
                </a:solidFill>
              </a:rPr>
              <a:t>Holodomor : l</a:t>
            </a:r>
            <a:r>
              <a:rPr lang="en-US" altLang="ja-JP" sz="2400">
                <a:solidFill>
                  <a:schemeClr val="bg1"/>
                </a:solidFill>
              </a:rPr>
              <a:t>’extermination par la faim</a:t>
            </a:r>
            <a:endParaRPr lang="en-US" altLang="fr-FR" sz="2400">
              <a:solidFill>
                <a:schemeClr val="bg1"/>
              </a:solidFill>
            </a:endParaRPr>
          </a:p>
        </p:txBody>
      </p:sp>
      <p:sp>
        <p:nvSpPr>
          <p:cNvPr id="2" name="Espace réservé du texte 1">
            <a:extLst>
              <a:ext uri="{FF2B5EF4-FFF2-40B4-BE49-F238E27FC236}">
                <a16:creationId xmlns:a16="http://schemas.microsoft.com/office/drawing/2014/main" id="{C0BE6D5D-EC62-E94D-9904-C568DB428E21}"/>
              </a:ext>
            </a:extLst>
          </p:cNvPr>
          <p:cNvSpPr>
            <a:spLocks noGrp="1"/>
          </p:cNvSpPr>
          <p:nvPr>
            <p:ph type="body" sz="half" idx="2"/>
          </p:nvPr>
        </p:nvSpPr>
        <p:spPr>
          <a:xfrm>
            <a:off x="643468" y="2638044"/>
            <a:ext cx="3363974" cy="3415622"/>
          </a:xfrm>
        </p:spPr>
        <p:txBody>
          <a:bodyPr vert="horz" lIns="91440" tIns="45720" rIns="91440" bIns="45720" rtlCol="0">
            <a:normAutofit/>
          </a:bodyPr>
          <a:lstStyle/>
          <a:p>
            <a:pPr indent="-228600" algn="l">
              <a:buFont typeface="Arial" panose="020B0604020202020204" pitchFamily="34" charset="0"/>
              <a:buChar char="•"/>
            </a:pPr>
            <a:r>
              <a:rPr lang="en-US" cap="all">
                <a:solidFill>
                  <a:schemeClr val="bg1"/>
                </a:solidFill>
              </a:rPr>
              <a:t>Famine organisée en Ukraine et dans le kouban  entre 1932 et 1933 elle aurait fait entre 2,5 et 5 millions de victimes au moment de la mise en place de la collectivisation</a:t>
            </a:r>
          </a:p>
        </p:txBody>
      </p:sp>
    </p:spTree>
    <p:extLst>
      <p:ext uri="{BB962C8B-B14F-4D97-AF65-F5344CB8AC3E}">
        <p14:creationId xmlns:p14="http://schemas.microsoft.com/office/powerpoint/2010/main" val="30698155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3553" name="Titre 1">
            <a:extLst>
              <a:ext uri="{FF2B5EF4-FFF2-40B4-BE49-F238E27FC236}">
                <a16:creationId xmlns:a16="http://schemas.microsoft.com/office/drawing/2014/main" id="{BED0AD54-7063-2046-9155-A37230037DA5}"/>
              </a:ext>
            </a:extLst>
          </p:cNvPr>
          <p:cNvSpPr>
            <a:spLocks noGrp="1"/>
          </p:cNvSpPr>
          <p:nvPr>
            <p:ph type="title"/>
          </p:nvPr>
        </p:nvSpPr>
        <p:spPr>
          <a:xfrm>
            <a:off x="2231136" y="964692"/>
            <a:ext cx="7729728" cy="1188720"/>
          </a:xfrm>
        </p:spPr>
        <p:txBody>
          <a:bodyPr>
            <a:normAutofit/>
          </a:bodyPr>
          <a:lstStyle/>
          <a:p>
            <a:pPr eaLnBrk="1" hangingPunct="1"/>
            <a:r>
              <a:rPr lang="fr-FR" altLang="fr-FR">
                <a:ea typeface="ＭＳ Ｐゴシック" panose="020B0600070205080204" pitchFamily="34" charset="-128"/>
              </a:rPr>
              <a:t>Les grands procès de Moscou</a:t>
            </a:r>
          </a:p>
        </p:txBody>
      </p:sp>
      <p:graphicFrame>
        <p:nvGraphicFramePr>
          <p:cNvPr id="23556" name="Espace réservé du contenu 2">
            <a:extLst>
              <a:ext uri="{FF2B5EF4-FFF2-40B4-BE49-F238E27FC236}">
                <a16:creationId xmlns:a16="http://schemas.microsoft.com/office/drawing/2014/main" id="{A1B2001A-4C13-428C-8CCB-2315ED8FE793}"/>
              </a:ext>
            </a:extLst>
          </p:cNvPr>
          <p:cNvGraphicFramePr>
            <a:graphicFrameLocks noGrp="1"/>
          </p:cNvGraphicFramePr>
          <p:nvPr>
            <p:ph idx="1"/>
            <p:extLst>
              <p:ext uri="{D42A27DB-BD31-4B8C-83A1-F6EECF244321}">
                <p14:modId xmlns:p14="http://schemas.microsoft.com/office/powerpoint/2010/main" val="738881855"/>
              </p:ext>
            </p:extLst>
          </p:nvPr>
        </p:nvGraphicFramePr>
        <p:xfrm>
          <a:off x="965201" y="2638425"/>
          <a:ext cx="10261600" cy="31019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494542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2529" name="Titre 1">
            <a:extLst>
              <a:ext uri="{FF2B5EF4-FFF2-40B4-BE49-F238E27FC236}">
                <a16:creationId xmlns:a16="http://schemas.microsoft.com/office/drawing/2014/main" id="{75617348-7BE7-AF49-8F17-E726EF3137D5}"/>
              </a:ext>
            </a:extLst>
          </p:cNvPr>
          <p:cNvSpPr>
            <a:spLocks noGrp="1"/>
          </p:cNvSpPr>
          <p:nvPr>
            <p:ph type="title"/>
          </p:nvPr>
        </p:nvSpPr>
        <p:spPr>
          <a:xfrm>
            <a:off x="804672" y="978776"/>
            <a:ext cx="4486656" cy="1174991"/>
          </a:xfrm>
        </p:spPr>
        <p:txBody>
          <a:bodyPr vert="horz" lIns="91440" tIns="45720" rIns="91440" bIns="0" rtlCol="0">
            <a:normAutofit/>
          </a:bodyPr>
          <a:lstStyle/>
          <a:p>
            <a:r>
              <a:rPr lang="en-US" altLang="fr-FR" sz="2400"/>
              <a:t>Les grands procès de Moscou </a:t>
            </a:r>
          </a:p>
        </p:txBody>
      </p:sp>
      <p:sp>
        <p:nvSpPr>
          <p:cNvPr id="22535" name="Content Placeholder 22534">
            <a:extLst>
              <a:ext uri="{FF2B5EF4-FFF2-40B4-BE49-F238E27FC236}">
                <a16:creationId xmlns:a16="http://schemas.microsoft.com/office/drawing/2014/main" id="{DF976246-18DA-4846-8BEE-0B6BB14BE2E8}"/>
              </a:ext>
            </a:extLst>
          </p:cNvPr>
          <p:cNvSpPr>
            <a:spLocks noGrp="1"/>
          </p:cNvSpPr>
          <p:nvPr>
            <p:ph idx="1"/>
          </p:nvPr>
        </p:nvSpPr>
        <p:spPr>
          <a:xfrm>
            <a:off x="804672" y="2640692"/>
            <a:ext cx="4486656" cy="3255252"/>
          </a:xfrm>
        </p:spPr>
        <p:txBody>
          <a:bodyPr>
            <a:normAutofit/>
          </a:bodyPr>
          <a:lstStyle/>
          <a:p>
            <a:r>
              <a:rPr lang="en-US"/>
              <a:t>Comité Central : organe dirigeant du parti bolchevique, regroupant quelques dizaines de membres (début des années 1920) à plus d’une centaine (fin des années Trente) de responsables du Parti “élus” par le Congrès du Parti.</a:t>
            </a:r>
          </a:p>
          <a:p>
            <a:r>
              <a:rPr lang="en-US"/>
              <a:t>Le Politburo est l’organe exécutif du Comité Central</a:t>
            </a:r>
          </a:p>
        </p:txBody>
      </p:sp>
      <p:pic>
        <p:nvPicPr>
          <p:cNvPr id="22533" name="Espace réservé du contenu 3" descr="Cc-1917.jpg">
            <a:extLst>
              <a:ext uri="{FF2B5EF4-FFF2-40B4-BE49-F238E27FC236}">
                <a16:creationId xmlns:a16="http://schemas.microsoft.com/office/drawing/2014/main" id="{251FA055-6342-8D43-BB0A-6865A4726DA8}"/>
              </a:ext>
            </a:extLst>
          </p:cNvPr>
          <p:cNvPicPr>
            <a:picLocks noChangeAspect="1"/>
          </p:cNvPicPr>
          <p:nvPr/>
        </p:nvPicPr>
        <p:blipFill rotWithShape="1">
          <a:blip r:embed="rId2">
            <a:extLst>
              <a:ext uri="{28A0092B-C50C-407E-A947-70E740481C1C}">
                <a14:useLocalDpi xmlns:a14="http://schemas.microsoft.com/office/drawing/2010/main" val="0"/>
              </a:ext>
            </a:extLst>
          </a:blip>
          <a:srcRect r="3118"/>
          <a:stretch/>
        </p:blipFill>
        <p:spPr>
          <a:xfrm>
            <a:off x="6096000" y="10"/>
            <a:ext cx="6096000" cy="6857990"/>
          </a:xfrm>
          <a:prstGeom prst="rect">
            <a:avLst/>
          </a:prstGeom>
        </p:spPr>
      </p:pic>
    </p:spTree>
    <p:extLst>
      <p:ext uri="{BB962C8B-B14F-4D97-AF65-F5344CB8AC3E}">
        <p14:creationId xmlns:p14="http://schemas.microsoft.com/office/powerpoint/2010/main" val="13324900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9635A2E-9349-A846-B9AE-2DF948385DD5}"/>
              </a:ext>
            </a:extLst>
          </p:cNvPr>
          <p:cNvSpPr>
            <a:spLocks noGrp="1"/>
          </p:cNvSpPr>
          <p:nvPr>
            <p:ph type="title"/>
          </p:nvPr>
        </p:nvSpPr>
        <p:spPr>
          <a:xfrm>
            <a:off x="804672" y="964692"/>
            <a:ext cx="3066937" cy="1188720"/>
          </a:xfrm>
        </p:spPr>
        <p:txBody>
          <a:bodyPr vert="horz" lIns="182880" tIns="182880" rIns="182880" bIns="182880" rtlCol="0" anchor="ctr">
            <a:normAutofit/>
          </a:bodyPr>
          <a:lstStyle/>
          <a:p>
            <a:r>
              <a:rPr lang="en-US" sz="2800"/>
              <a:t>goulag</a:t>
            </a:r>
          </a:p>
        </p:txBody>
      </p:sp>
      <p:sp>
        <p:nvSpPr>
          <p:cNvPr id="4" name="Espace réservé du texte 3">
            <a:extLst>
              <a:ext uri="{FF2B5EF4-FFF2-40B4-BE49-F238E27FC236}">
                <a16:creationId xmlns:a16="http://schemas.microsoft.com/office/drawing/2014/main" id="{6AC826A5-62A6-3343-AD9A-B5F92CC12ACD}"/>
              </a:ext>
            </a:extLst>
          </p:cNvPr>
          <p:cNvSpPr>
            <a:spLocks noGrp="1"/>
          </p:cNvSpPr>
          <p:nvPr>
            <p:ph type="body" sz="half" idx="2"/>
          </p:nvPr>
        </p:nvSpPr>
        <p:spPr>
          <a:xfrm>
            <a:off x="803244" y="2638044"/>
            <a:ext cx="3063765" cy="3263206"/>
          </a:xfrm>
        </p:spPr>
        <p:txBody>
          <a:bodyPr vert="horz" lIns="91440" tIns="45720" rIns="91440" bIns="45720" rtlCol="0">
            <a:normAutofit/>
          </a:bodyPr>
          <a:lstStyle/>
          <a:p>
            <a:pPr indent="-228600" algn="l">
              <a:lnSpc>
                <a:spcPct val="90000"/>
              </a:lnSpc>
              <a:buFont typeface="Arial" panose="020B0604020202020204" pitchFamily="34" charset="0"/>
              <a:buChar char="•"/>
            </a:pPr>
            <a:r>
              <a:rPr lang="en-US">
                <a:solidFill>
                  <a:schemeClr val="tx1">
                    <a:lumMod val="85000"/>
                    <a:lumOff val="15000"/>
                  </a:schemeClr>
                </a:solidFill>
              </a:rPr>
              <a:t>Mot constitué par un sigle (Glavnoie Oupravlenie Laguereï, direction principale des camps) se référant au système concentrationnaire soviétique dont la mise en place a commencé sous Lénine en 1918. Le mot a été répandu en Occident par le livre d’Alexandre Soljenitsyne, l’Archipel du Goulag, en 1974. À son apogée en 1953, le Goulag comptait environ 2,5 millions de détenus et 2,75 millions de « déplacés spéciaux » assignés à résidence.</a:t>
            </a:r>
          </a:p>
          <a:p>
            <a:pPr indent="-228600" algn="l">
              <a:lnSpc>
                <a:spcPct val="90000"/>
              </a:lnSpc>
              <a:buFont typeface="Arial" panose="020B0604020202020204" pitchFamily="34" charset="0"/>
              <a:buChar char="•"/>
            </a:pPr>
            <a:endParaRPr lang="en-US">
              <a:solidFill>
                <a:schemeClr val="tx1">
                  <a:lumMod val="85000"/>
                  <a:lumOff val="15000"/>
                </a:schemeClr>
              </a:solidFill>
            </a:endParaRPr>
          </a:p>
        </p:txBody>
      </p:sp>
      <p:sp>
        <p:nvSpPr>
          <p:cNvPr id="11" name="Rectangle 10">
            <a:extLst>
              <a:ext uri="{FF2B5EF4-FFF2-40B4-BE49-F238E27FC236}">
                <a16:creationId xmlns:a16="http://schemas.microsoft.com/office/drawing/2014/main" id="{6515FC82-3453-4CBE-8895-4CCFF33952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4182" y="964692"/>
            <a:ext cx="6885432" cy="4936558"/>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C5FD847B-65C0-4027-8DFC-70CB42451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7802" y="1128683"/>
            <a:ext cx="6558192" cy="460857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Espace réservé du contenu 5">
            <a:extLst>
              <a:ext uri="{FF2B5EF4-FFF2-40B4-BE49-F238E27FC236}">
                <a16:creationId xmlns:a16="http://schemas.microsoft.com/office/drawing/2014/main" id="{7EF3BDB7-44F6-974A-A7A2-6013C3105AE5}"/>
              </a:ext>
            </a:extLst>
          </p:cNvPr>
          <p:cNvPicPr>
            <a:picLocks noGrp="1" noChangeAspect="1"/>
          </p:cNvPicPr>
          <p:nvPr>
            <p:ph idx="1"/>
          </p:nvPr>
        </p:nvPicPr>
        <p:blipFill>
          <a:blip r:embed="rId2"/>
          <a:stretch>
            <a:fillRect/>
          </a:stretch>
        </p:blipFill>
        <p:spPr>
          <a:xfrm>
            <a:off x="4823366" y="1851494"/>
            <a:ext cx="6227064" cy="3162953"/>
          </a:xfrm>
          <a:prstGeom prst="rect">
            <a:avLst/>
          </a:prstGeom>
        </p:spPr>
      </p:pic>
    </p:spTree>
    <p:extLst>
      <p:ext uri="{BB962C8B-B14F-4D97-AF65-F5344CB8AC3E}">
        <p14:creationId xmlns:p14="http://schemas.microsoft.com/office/powerpoint/2010/main" val="3318718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Espace réservé du contenu 4" descr="Zek-1930-1953.jpg">
            <a:extLst>
              <a:ext uri="{FF2B5EF4-FFF2-40B4-BE49-F238E27FC236}">
                <a16:creationId xmlns:a16="http://schemas.microsoft.com/office/drawing/2014/main" id="{23381D7F-8A36-6F43-B9B4-528CAE97B593}"/>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2674" r="-2674"/>
          <a:stretch/>
        </p:blipFill>
        <p:spPr>
          <a:xfrm>
            <a:off x="20" y="15"/>
            <a:ext cx="11736000" cy="6601663"/>
          </a:xfrm>
          <a:prstGeom prst="rect">
            <a:avLst/>
          </a:prstGeom>
          <a:ln w="228600" cap="sq" cmpd="thickThin">
            <a:solidFill>
              <a:srgbClr val="000000"/>
            </a:solidFill>
            <a:prstDash val="solid"/>
            <a:miter lim="800000"/>
          </a:ln>
          <a:effectLst>
            <a:innerShdw blurRad="76200">
              <a:srgbClr val="000000"/>
            </a:innerShdw>
          </a:effectLst>
        </p:spPr>
      </p:pic>
      <p:sp>
        <p:nvSpPr>
          <p:cNvPr id="24577" name="Titre 1">
            <a:extLst>
              <a:ext uri="{FF2B5EF4-FFF2-40B4-BE49-F238E27FC236}">
                <a16:creationId xmlns:a16="http://schemas.microsoft.com/office/drawing/2014/main" id="{D3764F9C-CF58-4248-8488-A4ED35C69D72}"/>
              </a:ext>
            </a:extLst>
          </p:cNvPr>
          <p:cNvSpPr>
            <a:spLocks noGrp="1"/>
          </p:cNvSpPr>
          <p:nvPr>
            <p:ph type="title"/>
          </p:nvPr>
        </p:nvSpPr>
        <p:spPr>
          <a:xfrm>
            <a:off x="6094412" y="5239131"/>
            <a:ext cx="5279490" cy="960087"/>
          </a:xfrm>
          <a:solidFill>
            <a:schemeClr val="tx1"/>
          </a:solidFill>
        </p:spPr>
        <p:txBody>
          <a:bodyPr vert="horz" lIns="91440" tIns="45720" rIns="91440" bIns="45720" rtlCol="0" anchor="t">
            <a:normAutofit/>
          </a:bodyPr>
          <a:lstStyle/>
          <a:p>
            <a:r>
              <a:rPr lang="en-US" altLang="fr-FR" sz="3000" dirty="0">
                <a:solidFill>
                  <a:srgbClr val="FFFFFE"/>
                </a:solidFill>
              </a:rPr>
              <a:t>Les </a:t>
            </a:r>
            <a:r>
              <a:rPr lang="en-US" altLang="fr-FR" sz="3000" dirty="0" err="1">
                <a:solidFill>
                  <a:srgbClr val="FFFFFE"/>
                </a:solidFill>
              </a:rPr>
              <a:t>effectifs</a:t>
            </a:r>
            <a:r>
              <a:rPr lang="en-US" altLang="fr-FR" sz="3000" dirty="0">
                <a:solidFill>
                  <a:srgbClr val="FFFFFE"/>
                </a:solidFill>
              </a:rPr>
              <a:t> </a:t>
            </a:r>
            <a:r>
              <a:rPr lang="en-US" altLang="fr-FR" sz="3000" dirty="0" err="1">
                <a:solidFill>
                  <a:srgbClr val="FFFFFE"/>
                </a:solidFill>
              </a:rPr>
              <a:t>dans</a:t>
            </a:r>
            <a:r>
              <a:rPr lang="en-US" altLang="fr-FR" sz="3000" dirty="0">
                <a:solidFill>
                  <a:srgbClr val="FFFFFE"/>
                </a:solidFill>
              </a:rPr>
              <a:t> les </a:t>
            </a:r>
            <a:r>
              <a:rPr lang="en-US" altLang="fr-FR" sz="3000" dirty="0" err="1">
                <a:solidFill>
                  <a:srgbClr val="FFFFFE"/>
                </a:solidFill>
              </a:rPr>
              <a:t>goulags</a:t>
            </a:r>
            <a:r>
              <a:rPr lang="en-US" altLang="fr-FR" sz="3000" dirty="0">
                <a:solidFill>
                  <a:srgbClr val="FFFFFE"/>
                </a:solidFill>
              </a:rPr>
              <a:t> </a:t>
            </a:r>
            <a:r>
              <a:rPr lang="en-US" altLang="fr-FR" sz="3000" dirty="0" err="1">
                <a:solidFill>
                  <a:srgbClr val="FFFFFE"/>
                </a:solidFill>
              </a:rPr>
              <a:t>staliniens</a:t>
            </a:r>
            <a:endParaRPr lang="en-US" altLang="fr-FR" sz="3000" dirty="0">
              <a:solidFill>
                <a:srgbClr val="FFFFFE"/>
              </a:solidFill>
            </a:endParaRPr>
          </a:p>
        </p:txBody>
      </p:sp>
    </p:spTree>
    <p:extLst>
      <p:ext uri="{BB962C8B-B14F-4D97-AF65-F5344CB8AC3E}">
        <p14:creationId xmlns:p14="http://schemas.microsoft.com/office/powerpoint/2010/main" val="2564854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Espace réservé du contenu 3" descr="canal_mer_blanche.jpg">
            <a:extLst>
              <a:ext uri="{FF2B5EF4-FFF2-40B4-BE49-F238E27FC236}">
                <a16:creationId xmlns:a16="http://schemas.microsoft.com/office/drawing/2014/main" id="{3BE95E3E-5608-C442-8A83-5EA6D9B6F839}"/>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5699" r="-1" b="15068"/>
          <a:stretch/>
        </p:blipFill>
        <p:spPr>
          <a:xfrm>
            <a:off x="20" y="10"/>
            <a:ext cx="12191675" cy="6857990"/>
          </a:xfrm>
          <a:prstGeom prst="rect">
            <a:avLst/>
          </a:prstGeom>
        </p:spPr>
      </p:pic>
      <p:sp>
        <p:nvSpPr>
          <p:cNvPr id="25601" name="Titre 1">
            <a:extLst>
              <a:ext uri="{FF2B5EF4-FFF2-40B4-BE49-F238E27FC236}">
                <a16:creationId xmlns:a16="http://schemas.microsoft.com/office/drawing/2014/main" id="{7B201F13-ECD4-E441-8A82-7E3D4293361C}"/>
              </a:ext>
            </a:extLst>
          </p:cNvPr>
          <p:cNvSpPr>
            <a:spLocks noGrp="1"/>
          </p:cNvSpPr>
          <p:nvPr>
            <p:ph type="title"/>
          </p:nvPr>
        </p:nvSpPr>
        <p:spPr>
          <a:xfrm>
            <a:off x="6094412" y="5239131"/>
            <a:ext cx="5279490" cy="960087"/>
          </a:xfrm>
          <a:solidFill>
            <a:schemeClr val="tx1"/>
          </a:solidFill>
        </p:spPr>
        <p:txBody>
          <a:bodyPr vert="horz" lIns="91440" tIns="45720" rIns="91440" bIns="45720" rtlCol="0" anchor="t">
            <a:normAutofit fontScale="90000"/>
          </a:bodyPr>
          <a:lstStyle/>
          <a:p>
            <a:r>
              <a:rPr lang="en-US" altLang="fr-FR" sz="3000" dirty="0">
                <a:solidFill>
                  <a:srgbClr val="FFFFFE"/>
                </a:solidFill>
              </a:rPr>
              <a:t>Le </a:t>
            </a:r>
            <a:r>
              <a:rPr lang="en-US" altLang="fr-FR" sz="3000" dirty="0" err="1">
                <a:solidFill>
                  <a:srgbClr val="FFFFFE"/>
                </a:solidFill>
              </a:rPr>
              <a:t>rôle</a:t>
            </a:r>
            <a:r>
              <a:rPr lang="en-US" altLang="fr-FR" sz="3000" dirty="0">
                <a:solidFill>
                  <a:srgbClr val="FFFFFE"/>
                </a:solidFill>
              </a:rPr>
              <a:t> du </a:t>
            </a:r>
            <a:r>
              <a:rPr lang="en-US" altLang="fr-FR" sz="3000" dirty="0" err="1">
                <a:solidFill>
                  <a:srgbClr val="FFFFFE"/>
                </a:solidFill>
              </a:rPr>
              <a:t>Goulag</a:t>
            </a:r>
            <a:r>
              <a:rPr lang="en-US" altLang="fr-FR" sz="3000" dirty="0">
                <a:solidFill>
                  <a:srgbClr val="FFFFFE"/>
                </a:solidFill>
              </a:rPr>
              <a:t> </a:t>
            </a:r>
            <a:r>
              <a:rPr lang="en-US" altLang="fr-FR" sz="3000" dirty="0" err="1">
                <a:solidFill>
                  <a:srgbClr val="FFFFFE"/>
                </a:solidFill>
              </a:rPr>
              <a:t>dans</a:t>
            </a:r>
            <a:r>
              <a:rPr lang="en-US" altLang="fr-FR" sz="3000" dirty="0">
                <a:solidFill>
                  <a:srgbClr val="FFFFFE"/>
                </a:solidFill>
              </a:rPr>
              <a:t> </a:t>
            </a:r>
            <a:r>
              <a:rPr lang="en-US" altLang="fr-FR" sz="3000" dirty="0" err="1">
                <a:solidFill>
                  <a:srgbClr val="FFFFFE"/>
                </a:solidFill>
              </a:rPr>
              <a:t>l</a:t>
            </a:r>
            <a:r>
              <a:rPr lang="en-US" altLang="ja-JP" sz="3000" dirty="0" err="1">
                <a:solidFill>
                  <a:srgbClr val="FFFFFE"/>
                </a:solidFill>
              </a:rPr>
              <a:t>’économie</a:t>
            </a:r>
            <a:r>
              <a:rPr lang="en-US" altLang="ja-JP" sz="3000" dirty="0">
                <a:solidFill>
                  <a:srgbClr val="FFFFFE"/>
                </a:solidFill>
              </a:rPr>
              <a:t> </a:t>
            </a:r>
            <a:r>
              <a:rPr lang="en-US" altLang="ja-JP" sz="3000" dirty="0" err="1">
                <a:solidFill>
                  <a:srgbClr val="FFFFFE"/>
                </a:solidFill>
              </a:rPr>
              <a:t>soviétique</a:t>
            </a:r>
            <a:endParaRPr lang="en-US" altLang="fr-FR" sz="3000" dirty="0">
              <a:solidFill>
                <a:srgbClr val="FFFFFE"/>
              </a:solidFill>
            </a:endParaRPr>
          </a:p>
        </p:txBody>
      </p:sp>
    </p:spTree>
    <p:extLst>
      <p:ext uri="{BB962C8B-B14F-4D97-AF65-F5344CB8AC3E}">
        <p14:creationId xmlns:p14="http://schemas.microsoft.com/office/powerpoint/2010/main" val="26740748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Espace réservé du contenu 17">
            <a:extLst>
              <a:ext uri="{FF2B5EF4-FFF2-40B4-BE49-F238E27FC236}">
                <a16:creationId xmlns:a16="http://schemas.microsoft.com/office/drawing/2014/main" id="{4098E468-EADF-0641-8539-43354E497C72}"/>
              </a:ext>
            </a:extLst>
          </p:cNvPr>
          <p:cNvPicPr>
            <a:picLocks noGrp="1" noChangeAspect="1"/>
          </p:cNvPicPr>
          <p:nvPr>
            <p:ph idx="1"/>
          </p:nvPr>
        </p:nvPicPr>
        <p:blipFill rotWithShape="1">
          <a:blip r:embed="rId2"/>
          <a:srcRect t="13807" r="-1" b="6966"/>
          <a:stretch/>
        </p:blipFill>
        <p:spPr>
          <a:xfrm>
            <a:off x="20" y="10"/>
            <a:ext cx="12191675" cy="6857990"/>
          </a:xfrm>
          <a:prstGeom prst="rect">
            <a:avLst/>
          </a:prstGeom>
        </p:spPr>
      </p:pic>
      <p:sp>
        <p:nvSpPr>
          <p:cNvPr id="2" name="Titre 1">
            <a:extLst>
              <a:ext uri="{FF2B5EF4-FFF2-40B4-BE49-F238E27FC236}">
                <a16:creationId xmlns:a16="http://schemas.microsoft.com/office/drawing/2014/main" id="{052D1AE7-664E-884B-B440-0A7E4333D4AA}"/>
              </a:ext>
            </a:extLst>
          </p:cNvPr>
          <p:cNvSpPr>
            <a:spLocks noGrp="1"/>
          </p:cNvSpPr>
          <p:nvPr>
            <p:ph type="title"/>
          </p:nvPr>
        </p:nvSpPr>
        <p:spPr>
          <a:xfrm>
            <a:off x="1296101" y="4731477"/>
            <a:ext cx="9599967" cy="1464450"/>
          </a:xfrm>
          <a:solidFill>
            <a:schemeClr val="tx1"/>
          </a:solidFill>
          <a:ln>
            <a:solidFill>
              <a:schemeClr val="accent1"/>
            </a:solidFill>
          </a:ln>
        </p:spPr>
        <p:txBody>
          <a:bodyPr vert="horz" lIns="91440" tIns="45720" rIns="91440" bIns="45720" rtlCol="0" anchor="t">
            <a:normAutofit/>
          </a:bodyPr>
          <a:lstStyle/>
          <a:p>
            <a:r>
              <a:rPr lang="fr-FR" sz="4000" dirty="0">
                <a:solidFill>
                  <a:srgbClr val="FFFFFE"/>
                </a:solidFill>
              </a:rPr>
              <a:t>C</a:t>
            </a:r>
            <a:r>
              <a:rPr lang="en-US" sz="4000" dirty="0">
                <a:solidFill>
                  <a:srgbClr val="FFFFFE"/>
                </a:solidFill>
              </a:rPr>
              <a:t>. Le </a:t>
            </a:r>
            <a:r>
              <a:rPr lang="en-US" sz="4000" dirty="0" err="1">
                <a:solidFill>
                  <a:srgbClr val="FFFFFE"/>
                </a:solidFill>
              </a:rPr>
              <a:t>fascisme</a:t>
            </a:r>
            <a:r>
              <a:rPr lang="en-US" sz="4000" dirty="0">
                <a:solidFill>
                  <a:srgbClr val="FFFFFE"/>
                </a:solidFill>
              </a:rPr>
              <a:t> </a:t>
            </a:r>
            <a:r>
              <a:rPr lang="en-US" sz="4000" dirty="0" err="1">
                <a:solidFill>
                  <a:srgbClr val="FFFFFE"/>
                </a:solidFill>
              </a:rPr>
              <a:t>italien</a:t>
            </a:r>
            <a:r>
              <a:rPr lang="en-US" sz="4000" dirty="0">
                <a:solidFill>
                  <a:srgbClr val="FFFFFE"/>
                </a:solidFill>
              </a:rPr>
              <a:t> (1922-1943)</a:t>
            </a:r>
            <a:r>
              <a:rPr lang="fr-FR" sz="4000" dirty="0">
                <a:solidFill>
                  <a:srgbClr val="FFFFFE"/>
                </a:solidFill>
              </a:rPr>
              <a:t>: une </a:t>
            </a:r>
            <a:r>
              <a:rPr lang="fr-FR" sz="4000" dirty="0" err="1">
                <a:solidFill>
                  <a:srgbClr val="FFFFFE"/>
                </a:solidFill>
              </a:rPr>
              <a:t>statolatrie</a:t>
            </a:r>
            <a:endParaRPr lang="en-US" sz="4000" dirty="0">
              <a:solidFill>
                <a:srgbClr val="FFFFFE"/>
              </a:solidFill>
            </a:endParaRPr>
          </a:p>
        </p:txBody>
      </p:sp>
    </p:spTree>
    <p:extLst>
      <p:ext uri="{BB962C8B-B14F-4D97-AF65-F5344CB8AC3E}">
        <p14:creationId xmlns:p14="http://schemas.microsoft.com/office/powerpoint/2010/main" val="39398832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362" name="Espace réservé du contenu 4" descr="muss06h19jpg2ded-684cb.jpg">
            <a:extLst>
              <a:ext uri="{FF2B5EF4-FFF2-40B4-BE49-F238E27FC236}">
                <a16:creationId xmlns:a16="http://schemas.microsoft.com/office/drawing/2014/main" id="{DF05692C-1612-5546-B9A4-98DD32EC7381}"/>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3032" b="31572"/>
          <a:stretch/>
        </p:blipFill>
        <p:spPr>
          <a:xfrm>
            <a:off x="4650909" y="10"/>
            <a:ext cx="7541090" cy="6857989"/>
          </a:xfrm>
          <a:prstGeom prst="rect">
            <a:avLst/>
          </a:prstGeom>
        </p:spPr>
      </p:pic>
      <p:sp>
        <p:nvSpPr>
          <p:cNvPr id="73" name="Rectangle 72">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5361" name="Titre 1">
            <a:extLst>
              <a:ext uri="{FF2B5EF4-FFF2-40B4-BE49-F238E27FC236}">
                <a16:creationId xmlns:a16="http://schemas.microsoft.com/office/drawing/2014/main" id="{925737F8-C650-624A-95A6-C36F7C0070DE}"/>
              </a:ext>
            </a:extLst>
          </p:cNvPr>
          <p:cNvSpPr>
            <a:spLocks noGrp="1"/>
          </p:cNvSpPr>
          <p:nvPr>
            <p:ph type="title"/>
          </p:nvPr>
        </p:nvSpPr>
        <p:spPr>
          <a:xfrm>
            <a:off x="643467" y="643467"/>
            <a:ext cx="3363974" cy="1728044"/>
          </a:xfrm>
          <a:noFill/>
          <a:ln>
            <a:solidFill>
              <a:schemeClr val="bg1"/>
            </a:solidFill>
          </a:ln>
        </p:spPr>
        <p:txBody>
          <a:bodyPr vert="horz" wrap="square" lIns="182880" tIns="182880" rIns="182880" bIns="182880" rtlCol="0" anchor="ctr">
            <a:normAutofit/>
          </a:bodyPr>
          <a:lstStyle/>
          <a:p>
            <a:r>
              <a:rPr lang="en-US" altLang="fr-FR" sz="2800">
                <a:solidFill>
                  <a:schemeClr val="bg1"/>
                </a:solidFill>
              </a:rPr>
              <a:t>Benito Mussolini (1883-1945)</a:t>
            </a:r>
          </a:p>
        </p:txBody>
      </p:sp>
      <p:sp>
        <p:nvSpPr>
          <p:cNvPr id="2" name="Espace réservé du texte 1">
            <a:extLst>
              <a:ext uri="{FF2B5EF4-FFF2-40B4-BE49-F238E27FC236}">
                <a16:creationId xmlns:a16="http://schemas.microsoft.com/office/drawing/2014/main" id="{159E3772-47C3-2D45-81AB-683F8CCABB5F}"/>
              </a:ext>
            </a:extLst>
          </p:cNvPr>
          <p:cNvSpPr>
            <a:spLocks noGrp="1"/>
          </p:cNvSpPr>
          <p:nvPr>
            <p:ph type="body" sz="half" idx="2"/>
          </p:nvPr>
        </p:nvSpPr>
        <p:spPr>
          <a:xfrm>
            <a:off x="643468" y="2638044"/>
            <a:ext cx="3363974" cy="3415622"/>
          </a:xfrm>
        </p:spPr>
        <p:txBody>
          <a:bodyPr vert="horz" lIns="91440" tIns="45720" rIns="91440" bIns="45720" rtlCol="0">
            <a:normAutofit/>
          </a:bodyPr>
          <a:lstStyle/>
          <a:p>
            <a:pPr indent="-228600" algn="l">
              <a:lnSpc>
                <a:spcPct val="90000"/>
              </a:lnSpc>
              <a:buFont typeface="Arial" panose="020B0604020202020204" pitchFamily="34" charset="0"/>
              <a:buChar char="•"/>
            </a:pPr>
            <a:r>
              <a:rPr lang="en-US">
                <a:solidFill>
                  <a:schemeClr val="bg1"/>
                </a:solidFill>
              </a:rPr>
              <a:t>Issu de la petite bourgesoisie, il fait des études pour être instituteur. Il entre au Parti socialiste Italien et se fait remarquer par ses talents d’orateur. C’est un meneur de foule.</a:t>
            </a:r>
          </a:p>
          <a:p>
            <a:pPr indent="-228600" algn="l">
              <a:lnSpc>
                <a:spcPct val="90000"/>
              </a:lnSpc>
              <a:buFont typeface="Arial" panose="020B0604020202020204" pitchFamily="34" charset="0"/>
              <a:buChar char="•"/>
            </a:pPr>
            <a:r>
              <a:rPr lang="en-US">
                <a:solidFill>
                  <a:schemeClr val="bg1"/>
                </a:solidFill>
              </a:rPr>
              <a:t>Ses idées politiques le rapprochent d’une forme d’anarcho-syndicalisme. Il dirige le journal l’Avanti du PSI.</a:t>
            </a:r>
          </a:p>
          <a:p>
            <a:pPr indent="-228600" algn="l">
              <a:lnSpc>
                <a:spcPct val="90000"/>
              </a:lnSpc>
              <a:buFont typeface="Arial" panose="020B0604020202020204" pitchFamily="34" charset="0"/>
              <a:buChar char="•"/>
            </a:pPr>
            <a:r>
              <a:rPr lang="en-US">
                <a:solidFill>
                  <a:schemeClr val="bg1"/>
                </a:solidFill>
              </a:rPr>
              <a:t>D’abord hostile à la Première Guerre Mondiale, il s’y montre ensuite un défenseur acharné. Il est exclu du PSI.</a:t>
            </a:r>
          </a:p>
          <a:p>
            <a:pPr indent="-228600" algn="l">
              <a:lnSpc>
                <a:spcPct val="90000"/>
              </a:lnSpc>
              <a:buFont typeface="Arial" panose="020B0604020202020204" pitchFamily="34" charset="0"/>
              <a:buChar char="•"/>
            </a:pPr>
            <a:r>
              <a:rPr lang="en-US">
                <a:solidFill>
                  <a:schemeClr val="bg1"/>
                </a:solidFill>
              </a:rPr>
              <a:t>Il fonde en 1919 les Faisceaux de Combat qui devient en 1922 le parti National Fasciste.</a:t>
            </a:r>
          </a:p>
        </p:txBody>
      </p:sp>
    </p:spTree>
    <p:extLst>
      <p:ext uri="{BB962C8B-B14F-4D97-AF65-F5344CB8AC3E}">
        <p14:creationId xmlns:p14="http://schemas.microsoft.com/office/powerpoint/2010/main" val="39846626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544653"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76E651A2-8455-C641-AE62-5BD2AD00A682}"/>
              </a:ext>
            </a:extLst>
          </p:cNvPr>
          <p:cNvSpPr>
            <a:spLocks noGrp="1"/>
          </p:cNvSpPr>
          <p:nvPr>
            <p:ph type="title"/>
          </p:nvPr>
        </p:nvSpPr>
        <p:spPr>
          <a:xfrm>
            <a:off x="643466" y="643467"/>
            <a:ext cx="6242719" cy="1728044"/>
          </a:xfrm>
          <a:noFill/>
          <a:ln>
            <a:solidFill>
              <a:schemeClr val="bg1"/>
            </a:solidFill>
          </a:ln>
        </p:spPr>
        <p:txBody>
          <a:bodyPr wrap="square">
            <a:normAutofit/>
          </a:bodyPr>
          <a:lstStyle/>
          <a:p>
            <a:r>
              <a:rPr lang="fr-FR">
                <a:solidFill>
                  <a:schemeClr val="bg1"/>
                </a:solidFill>
              </a:rPr>
              <a:t>Fascisme</a:t>
            </a:r>
          </a:p>
        </p:txBody>
      </p:sp>
      <p:sp>
        <p:nvSpPr>
          <p:cNvPr id="29" name="Content Placeholder 16">
            <a:extLst>
              <a:ext uri="{FF2B5EF4-FFF2-40B4-BE49-F238E27FC236}">
                <a16:creationId xmlns:a16="http://schemas.microsoft.com/office/drawing/2014/main" id="{1AC90FAF-54A8-4A36-A701-825167C3897A}"/>
              </a:ext>
            </a:extLst>
          </p:cNvPr>
          <p:cNvSpPr>
            <a:spLocks noGrp="1"/>
          </p:cNvSpPr>
          <p:nvPr>
            <p:ph idx="1"/>
          </p:nvPr>
        </p:nvSpPr>
        <p:spPr>
          <a:xfrm>
            <a:off x="643467" y="2638044"/>
            <a:ext cx="6242715" cy="3415622"/>
          </a:xfrm>
        </p:spPr>
        <p:txBody>
          <a:bodyPr>
            <a:normAutofit/>
          </a:bodyPr>
          <a:lstStyle/>
          <a:p>
            <a:pPr>
              <a:lnSpc>
                <a:spcPct val="90000"/>
              </a:lnSpc>
            </a:pPr>
            <a:r>
              <a:rPr lang="fr-FR">
                <a:solidFill>
                  <a:schemeClr val="bg1"/>
                </a:solidFill>
              </a:rPr>
              <a:t>Le nom emprunte à la symbolique de la République romaine (faisceaux des licteurs).</a:t>
            </a:r>
          </a:p>
          <a:p>
            <a:pPr>
              <a:lnSpc>
                <a:spcPct val="90000"/>
              </a:lnSpc>
            </a:pPr>
            <a:r>
              <a:rPr lang="fr-FR">
                <a:solidFill>
                  <a:schemeClr val="bg1"/>
                </a:solidFill>
              </a:rPr>
              <a:t>Son programme initial (première période du fascisme) est atténué. Il se montre violemment anticapitaliste et antibourgeois mais également anticommuniste et nationaliste. Mais il ne faut pas effrayer les classes possédantes.</a:t>
            </a:r>
          </a:p>
          <a:p>
            <a:pPr>
              <a:lnSpc>
                <a:spcPct val="90000"/>
              </a:lnSpc>
            </a:pPr>
            <a:r>
              <a:rPr lang="fr-FR">
                <a:solidFill>
                  <a:schemeClr val="bg1"/>
                </a:solidFill>
              </a:rPr>
              <a:t>Parvenu au pouvoir, le Duce fait évoluer le régime vers un totalitarisme.</a:t>
            </a:r>
          </a:p>
          <a:p>
            <a:pPr>
              <a:lnSpc>
                <a:spcPct val="90000"/>
              </a:lnSpc>
            </a:pPr>
            <a:r>
              <a:rPr lang="fr-FR">
                <a:solidFill>
                  <a:schemeClr val="bg1"/>
                </a:solidFill>
              </a:rPr>
              <a:t>En Italie il faut vouer un véritable culte à l’Etat. Le pape Pie XI définit l’Etat fasciste comme une statolâtrie (idolâtrie de l’Etat).</a:t>
            </a:r>
          </a:p>
        </p:txBody>
      </p:sp>
      <p:pic>
        <p:nvPicPr>
          <p:cNvPr id="15" name="Espace réservé du contenu 4">
            <a:extLst>
              <a:ext uri="{FF2B5EF4-FFF2-40B4-BE49-F238E27FC236}">
                <a16:creationId xmlns:a16="http://schemas.microsoft.com/office/drawing/2014/main" id="{D594251D-3772-E349-A403-16D570C8A5A5}"/>
              </a:ext>
            </a:extLst>
          </p:cNvPr>
          <p:cNvPicPr>
            <a:picLocks noChangeAspect="1"/>
          </p:cNvPicPr>
          <p:nvPr/>
        </p:nvPicPr>
        <p:blipFill rotWithShape="1">
          <a:blip r:embed="rId2"/>
          <a:srcRect l="1880" r="3743" b="1"/>
          <a:stretch/>
        </p:blipFill>
        <p:spPr>
          <a:xfrm>
            <a:off x="8119870" y="960709"/>
            <a:ext cx="3428662" cy="4735751"/>
          </a:xfrm>
          <a:prstGeom prst="rect">
            <a:avLst/>
          </a:prstGeom>
        </p:spPr>
      </p:pic>
    </p:spTree>
    <p:extLst>
      <p:ext uri="{BB962C8B-B14F-4D97-AF65-F5344CB8AC3E}">
        <p14:creationId xmlns:p14="http://schemas.microsoft.com/office/powerpoint/2010/main" val="6855086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97E2D0BC-E788-6F44-85C4-3E9B2BD3CBFE}"/>
              </a:ext>
            </a:extLst>
          </p:cNvPr>
          <p:cNvSpPr>
            <a:spLocks noGrp="1"/>
          </p:cNvSpPr>
          <p:nvPr>
            <p:ph type="title"/>
          </p:nvPr>
        </p:nvSpPr>
        <p:spPr>
          <a:xfrm>
            <a:off x="804672" y="978776"/>
            <a:ext cx="5925310" cy="1174991"/>
          </a:xfrm>
        </p:spPr>
        <p:txBody>
          <a:bodyPr vert="horz" lIns="182880" tIns="182880" rIns="182880" bIns="182880" rtlCol="0" anchor="ctr">
            <a:normAutofit/>
          </a:bodyPr>
          <a:lstStyle/>
          <a:p>
            <a:r>
              <a:rPr lang="en-US" sz="2400"/>
              <a:t>Giacomo Matteotti (1885-1924)</a:t>
            </a:r>
          </a:p>
        </p:txBody>
      </p:sp>
      <p:sp>
        <p:nvSpPr>
          <p:cNvPr id="6" name="Espace réservé du texte 5">
            <a:extLst>
              <a:ext uri="{FF2B5EF4-FFF2-40B4-BE49-F238E27FC236}">
                <a16:creationId xmlns:a16="http://schemas.microsoft.com/office/drawing/2014/main" id="{81921E2D-E98B-F940-B16D-F8B20AA69614}"/>
              </a:ext>
            </a:extLst>
          </p:cNvPr>
          <p:cNvSpPr>
            <a:spLocks noGrp="1"/>
          </p:cNvSpPr>
          <p:nvPr>
            <p:ph type="body" sz="half" idx="2"/>
          </p:nvPr>
        </p:nvSpPr>
        <p:spPr>
          <a:xfrm>
            <a:off x="804672" y="2640692"/>
            <a:ext cx="5925310" cy="3255252"/>
          </a:xfrm>
        </p:spPr>
        <p:txBody>
          <a:bodyPr vert="horz" lIns="91440" tIns="45720" rIns="91440" bIns="45720" rtlCol="0">
            <a:normAutofit/>
          </a:bodyPr>
          <a:lstStyle/>
          <a:p>
            <a:pPr indent="-228600" algn="l">
              <a:buFont typeface="Arial" panose="020B0604020202020204" pitchFamily="34" charset="0"/>
              <a:buChar char="•"/>
            </a:pPr>
            <a:r>
              <a:rPr lang="en-US">
                <a:solidFill>
                  <a:schemeClr val="tx1">
                    <a:lumMod val="85000"/>
                    <a:lumOff val="15000"/>
                  </a:schemeClr>
                </a:solidFill>
              </a:rPr>
              <a:t>Député socialiste italien il dénonce les irrégularités et les violences de l’éléction législative de 1924, qui donne la victoire au Parti Fasciste Italien.</a:t>
            </a:r>
          </a:p>
          <a:p>
            <a:pPr indent="-228600" algn="l">
              <a:buFont typeface="Arial" panose="020B0604020202020204" pitchFamily="34" charset="0"/>
              <a:buChar char="•"/>
            </a:pPr>
            <a:r>
              <a:rPr lang="en-US">
                <a:solidFill>
                  <a:schemeClr val="tx1">
                    <a:lumMod val="85000"/>
                    <a:lumOff val="15000"/>
                  </a:schemeClr>
                </a:solidFill>
              </a:rPr>
              <a:t>Il est enlevé par un groupe de squadristi le 10 juin 1924.</a:t>
            </a:r>
          </a:p>
          <a:p>
            <a:pPr indent="-228600" algn="l">
              <a:buFont typeface="Arial" panose="020B0604020202020204" pitchFamily="34" charset="0"/>
              <a:buChar char="•"/>
            </a:pPr>
            <a:r>
              <a:rPr lang="en-US">
                <a:solidFill>
                  <a:schemeClr val="tx1">
                    <a:lumMod val="85000"/>
                    <a:lumOff val="15000"/>
                  </a:schemeClr>
                </a:solidFill>
              </a:rPr>
              <a:t>Son enlèvement entraîne une réaction de protestation du Parlement italien, appelée la Secession Aventiniana.</a:t>
            </a:r>
          </a:p>
          <a:p>
            <a:pPr indent="-228600" algn="l">
              <a:buFont typeface="Arial" panose="020B0604020202020204" pitchFamily="34" charset="0"/>
              <a:buChar char="•"/>
            </a:pPr>
            <a:r>
              <a:rPr lang="en-US">
                <a:solidFill>
                  <a:schemeClr val="tx1">
                    <a:lumMod val="85000"/>
                    <a:lumOff val="15000"/>
                  </a:schemeClr>
                </a:solidFill>
              </a:rPr>
              <a:t>On ne retrouve son corps, lardé de coups de poignards, que le 16 août 1924.</a:t>
            </a:r>
          </a:p>
        </p:txBody>
      </p:sp>
      <p:pic>
        <p:nvPicPr>
          <p:cNvPr id="8" name="Espace réservé pour une image  7">
            <a:extLst>
              <a:ext uri="{FF2B5EF4-FFF2-40B4-BE49-F238E27FC236}">
                <a16:creationId xmlns:a16="http://schemas.microsoft.com/office/drawing/2014/main" id="{4431CCEF-EE61-6B48-8E3F-1EE5C52ACC03}"/>
              </a:ext>
            </a:extLst>
          </p:cNvPr>
          <p:cNvPicPr>
            <a:picLocks noGrp="1" noChangeAspect="1"/>
          </p:cNvPicPr>
          <p:nvPr>
            <p:ph type="pic" idx="1"/>
          </p:nvPr>
        </p:nvPicPr>
        <p:blipFill rotWithShape="1">
          <a:blip r:embed="rId2"/>
          <a:srcRect r="-1" b="1341"/>
          <a:stretch/>
        </p:blipFill>
        <p:spPr>
          <a:xfrm>
            <a:off x="7534654" y="10"/>
            <a:ext cx="4657345" cy="6857990"/>
          </a:xfrm>
          <a:prstGeom prst="rect">
            <a:avLst/>
          </a:prstGeom>
        </p:spPr>
      </p:pic>
    </p:spTree>
    <p:extLst>
      <p:ext uri="{BB962C8B-B14F-4D97-AF65-F5344CB8AC3E}">
        <p14:creationId xmlns:p14="http://schemas.microsoft.com/office/powerpoint/2010/main" val="39685922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33976D1-3430-450C-A978-87A9A6E8E7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D6AAC78-7D86-415A-ADC1-2B4748079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9680" y="1248156"/>
            <a:ext cx="9692640" cy="436168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2A658D9-F185-44F1-BA33-D50320D1D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2228" y="1060704"/>
            <a:ext cx="10067544" cy="4736592"/>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E6F75937-2E29-2B41-81DC-52DE58509AD6}"/>
              </a:ext>
            </a:extLst>
          </p:cNvPr>
          <p:cNvSpPr>
            <a:spLocks noGrp="1"/>
          </p:cNvSpPr>
          <p:nvPr>
            <p:ph type="title"/>
          </p:nvPr>
        </p:nvSpPr>
        <p:spPr>
          <a:xfrm>
            <a:off x="2231136" y="467418"/>
            <a:ext cx="7729728" cy="1188720"/>
          </a:xfrm>
          <a:solidFill>
            <a:srgbClr val="FFFFFF"/>
          </a:solidFill>
        </p:spPr>
        <p:txBody>
          <a:bodyPr>
            <a:normAutofit/>
          </a:bodyPr>
          <a:lstStyle/>
          <a:p>
            <a:r>
              <a:rPr lang="fr-FR" sz="1100"/>
              <a:t>Les </a:t>
            </a:r>
            <a:r>
              <a:rPr lang="fr-FR" sz="1100" b="1"/>
              <a:t>lois fascistissimes</a:t>
            </a:r>
            <a:r>
              <a:rPr lang="fr-FR" sz="1100"/>
              <a:t> (en italien : </a:t>
            </a:r>
            <a:r>
              <a:rPr lang="fr-FR" sz="1100" i="1"/>
              <a:t>leggi fascistissime</a:t>
            </a:r>
            <a:r>
              <a:rPr lang="fr-FR" sz="1100"/>
              <a:t>) sont établies entre </a:t>
            </a:r>
            <a:r>
              <a:rPr lang="fr-FR" sz="1100">
                <a:hlinkClick r:id="rId2" tooltip="1925">
                  <a:extLst>
                    <a:ext uri="{A12FA001-AC4F-418D-AE19-62706E023703}">
                      <ahyp:hlinkClr xmlns:ahyp="http://schemas.microsoft.com/office/drawing/2018/hyperlinkcolor" val="tx"/>
                    </a:ext>
                  </a:extLst>
                </a:hlinkClick>
              </a:rPr>
              <a:t>1925</a:t>
            </a:r>
            <a:r>
              <a:rPr lang="fr-FR" sz="1100"/>
              <a:t> et </a:t>
            </a:r>
            <a:r>
              <a:rPr lang="fr-FR" sz="1100">
                <a:hlinkClick r:id="rId3" tooltip="1926">
                  <a:extLst>
                    <a:ext uri="{A12FA001-AC4F-418D-AE19-62706E023703}">
                      <ahyp:hlinkClr xmlns:ahyp="http://schemas.microsoft.com/office/drawing/2018/hyperlinkcolor" val="tx"/>
                    </a:ext>
                  </a:extLst>
                </a:hlinkClick>
              </a:rPr>
              <a:t>1926</a:t>
            </a:r>
            <a:r>
              <a:rPr lang="fr-FR" sz="1100"/>
              <a:t> et créent le </a:t>
            </a:r>
            <a:r>
              <a:rPr lang="fr-FR" sz="1100">
                <a:hlinkClick r:id="rId4" tooltip="Fascisme">
                  <a:extLst>
                    <a:ext uri="{A12FA001-AC4F-418D-AE19-62706E023703}">
                      <ahyp:hlinkClr xmlns:ahyp="http://schemas.microsoft.com/office/drawing/2018/hyperlinkcolor" val="tx"/>
                    </a:ext>
                  </a:extLst>
                </a:hlinkClick>
              </a:rPr>
              <a:t>régime fasciste</a:t>
            </a:r>
            <a:r>
              <a:rPr lang="fr-FR" sz="1100"/>
              <a:t>, transformant la monarchie parlementaire italienne en une dictature autoritaire à la suite de l'assassinat du député </a:t>
            </a:r>
            <a:r>
              <a:rPr lang="fr-FR" sz="1100">
                <a:hlinkClick r:id="rId5" tooltip="Italie">
                  <a:extLst>
                    <a:ext uri="{A12FA001-AC4F-418D-AE19-62706E023703}">
                      <ahyp:hlinkClr xmlns:ahyp="http://schemas.microsoft.com/office/drawing/2018/hyperlinkcolor" val="tx"/>
                    </a:ext>
                  </a:extLst>
                </a:hlinkClick>
              </a:rPr>
              <a:t>italien</a:t>
            </a:r>
            <a:r>
              <a:rPr lang="fr-FR" sz="1100"/>
              <a:t> </a:t>
            </a:r>
            <a:r>
              <a:rPr lang="fr-FR" sz="1100">
                <a:hlinkClick r:id="rId6" tooltip="Giacomo Matteotti">
                  <a:extLst>
                    <a:ext uri="{A12FA001-AC4F-418D-AE19-62706E023703}">
                      <ahyp:hlinkClr xmlns:ahyp="http://schemas.microsoft.com/office/drawing/2018/hyperlinkcolor" val="tx"/>
                    </a:ext>
                  </a:extLst>
                </a:hlinkClick>
              </a:rPr>
              <a:t>Giacomo Matteotti</a:t>
            </a:r>
            <a:r>
              <a:rPr lang="fr-FR" sz="1100"/>
              <a:t> et de la </a:t>
            </a:r>
            <a:r>
              <a:rPr lang="fr-FR" sz="1100">
                <a:hlinkClick r:id="rId7" tooltip="Sécession aventiniana">
                  <a:extLst>
                    <a:ext uri="{A12FA001-AC4F-418D-AE19-62706E023703}">
                      <ahyp:hlinkClr xmlns:ahyp="http://schemas.microsoft.com/office/drawing/2018/hyperlinkcolor" val="tx"/>
                    </a:ext>
                  </a:extLst>
                </a:hlinkClick>
              </a:rPr>
              <a:t>sécession aventiniana</a:t>
            </a:r>
            <a:r>
              <a:rPr lang="fr-FR" sz="1100"/>
              <a:t>.</a:t>
            </a:r>
          </a:p>
        </p:txBody>
      </p:sp>
      <p:sp>
        <p:nvSpPr>
          <p:cNvPr id="3" name="Espace réservé du contenu 2">
            <a:extLst>
              <a:ext uri="{FF2B5EF4-FFF2-40B4-BE49-F238E27FC236}">
                <a16:creationId xmlns:a16="http://schemas.microsoft.com/office/drawing/2014/main" id="{7FAAEBC1-4453-DD4B-8A00-734CADF958D4}"/>
              </a:ext>
            </a:extLst>
          </p:cNvPr>
          <p:cNvSpPr>
            <a:spLocks noGrp="1"/>
          </p:cNvSpPr>
          <p:nvPr>
            <p:ph idx="1"/>
          </p:nvPr>
        </p:nvSpPr>
        <p:spPr>
          <a:xfrm>
            <a:off x="1706062" y="2291262"/>
            <a:ext cx="8779512" cy="2879256"/>
          </a:xfrm>
        </p:spPr>
        <p:txBody>
          <a:bodyPr>
            <a:normAutofit/>
          </a:bodyPr>
          <a:lstStyle/>
          <a:p>
            <a:pPr>
              <a:lnSpc>
                <a:spcPct val="90000"/>
              </a:lnSpc>
            </a:pPr>
            <a:r>
              <a:rPr lang="fr-FR" sz="1100">
                <a:solidFill>
                  <a:srgbClr val="404040"/>
                </a:solidFill>
              </a:rPr>
              <a:t>Elles commencent par la loi n° 2263 du </a:t>
            </a:r>
            <a:r>
              <a:rPr lang="fr-FR" sz="1100">
                <a:solidFill>
                  <a:srgbClr val="404040"/>
                </a:solidFill>
                <a:hlinkClick r:id="rId8" tooltip="24 décembre">
                  <a:extLst>
                    <a:ext uri="{A12FA001-AC4F-418D-AE19-62706E023703}">
                      <ahyp:hlinkClr xmlns:ahyp="http://schemas.microsoft.com/office/drawing/2018/hyperlinkcolor" val="tx"/>
                    </a:ext>
                  </a:extLst>
                </a:hlinkClick>
              </a:rPr>
              <a:t>24 décembre</a:t>
            </a:r>
            <a:r>
              <a:rPr lang="fr-FR" sz="1100">
                <a:solidFill>
                  <a:srgbClr val="404040"/>
                </a:solidFill>
              </a:rPr>
              <a:t> </a:t>
            </a:r>
            <a:r>
              <a:rPr lang="fr-FR" sz="1100">
                <a:solidFill>
                  <a:srgbClr val="404040"/>
                </a:solidFill>
                <a:hlinkClick r:id="rId2" tooltip="1925">
                  <a:extLst>
                    <a:ext uri="{A12FA001-AC4F-418D-AE19-62706E023703}">
                      <ahyp:hlinkClr xmlns:ahyp="http://schemas.microsoft.com/office/drawing/2018/hyperlinkcolor" val="tx"/>
                    </a:ext>
                  </a:extLst>
                </a:hlinkClick>
              </a:rPr>
              <a:t>1925</a:t>
            </a:r>
            <a:r>
              <a:rPr lang="fr-FR" sz="1100">
                <a:solidFill>
                  <a:srgbClr val="404040"/>
                </a:solidFill>
              </a:rPr>
              <a:t> qui augmente les attributions et les prérogatives du chef du gouvernement dont le nom devient le Duce.</a:t>
            </a:r>
          </a:p>
          <a:p>
            <a:pPr>
              <a:lnSpc>
                <a:spcPct val="90000"/>
              </a:lnSpc>
            </a:pPr>
            <a:r>
              <a:rPr lang="fr-FR" sz="1100">
                <a:solidFill>
                  <a:srgbClr val="404040"/>
                </a:solidFill>
              </a:rPr>
              <a:t>Le </a:t>
            </a:r>
            <a:r>
              <a:rPr lang="fr-FR" sz="1100">
                <a:solidFill>
                  <a:srgbClr val="404040"/>
                </a:solidFill>
                <a:hlinkClick r:id="rId9" tooltip="31 décembre">
                  <a:extLst>
                    <a:ext uri="{A12FA001-AC4F-418D-AE19-62706E023703}">
                      <ahyp:hlinkClr xmlns:ahyp="http://schemas.microsoft.com/office/drawing/2018/hyperlinkcolor" val="tx"/>
                    </a:ext>
                  </a:extLst>
                </a:hlinkClick>
              </a:rPr>
              <a:t>31 décembre</a:t>
            </a:r>
            <a:r>
              <a:rPr lang="fr-FR" sz="1100">
                <a:solidFill>
                  <a:srgbClr val="404040"/>
                </a:solidFill>
              </a:rPr>
              <a:t> </a:t>
            </a:r>
            <a:r>
              <a:rPr lang="fr-FR" sz="1100">
                <a:solidFill>
                  <a:srgbClr val="404040"/>
                </a:solidFill>
                <a:hlinkClick r:id="rId2" tooltip="1925">
                  <a:extLst>
                    <a:ext uri="{A12FA001-AC4F-418D-AE19-62706E023703}">
                      <ahyp:hlinkClr xmlns:ahyp="http://schemas.microsoft.com/office/drawing/2018/hyperlinkcolor" val="tx"/>
                    </a:ext>
                  </a:extLst>
                </a:hlinkClick>
              </a:rPr>
              <a:t>1925</a:t>
            </a:r>
            <a:r>
              <a:rPr lang="fr-FR" sz="1100">
                <a:solidFill>
                  <a:srgbClr val="404040"/>
                </a:solidFill>
              </a:rPr>
              <a:t> la loi sur la presse entre en vigueur qui fixe que les </a:t>
            </a:r>
            <a:r>
              <a:rPr lang="fr-FR" sz="1100">
                <a:solidFill>
                  <a:srgbClr val="404040"/>
                </a:solidFill>
                <a:hlinkClick r:id="rId10" tooltip="Journal">
                  <a:extLst>
                    <a:ext uri="{A12FA001-AC4F-418D-AE19-62706E023703}">
                      <ahyp:hlinkClr xmlns:ahyp="http://schemas.microsoft.com/office/drawing/2018/hyperlinkcolor" val="tx"/>
                    </a:ext>
                  </a:extLst>
                </a:hlinkClick>
              </a:rPr>
              <a:t>journaux</a:t>
            </a:r>
            <a:r>
              <a:rPr lang="fr-FR" sz="1100">
                <a:solidFill>
                  <a:srgbClr val="404040"/>
                </a:solidFill>
              </a:rPr>
              <a:t> ne peuvent être dirigés, écrits et imprimés que s'ils ont un responsable accrédité par le préfet, donc par le gouvernement ; tous les autres sont considérés illégaux.</a:t>
            </a:r>
          </a:p>
          <a:p>
            <a:pPr>
              <a:lnSpc>
                <a:spcPct val="90000"/>
              </a:lnSpc>
            </a:pPr>
            <a:r>
              <a:rPr lang="fr-FR" sz="1100">
                <a:solidFill>
                  <a:srgbClr val="404040"/>
                </a:solidFill>
              </a:rPr>
              <a:t>La loi du </a:t>
            </a:r>
            <a:r>
              <a:rPr lang="fr-FR" sz="1100">
                <a:solidFill>
                  <a:srgbClr val="404040"/>
                </a:solidFill>
                <a:hlinkClick r:id="rId11" tooltip="31 mai">
                  <a:extLst>
                    <a:ext uri="{A12FA001-AC4F-418D-AE19-62706E023703}">
                      <ahyp:hlinkClr xmlns:ahyp="http://schemas.microsoft.com/office/drawing/2018/hyperlinkcolor" val="tx"/>
                    </a:ext>
                  </a:extLst>
                </a:hlinkClick>
              </a:rPr>
              <a:t>31 mai</a:t>
            </a:r>
            <a:r>
              <a:rPr lang="fr-FR" sz="1100">
                <a:solidFill>
                  <a:srgbClr val="404040"/>
                </a:solidFill>
              </a:rPr>
              <a:t> </a:t>
            </a:r>
            <a:r>
              <a:rPr lang="fr-FR" sz="1100">
                <a:solidFill>
                  <a:srgbClr val="404040"/>
                </a:solidFill>
                <a:hlinkClick r:id="rId3" tooltip="1926">
                  <a:extLst>
                    <a:ext uri="{A12FA001-AC4F-418D-AE19-62706E023703}">
                      <ahyp:hlinkClr xmlns:ahyp="http://schemas.microsoft.com/office/drawing/2018/hyperlinkcolor" val="tx"/>
                    </a:ext>
                  </a:extLst>
                </a:hlinkClick>
              </a:rPr>
              <a:t>1926</a:t>
            </a:r>
            <a:r>
              <a:rPr lang="fr-FR" sz="1100">
                <a:solidFill>
                  <a:srgbClr val="404040"/>
                </a:solidFill>
              </a:rPr>
              <a:t> donnait la possibilité au </a:t>
            </a:r>
            <a:r>
              <a:rPr lang="fr-FR" sz="1100">
                <a:solidFill>
                  <a:srgbClr val="404040"/>
                </a:solidFill>
                <a:hlinkClick r:id="rId12" tooltip="Pouvoir exécutif">
                  <a:extLst>
                    <a:ext uri="{A12FA001-AC4F-418D-AE19-62706E023703}">
                      <ahyp:hlinkClr xmlns:ahyp="http://schemas.microsoft.com/office/drawing/2018/hyperlinkcolor" val="tx"/>
                    </a:ext>
                  </a:extLst>
                </a:hlinkClick>
              </a:rPr>
              <a:t>pouvoir exécutif</a:t>
            </a:r>
            <a:r>
              <a:rPr lang="fr-FR" sz="1100">
                <a:solidFill>
                  <a:srgbClr val="404040"/>
                </a:solidFill>
              </a:rPr>
              <a:t> d'établir des lois juridiques, signant la destitution du parlement et le début du régime fasciste.</a:t>
            </a:r>
          </a:p>
          <a:p>
            <a:pPr>
              <a:lnSpc>
                <a:spcPct val="90000"/>
              </a:lnSpc>
            </a:pPr>
            <a:r>
              <a:rPr lang="fr-FR" sz="1100">
                <a:solidFill>
                  <a:srgbClr val="404040"/>
                </a:solidFill>
              </a:rPr>
              <a:t>Enfin, la loi du </a:t>
            </a:r>
            <a:r>
              <a:rPr lang="fr-FR" sz="1100">
                <a:solidFill>
                  <a:srgbClr val="404040"/>
                </a:solidFill>
                <a:hlinkClick r:id="rId13" tooltip="3 avril">
                  <a:extLst>
                    <a:ext uri="{A12FA001-AC4F-418D-AE19-62706E023703}">
                      <ahyp:hlinkClr xmlns:ahyp="http://schemas.microsoft.com/office/drawing/2018/hyperlinkcolor" val="tx"/>
                    </a:ext>
                  </a:extLst>
                </a:hlinkClick>
              </a:rPr>
              <a:t>3 avril</a:t>
            </a:r>
            <a:r>
              <a:rPr lang="fr-FR" sz="1100">
                <a:solidFill>
                  <a:srgbClr val="404040"/>
                </a:solidFill>
              </a:rPr>
              <a:t> </a:t>
            </a:r>
            <a:r>
              <a:rPr lang="fr-FR" sz="1100">
                <a:solidFill>
                  <a:srgbClr val="404040"/>
                </a:solidFill>
                <a:hlinkClick r:id="rId3" tooltip="1926">
                  <a:extLst>
                    <a:ext uri="{A12FA001-AC4F-418D-AE19-62706E023703}">
                      <ahyp:hlinkClr xmlns:ahyp="http://schemas.microsoft.com/office/drawing/2018/hyperlinkcolor" val="tx"/>
                    </a:ext>
                  </a:extLst>
                </a:hlinkClick>
              </a:rPr>
              <a:t>1926</a:t>
            </a:r>
            <a:r>
              <a:rPr lang="fr-FR" sz="1100">
                <a:solidFill>
                  <a:srgbClr val="404040"/>
                </a:solidFill>
              </a:rPr>
              <a:t> interdit le droit de grève et établit que seuls les </a:t>
            </a:r>
            <a:r>
              <a:rPr lang="fr-FR" sz="1100">
                <a:solidFill>
                  <a:srgbClr val="404040"/>
                </a:solidFill>
                <a:hlinkClick r:id="rId14" tooltip="Syndicat">
                  <a:extLst>
                    <a:ext uri="{A12FA001-AC4F-418D-AE19-62706E023703}">
                      <ahyp:hlinkClr xmlns:ahyp="http://schemas.microsoft.com/office/drawing/2018/hyperlinkcolor" val="tx"/>
                    </a:ext>
                  </a:extLst>
                </a:hlinkClick>
              </a:rPr>
              <a:t>syndicats</a:t>
            </a:r>
            <a:r>
              <a:rPr lang="fr-FR" sz="1100">
                <a:solidFill>
                  <a:srgbClr val="404040"/>
                </a:solidFill>
              </a:rPr>
              <a:t> "légalement reconnus", (c'est à dire les syndicats fascistes, qui détiennent pratiquement le monopole de la représentation syndicales après la signature du pacte du Palais Vidoni du </a:t>
            </a:r>
            <a:r>
              <a:rPr lang="fr-FR" sz="1100">
                <a:solidFill>
                  <a:srgbClr val="404040"/>
                </a:solidFill>
                <a:hlinkClick r:id="rId15" tooltip="2 octobre">
                  <a:extLst>
                    <a:ext uri="{A12FA001-AC4F-418D-AE19-62706E023703}">
                      <ahyp:hlinkClr xmlns:ahyp="http://schemas.microsoft.com/office/drawing/2018/hyperlinkcolor" val="tx"/>
                    </a:ext>
                  </a:extLst>
                </a:hlinkClick>
              </a:rPr>
              <a:t>2 octobre</a:t>
            </a:r>
            <a:r>
              <a:rPr lang="fr-FR" sz="1100">
                <a:solidFill>
                  <a:srgbClr val="404040"/>
                </a:solidFill>
              </a:rPr>
              <a:t> </a:t>
            </a:r>
            <a:r>
              <a:rPr lang="fr-FR" sz="1100">
                <a:solidFill>
                  <a:srgbClr val="404040"/>
                </a:solidFill>
                <a:hlinkClick r:id="rId2" tooltip="1925">
                  <a:extLst>
                    <a:ext uri="{A12FA001-AC4F-418D-AE19-62706E023703}">
                      <ahyp:hlinkClr xmlns:ahyp="http://schemas.microsoft.com/office/drawing/2018/hyperlinkcolor" val="tx"/>
                    </a:ext>
                  </a:extLst>
                </a:hlinkClick>
              </a:rPr>
              <a:t>1925</a:t>
            </a:r>
            <a:r>
              <a:rPr lang="fr-FR" sz="1100">
                <a:solidFill>
                  <a:srgbClr val="404040"/>
                </a:solidFill>
              </a:rPr>
              <a:t> entre la </a:t>
            </a:r>
            <a:r>
              <a:rPr lang="fr-FR" sz="1100">
                <a:solidFill>
                  <a:srgbClr val="404040"/>
                </a:solidFill>
                <a:hlinkClick r:id="rId16" tooltip="Confindustria">
                  <a:extLst>
                    <a:ext uri="{A12FA001-AC4F-418D-AE19-62706E023703}">
                      <ahyp:hlinkClr xmlns:ahyp="http://schemas.microsoft.com/office/drawing/2018/hyperlinkcolor" val="tx"/>
                    </a:ext>
                  </a:extLst>
                </a:hlinkClick>
              </a:rPr>
              <a:t>Confindustria</a:t>
            </a:r>
            <a:r>
              <a:rPr lang="fr-FR" sz="1100">
                <a:solidFill>
                  <a:srgbClr val="404040"/>
                </a:solidFill>
              </a:rPr>
              <a:t> et les </a:t>
            </a:r>
            <a:r>
              <a:rPr lang="fr-FR" sz="1100">
                <a:solidFill>
                  <a:srgbClr val="404040"/>
                </a:solidFill>
                <a:hlinkClick r:id="rId17" tooltip="Corporations fascistes (page inexistante)">
                  <a:extLst>
                    <a:ext uri="{A12FA001-AC4F-418D-AE19-62706E023703}">
                      <ahyp:hlinkClr xmlns:ahyp="http://schemas.microsoft.com/office/drawing/2018/hyperlinkcolor" val="tx"/>
                    </a:ext>
                  </a:extLst>
                </a:hlinkClick>
              </a:rPr>
              <a:t>corporations fascistes</a:t>
            </a:r>
            <a:r>
              <a:rPr lang="fr-FR" sz="1100">
                <a:solidFill>
                  <a:srgbClr val="404040"/>
                </a:solidFill>
              </a:rPr>
              <a:t>) peuvent créer des </a:t>
            </a:r>
            <a:r>
              <a:rPr lang="fr-FR" sz="1100">
                <a:solidFill>
                  <a:srgbClr val="404040"/>
                </a:solidFill>
                <a:hlinkClick r:id="rId18" tooltip="Convention collective">
                  <a:extLst>
                    <a:ext uri="{A12FA001-AC4F-418D-AE19-62706E023703}">
                      <ahyp:hlinkClr xmlns:ahyp="http://schemas.microsoft.com/office/drawing/2018/hyperlinkcolor" val="tx"/>
                    </a:ext>
                  </a:extLst>
                </a:hlinkClick>
              </a:rPr>
              <a:t>conventions collectives</a:t>
            </a:r>
            <a:r>
              <a:rPr lang="fr-FR" sz="1100">
                <a:solidFill>
                  <a:srgbClr val="404040"/>
                </a:solidFill>
              </a:rPr>
              <a:t>.</a:t>
            </a:r>
          </a:p>
          <a:p>
            <a:pPr>
              <a:lnSpc>
                <a:spcPct val="90000"/>
              </a:lnSpc>
            </a:pPr>
            <a:r>
              <a:rPr lang="fr-FR" sz="1100">
                <a:solidFill>
                  <a:srgbClr val="404040"/>
                </a:solidFill>
              </a:rPr>
              <a:t>Ces lois sont complétées en </a:t>
            </a:r>
            <a:r>
              <a:rPr lang="fr-FR" sz="1100">
                <a:solidFill>
                  <a:srgbClr val="404040"/>
                </a:solidFill>
                <a:hlinkClick r:id="rId19" tooltip="1928">
                  <a:extLst>
                    <a:ext uri="{A12FA001-AC4F-418D-AE19-62706E023703}">
                      <ahyp:hlinkClr xmlns:ahyp="http://schemas.microsoft.com/office/drawing/2018/hyperlinkcolor" val="tx"/>
                    </a:ext>
                  </a:extLst>
                </a:hlinkClick>
              </a:rPr>
              <a:t>1928</a:t>
            </a:r>
            <a:r>
              <a:rPr lang="fr-FR" sz="1100">
                <a:solidFill>
                  <a:srgbClr val="404040"/>
                </a:solidFill>
              </a:rPr>
              <a:t> par une modification des lois électorales qui prévoit une liste nationale unique de 400 candidats choisis dans le </a:t>
            </a:r>
            <a:r>
              <a:rPr lang="fr-FR" sz="1100">
                <a:solidFill>
                  <a:srgbClr val="404040"/>
                </a:solidFill>
                <a:hlinkClick r:id="rId20" tooltip="Grand Conseil du fascisme">
                  <a:extLst>
                    <a:ext uri="{A12FA001-AC4F-418D-AE19-62706E023703}">
                      <ahyp:hlinkClr xmlns:ahyp="http://schemas.microsoft.com/office/drawing/2018/hyperlinkcolor" val="tx"/>
                    </a:ext>
                  </a:extLst>
                </a:hlinkClick>
              </a:rPr>
              <a:t>Grand Conseil du fascisme</a:t>
            </a:r>
            <a:r>
              <a:rPr lang="fr-FR" sz="1100">
                <a:solidFill>
                  <a:srgbClr val="404040"/>
                </a:solidFill>
              </a:rPr>
              <a:t> et soumis aux électeurs en bloc : les élections prennent ainsi l'aspect d'un </a:t>
            </a:r>
            <a:r>
              <a:rPr lang="fr-FR" sz="1100">
                <a:solidFill>
                  <a:srgbClr val="404040"/>
                </a:solidFill>
                <a:hlinkClick r:id="rId21" tooltip="Plébiscite">
                  <a:extLst>
                    <a:ext uri="{A12FA001-AC4F-418D-AE19-62706E023703}">
                      <ahyp:hlinkClr xmlns:ahyp="http://schemas.microsoft.com/office/drawing/2018/hyperlinkcolor" val="tx"/>
                    </a:ext>
                  </a:extLst>
                </a:hlinkClick>
              </a:rPr>
              <a:t>plébiscite</a:t>
            </a:r>
            <a:r>
              <a:rPr lang="fr-FR" sz="1100">
                <a:solidFill>
                  <a:srgbClr val="404040"/>
                </a:solidFill>
              </a:rPr>
              <a:t>.</a:t>
            </a:r>
          </a:p>
        </p:txBody>
      </p:sp>
    </p:spTree>
    <p:extLst>
      <p:ext uri="{BB962C8B-B14F-4D97-AF65-F5344CB8AC3E}">
        <p14:creationId xmlns:p14="http://schemas.microsoft.com/office/powerpoint/2010/main" val="29163478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9459" name="Espace réservé pour une image  4" descr="2682294156_small_2.jpg">
            <a:extLst>
              <a:ext uri="{FF2B5EF4-FFF2-40B4-BE49-F238E27FC236}">
                <a16:creationId xmlns:a16="http://schemas.microsoft.com/office/drawing/2014/main" id="{08260422-0AD7-5344-9EC5-803941F607B3}"/>
              </a:ext>
            </a:extLst>
          </p:cNvPr>
          <p:cNvPicPr>
            <a:picLocks noGrp="1" noChangeAspect="1"/>
          </p:cNvPicPr>
          <p:nvPr>
            <p:ph type="pic" idx="1"/>
          </p:nvPr>
        </p:nvPicPr>
        <p:blipFill rotWithShape="1">
          <a:blip r:embed="rId2">
            <a:alphaModFix amt="40000"/>
            <a:extLst>
              <a:ext uri="{28A0092B-C50C-407E-A947-70E740481C1C}">
                <a14:useLocalDpi xmlns:a14="http://schemas.microsoft.com/office/drawing/2010/main" val="0"/>
              </a:ext>
            </a:extLst>
          </a:blip>
          <a:srcRect t="13710" b="13709"/>
          <a:stretch/>
        </p:blipFill>
        <p:spPr>
          <a:xfrm>
            <a:off x="305" y="10"/>
            <a:ext cx="12191695" cy="6857990"/>
          </a:xfrm>
          <a:prstGeom prst="rect">
            <a:avLst/>
          </a:prstGeom>
        </p:spPr>
      </p:pic>
      <p:sp>
        <p:nvSpPr>
          <p:cNvPr id="19457" name="Titre 1">
            <a:extLst>
              <a:ext uri="{FF2B5EF4-FFF2-40B4-BE49-F238E27FC236}">
                <a16:creationId xmlns:a16="http://schemas.microsoft.com/office/drawing/2014/main" id="{C6E3455A-1D1B-0941-85AD-0E301F55160C}"/>
              </a:ext>
            </a:extLst>
          </p:cNvPr>
          <p:cNvSpPr>
            <a:spLocks noGrp="1"/>
          </p:cNvSpPr>
          <p:nvPr>
            <p:ph type="title"/>
          </p:nvPr>
        </p:nvSpPr>
        <p:spPr>
          <a:xfrm>
            <a:off x="2231136" y="964692"/>
            <a:ext cx="7729728" cy="1188720"/>
          </a:xfrm>
          <a:noFill/>
          <a:ln>
            <a:solidFill>
              <a:srgbClr val="FFFFFF"/>
            </a:solidFill>
          </a:ln>
        </p:spPr>
        <p:txBody>
          <a:bodyPr vert="horz" lIns="182880" tIns="182880" rIns="182880" bIns="182880" rtlCol="0" anchor="ctr">
            <a:normAutofit/>
          </a:bodyPr>
          <a:lstStyle/>
          <a:p>
            <a:r>
              <a:rPr lang="en-US" altLang="fr-FR" sz="2800">
                <a:solidFill>
                  <a:schemeClr val="tx1"/>
                </a:solidFill>
              </a:rPr>
              <a:t>L</a:t>
            </a:r>
            <a:r>
              <a:rPr lang="en-US" altLang="ja-JP" sz="2800">
                <a:solidFill>
                  <a:schemeClr val="tx1"/>
                </a:solidFill>
              </a:rPr>
              <a:t>’ONB (Opera nazionale Balilla) </a:t>
            </a:r>
            <a:endParaRPr lang="en-US" altLang="fr-FR" sz="2800">
              <a:solidFill>
                <a:schemeClr val="tx1"/>
              </a:solidFill>
            </a:endParaRPr>
          </a:p>
        </p:txBody>
      </p:sp>
      <p:sp>
        <p:nvSpPr>
          <p:cNvPr id="19458" name="Espace réservé du texte 2">
            <a:extLst>
              <a:ext uri="{FF2B5EF4-FFF2-40B4-BE49-F238E27FC236}">
                <a16:creationId xmlns:a16="http://schemas.microsoft.com/office/drawing/2014/main" id="{668521CC-7B3E-0C4D-B8D1-822ED37A8B85}"/>
              </a:ext>
            </a:extLst>
          </p:cNvPr>
          <p:cNvSpPr>
            <a:spLocks noGrp="1"/>
          </p:cNvSpPr>
          <p:nvPr>
            <p:ph type="body" sz="half" idx="2"/>
          </p:nvPr>
        </p:nvSpPr>
        <p:spPr>
          <a:xfrm>
            <a:off x="2231136" y="2638044"/>
            <a:ext cx="7729728" cy="3101983"/>
          </a:xfrm>
        </p:spPr>
        <p:txBody>
          <a:bodyPr vert="horz" lIns="91440" tIns="45720" rIns="91440" bIns="45720" rtlCol="0">
            <a:normAutofit/>
          </a:bodyPr>
          <a:lstStyle/>
          <a:p>
            <a:pPr indent="-228600" algn="l">
              <a:buFont typeface="Arial" panose="020B0604020202020204" pitchFamily="34" charset="0"/>
              <a:buChar char="•"/>
            </a:pPr>
            <a:r>
              <a:rPr lang="en-US" altLang="fr-FR">
                <a:solidFill>
                  <a:schemeClr val="tx1">
                    <a:lumMod val="85000"/>
                    <a:lumOff val="15000"/>
                  </a:schemeClr>
                </a:solidFill>
              </a:rPr>
              <a:t>Elle prend en charge dès leur plus jeune âge, les enfants des deux sexes. De 4 à 8 ans les enfants font partie des Fils de la Louve. À 8 ans, ils entrent dans les Balillas, ils reçoivent un uniforme, des armes factices et participent à des défilés, des parades. À 14 ans les garçons sont avanguardisti. À 18 ans, ils entrent dans les jeunesses fascistes.</a:t>
            </a:r>
          </a:p>
        </p:txBody>
      </p:sp>
    </p:spTree>
    <p:extLst>
      <p:ext uri="{BB962C8B-B14F-4D97-AF65-F5344CB8AC3E}">
        <p14:creationId xmlns:p14="http://schemas.microsoft.com/office/powerpoint/2010/main" val="4079659788"/>
      </p:ext>
    </p:extLst>
  </p:cSld>
  <p:clrMapOvr>
    <a:overrideClrMapping bg1="dk1" tx1="lt1" bg2="dk2" tx2="lt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483" name="Espace réservé pour une image  7" descr="1127.jpg">
            <a:extLst>
              <a:ext uri="{FF2B5EF4-FFF2-40B4-BE49-F238E27FC236}">
                <a16:creationId xmlns:a16="http://schemas.microsoft.com/office/drawing/2014/main" id="{8200AECF-2544-2B4E-9147-361391D5C3A6}"/>
              </a:ext>
            </a:extLst>
          </p:cNvPr>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l="9681" r="9681" b="-1"/>
          <a:stretch/>
        </p:blipFill>
        <p:spPr>
          <a:xfrm>
            <a:off x="4650909" y="10"/>
            <a:ext cx="7541090" cy="6857989"/>
          </a:xfrm>
          <a:prstGeom prst="rect">
            <a:avLst/>
          </a:prstGeom>
        </p:spPr>
      </p:pic>
      <p:sp>
        <p:nvSpPr>
          <p:cNvPr id="74" name="Rectangle 73">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0481" name="Titre 4">
            <a:extLst>
              <a:ext uri="{FF2B5EF4-FFF2-40B4-BE49-F238E27FC236}">
                <a16:creationId xmlns:a16="http://schemas.microsoft.com/office/drawing/2014/main" id="{75CD7E76-C0CD-974F-A9B7-513C166A4DBE}"/>
              </a:ext>
            </a:extLst>
          </p:cNvPr>
          <p:cNvSpPr>
            <a:spLocks noGrp="1"/>
          </p:cNvSpPr>
          <p:nvPr>
            <p:ph type="title"/>
          </p:nvPr>
        </p:nvSpPr>
        <p:spPr>
          <a:xfrm>
            <a:off x="643467" y="643467"/>
            <a:ext cx="3363974" cy="1728044"/>
          </a:xfrm>
          <a:noFill/>
          <a:ln>
            <a:solidFill>
              <a:schemeClr val="bg1"/>
            </a:solidFill>
          </a:ln>
        </p:spPr>
        <p:txBody>
          <a:bodyPr vert="horz" wrap="square" lIns="182880" tIns="182880" rIns="182880" bIns="182880" rtlCol="0" anchor="ctr">
            <a:normAutofit/>
          </a:bodyPr>
          <a:lstStyle/>
          <a:p>
            <a:r>
              <a:rPr lang="en-US" altLang="fr-FR" sz="2800">
                <a:solidFill>
                  <a:schemeClr val="bg1"/>
                </a:solidFill>
              </a:rPr>
              <a:t>L</a:t>
            </a:r>
            <a:r>
              <a:rPr lang="en-US" altLang="ja-JP" sz="2800">
                <a:solidFill>
                  <a:schemeClr val="bg1"/>
                </a:solidFill>
              </a:rPr>
              <a:t>’Opera nazionale Dopolavoro</a:t>
            </a:r>
            <a:endParaRPr lang="en-US" altLang="fr-FR" sz="2800">
              <a:solidFill>
                <a:schemeClr val="bg1"/>
              </a:solidFill>
            </a:endParaRPr>
          </a:p>
        </p:txBody>
      </p:sp>
      <p:sp>
        <p:nvSpPr>
          <p:cNvPr id="20482" name="Espace réservé du texte 5">
            <a:extLst>
              <a:ext uri="{FF2B5EF4-FFF2-40B4-BE49-F238E27FC236}">
                <a16:creationId xmlns:a16="http://schemas.microsoft.com/office/drawing/2014/main" id="{99141254-C6C5-3547-9BBA-FD582A785654}"/>
              </a:ext>
            </a:extLst>
          </p:cNvPr>
          <p:cNvSpPr>
            <a:spLocks noGrp="1"/>
          </p:cNvSpPr>
          <p:nvPr>
            <p:ph type="body" sz="half" idx="2"/>
          </p:nvPr>
        </p:nvSpPr>
        <p:spPr>
          <a:xfrm>
            <a:off x="643468" y="2638044"/>
            <a:ext cx="3363974" cy="3415622"/>
          </a:xfrm>
        </p:spPr>
        <p:txBody>
          <a:bodyPr vert="horz" lIns="91440" tIns="45720" rIns="91440" bIns="45720" rtlCol="0">
            <a:normAutofit/>
          </a:bodyPr>
          <a:lstStyle/>
          <a:p>
            <a:pPr indent="-228600" algn="l">
              <a:buFont typeface="Arial" panose="020B0604020202020204" pitchFamily="34" charset="0"/>
              <a:buChar char="•"/>
            </a:pPr>
            <a:r>
              <a:rPr lang="en-US" altLang="fr-FR">
                <a:solidFill>
                  <a:schemeClr val="bg1"/>
                </a:solidFill>
              </a:rPr>
              <a:t>Fondée en 1925, elle finance des terrains de sport, des piscines et des maisons de le la culture. Ici les membres de l</a:t>
            </a:r>
            <a:r>
              <a:rPr lang="en-US" altLang="ja-JP">
                <a:solidFill>
                  <a:schemeClr val="bg1"/>
                </a:solidFill>
              </a:rPr>
              <a:t>’équipe de football des usines FIAT</a:t>
            </a:r>
          </a:p>
          <a:p>
            <a:pPr indent="-228600" algn="l">
              <a:buFont typeface="Arial" panose="020B0604020202020204" pitchFamily="34" charset="0"/>
              <a:buChar char="•"/>
            </a:pPr>
            <a:endParaRPr lang="en-US" altLang="fr-FR">
              <a:solidFill>
                <a:schemeClr val="bg1"/>
              </a:solidFill>
            </a:endParaRPr>
          </a:p>
        </p:txBody>
      </p:sp>
    </p:spTree>
    <p:extLst>
      <p:ext uri="{BB962C8B-B14F-4D97-AF65-F5344CB8AC3E}">
        <p14:creationId xmlns:p14="http://schemas.microsoft.com/office/powerpoint/2010/main" val="19869126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Image 6">
            <a:extLst>
              <a:ext uri="{FF2B5EF4-FFF2-40B4-BE49-F238E27FC236}">
                <a16:creationId xmlns:a16="http://schemas.microsoft.com/office/drawing/2014/main" id="{EF2DCDD3-3AA6-AD4D-B4D2-2E292AA16DD9}"/>
              </a:ext>
            </a:extLst>
          </p:cNvPr>
          <p:cNvPicPr>
            <a:picLocks noChangeAspect="1"/>
          </p:cNvPicPr>
          <p:nvPr/>
        </p:nvPicPr>
        <p:blipFill rotWithShape="1">
          <a:blip r:embed="rId2"/>
          <a:srcRect l="13906" r="19020" b="2"/>
          <a:stretch/>
        </p:blipFill>
        <p:spPr>
          <a:xfrm>
            <a:off x="4650909" y="10"/>
            <a:ext cx="7541090" cy="6857989"/>
          </a:xfrm>
          <a:prstGeom prst="rect">
            <a:avLst/>
          </a:prstGeom>
        </p:spPr>
      </p:pic>
      <p:sp>
        <p:nvSpPr>
          <p:cNvPr id="14" name="Rectangle 13">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76FAD4AD-688E-C246-9CAF-026808EC3BC7}"/>
              </a:ext>
            </a:extLst>
          </p:cNvPr>
          <p:cNvSpPr>
            <a:spLocks noGrp="1"/>
          </p:cNvSpPr>
          <p:nvPr>
            <p:ph type="title"/>
          </p:nvPr>
        </p:nvSpPr>
        <p:spPr>
          <a:xfrm>
            <a:off x="643467" y="643467"/>
            <a:ext cx="3363974" cy="1728044"/>
          </a:xfrm>
          <a:noFill/>
          <a:ln>
            <a:solidFill>
              <a:schemeClr val="bg1"/>
            </a:solidFill>
          </a:ln>
        </p:spPr>
        <p:txBody>
          <a:bodyPr vert="horz" wrap="square" lIns="182880" tIns="182880" rIns="182880" bIns="182880" rtlCol="0" anchor="ctr">
            <a:normAutofit/>
          </a:bodyPr>
          <a:lstStyle/>
          <a:p>
            <a:r>
              <a:rPr lang="en-US" sz="2800">
                <a:solidFill>
                  <a:schemeClr val="bg1"/>
                </a:solidFill>
              </a:rPr>
              <a:t>OVRA</a:t>
            </a:r>
          </a:p>
        </p:txBody>
      </p:sp>
      <p:sp>
        <p:nvSpPr>
          <p:cNvPr id="4" name="Espace réservé du texte 3">
            <a:extLst>
              <a:ext uri="{FF2B5EF4-FFF2-40B4-BE49-F238E27FC236}">
                <a16:creationId xmlns:a16="http://schemas.microsoft.com/office/drawing/2014/main" id="{2EDE677D-A592-F34C-AF58-5E51F3176523}"/>
              </a:ext>
            </a:extLst>
          </p:cNvPr>
          <p:cNvSpPr>
            <a:spLocks noGrp="1"/>
          </p:cNvSpPr>
          <p:nvPr>
            <p:ph type="body" sz="half" idx="2"/>
          </p:nvPr>
        </p:nvSpPr>
        <p:spPr>
          <a:xfrm>
            <a:off x="643468" y="2638044"/>
            <a:ext cx="3363974" cy="3415622"/>
          </a:xfrm>
        </p:spPr>
        <p:txBody>
          <a:bodyPr vert="horz" lIns="91440" tIns="45720" rIns="91440" bIns="45720" rtlCol="0">
            <a:normAutofit/>
          </a:bodyPr>
          <a:lstStyle/>
          <a:p>
            <a:pPr indent="-228600" algn="l">
              <a:lnSpc>
                <a:spcPct val="90000"/>
              </a:lnSpc>
              <a:buFont typeface="Arial" panose="020B0604020202020204" pitchFamily="34" charset="0"/>
              <a:buChar char="•"/>
            </a:pPr>
            <a:r>
              <a:rPr lang="en-US" sz="900">
                <a:solidFill>
                  <a:schemeClr val="bg1"/>
                </a:solidFill>
              </a:rPr>
              <a:t>L'</a:t>
            </a:r>
            <a:r>
              <a:rPr lang="en-US" sz="900" b="1">
                <a:solidFill>
                  <a:schemeClr val="bg1"/>
                </a:solidFill>
              </a:rPr>
              <a:t>OVRA</a:t>
            </a:r>
            <a:r>
              <a:rPr lang="en-US" sz="900">
                <a:solidFill>
                  <a:schemeClr val="bg1"/>
                </a:solidFill>
              </a:rPr>
              <a:t> est l'ensemble des services secrets de </a:t>
            </a:r>
            <a:r>
              <a:rPr lang="en-US" sz="900">
                <a:solidFill>
                  <a:schemeClr val="bg1"/>
                </a:solidFill>
                <a:hlinkClick r:id="rId3" tooltip="Police politique">
                  <a:extLst>
                    <a:ext uri="{A12FA001-AC4F-418D-AE19-62706E023703}">
                      <ahyp:hlinkClr xmlns:ahyp="http://schemas.microsoft.com/office/drawing/2018/hyperlinkcolor" val="tx"/>
                    </a:ext>
                  </a:extLst>
                </a:hlinkClick>
              </a:rPr>
              <a:t>police politique</a:t>
            </a:r>
            <a:r>
              <a:rPr lang="en-US" sz="900">
                <a:solidFill>
                  <a:schemeClr val="bg1"/>
                </a:solidFill>
              </a:rPr>
              <a:t> dont se dota l'</a:t>
            </a:r>
            <a:r>
              <a:rPr lang="en-US" sz="900">
                <a:solidFill>
                  <a:schemeClr val="bg1"/>
                </a:solidFill>
                <a:hlinkClick r:id="rId4" tooltip="Histoire de l'Italie fasciste">
                  <a:extLst>
                    <a:ext uri="{A12FA001-AC4F-418D-AE19-62706E023703}">
                      <ahyp:hlinkClr xmlns:ahyp="http://schemas.microsoft.com/office/drawing/2018/hyperlinkcolor" val="tx"/>
                    </a:ext>
                  </a:extLst>
                </a:hlinkClick>
              </a:rPr>
              <a:t>Italie fasciste</a:t>
            </a:r>
            <a:r>
              <a:rPr lang="en-US" sz="900">
                <a:solidFill>
                  <a:schemeClr val="bg1"/>
                </a:solidFill>
              </a:rPr>
              <a:t>, officiellement actifs d'abord entre 1930 et 1943, puis sous la </a:t>
            </a:r>
            <a:r>
              <a:rPr lang="en-US" sz="900">
                <a:solidFill>
                  <a:schemeClr val="bg1"/>
                </a:solidFill>
                <a:hlinkClick r:id="rId5" tooltip="République sociale italienne">
                  <a:extLst>
                    <a:ext uri="{A12FA001-AC4F-418D-AE19-62706E023703}">
                      <ahyp:hlinkClr xmlns:ahyp="http://schemas.microsoft.com/office/drawing/2018/hyperlinkcolor" val="tx"/>
                    </a:ext>
                  </a:extLst>
                </a:hlinkClick>
              </a:rPr>
              <a:t>République sociale italienne</a:t>
            </a:r>
            <a:r>
              <a:rPr lang="en-US" sz="900">
                <a:solidFill>
                  <a:schemeClr val="bg1"/>
                </a:solidFill>
              </a:rPr>
              <a:t> (RSI) de 1943 à 1945. Cependant, il est d'usage de nommer par cet </a:t>
            </a:r>
            <a:r>
              <a:rPr lang="en-US" sz="900">
                <a:solidFill>
                  <a:schemeClr val="bg1"/>
                </a:solidFill>
                <a:hlinkClick r:id="rId6" tooltip="Acronyme">
                  <a:extLst>
                    <a:ext uri="{A12FA001-AC4F-418D-AE19-62706E023703}">
                      <ahyp:hlinkClr xmlns:ahyp="http://schemas.microsoft.com/office/drawing/2018/hyperlinkcolor" val="tx"/>
                    </a:ext>
                  </a:extLst>
                </a:hlinkClick>
              </a:rPr>
              <a:t>acronyme</a:t>
            </a:r>
            <a:r>
              <a:rPr lang="en-US" sz="900">
                <a:solidFill>
                  <a:schemeClr val="bg1"/>
                </a:solidFill>
              </a:rPr>
              <a:t> de façon plus générale la police politique fasciste telle qu'elle œuvra dès avant la date officielle de 1930, en particulier à partir de 1926, à la suite de l'entrée en vigueur des lois dites </a:t>
            </a:r>
            <a:r>
              <a:rPr lang="en-US" sz="900" i="1">
                <a:solidFill>
                  <a:schemeClr val="bg1"/>
                </a:solidFill>
                <a:hlinkClick r:id="rId7" tooltip="Lois fascistissimes">
                  <a:extLst>
                    <a:ext uri="{A12FA001-AC4F-418D-AE19-62706E023703}">
                      <ahyp:hlinkClr xmlns:ahyp="http://schemas.microsoft.com/office/drawing/2018/hyperlinkcolor" val="tx"/>
                    </a:ext>
                  </a:extLst>
                </a:hlinkClick>
              </a:rPr>
              <a:t>fascistissimes</a:t>
            </a:r>
            <a:r>
              <a:rPr lang="en-US" sz="900">
                <a:solidFill>
                  <a:schemeClr val="bg1"/>
                </a:solidFill>
              </a:rPr>
              <a:t>. </a:t>
            </a:r>
          </a:p>
          <a:p>
            <a:pPr indent="-228600" algn="l">
              <a:lnSpc>
                <a:spcPct val="90000"/>
              </a:lnSpc>
              <a:buFont typeface="Arial" panose="020B0604020202020204" pitchFamily="34" charset="0"/>
              <a:buChar char="•"/>
            </a:pPr>
            <a:r>
              <a:rPr lang="en-US" sz="900">
                <a:solidFill>
                  <a:schemeClr val="bg1"/>
                </a:solidFill>
              </a:rPr>
              <a:t>Cette </a:t>
            </a:r>
            <a:r>
              <a:rPr lang="en-US" sz="900">
                <a:solidFill>
                  <a:schemeClr val="bg1"/>
                </a:solidFill>
                <a:hlinkClick r:id="rId8" tooltip="Police secrète">
                  <a:extLst>
                    <a:ext uri="{A12FA001-AC4F-418D-AE19-62706E023703}">
                      <ahyp:hlinkClr xmlns:ahyp="http://schemas.microsoft.com/office/drawing/2018/hyperlinkcolor" val="tx"/>
                    </a:ext>
                  </a:extLst>
                </a:hlinkClick>
              </a:rPr>
              <a:t>police secrète</a:t>
            </a:r>
            <a:r>
              <a:rPr lang="en-US" sz="900">
                <a:solidFill>
                  <a:schemeClr val="bg1"/>
                </a:solidFill>
              </a:rPr>
              <a:t>, créée à l'initiative de </a:t>
            </a:r>
            <a:r>
              <a:rPr lang="en-US" sz="900">
                <a:solidFill>
                  <a:schemeClr val="bg1"/>
                </a:solidFill>
                <a:hlinkClick r:id="rId9" tooltip="Benito Mussolini">
                  <a:extLst>
                    <a:ext uri="{A12FA001-AC4F-418D-AE19-62706E023703}">
                      <ahyp:hlinkClr xmlns:ahyp="http://schemas.microsoft.com/office/drawing/2018/hyperlinkcolor" val="tx"/>
                    </a:ext>
                  </a:extLst>
                </a:hlinkClick>
              </a:rPr>
              <a:t>Benito Mussolini</a:t>
            </a:r>
            <a:r>
              <a:rPr lang="en-US" sz="900">
                <a:solidFill>
                  <a:schemeClr val="bg1"/>
                </a:solidFill>
              </a:rPr>
              <a:t> lui-même, était organisée en onze </a:t>
            </a:r>
            <a:r>
              <a:rPr lang="en-US" sz="900" i="1">
                <a:solidFill>
                  <a:schemeClr val="bg1"/>
                </a:solidFill>
              </a:rPr>
              <a:t>inspectorats de sécurité publique</a:t>
            </a:r>
            <a:r>
              <a:rPr lang="en-US" sz="900">
                <a:solidFill>
                  <a:schemeClr val="bg1"/>
                </a:solidFill>
              </a:rPr>
              <a:t> (en </a:t>
            </a:r>
            <a:r>
              <a:rPr lang="en-US" sz="900">
                <a:solidFill>
                  <a:schemeClr val="bg1"/>
                </a:solidFill>
                <a:hlinkClick r:id="rId10" tooltip="Italien">
                  <a:extLst>
                    <a:ext uri="{A12FA001-AC4F-418D-AE19-62706E023703}">
                      <ahyp:hlinkClr xmlns:ahyp="http://schemas.microsoft.com/office/drawing/2018/hyperlinkcolor" val="tx"/>
                    </a:ext>
                  </a:extLst>
                </a:hlinkClick>
              </a:rPr>
              <a:t>it</a:t>
            </a:r>
            <a:r>
              <a:rPr lang="en-US" sz="900">
                <a:solidFill>
                  <a:schemeClr val="bg1"/>
                </a:solidFill>
              </a:rPr>
              <a:t>. </a:t>
            </a:r>
            <a:r>
              <a:rPr lang="en-US" sz="900" i="1">
                <a:solidFill>
                  <a:schemeClr val="bg1"/>
                </a:solidFill>
              </a:rPr>
              <a:t>ispettorati di pubblica sicurezza</a:t>
            </a:r>
            <a:r>
              <a:rPr lang="en-US" sz="900">
                <a:solidFill>
                  <a:schemeClr val="bg1"/>
                </a:solidFill>
              </a:rPr>
              <a:t>), couvrant la totalité du territoire de l'Italie et s'appuyant sur un vaste et redoutable réseau d'informateurs. Les missions imparties à l'OVRA consistaient à surveiller et réprimer les organisations </a:t>
            </a:r>
            <a:r>
              <a:rPr lang="en-US" sz="900">
                <a:solidFill>
                  <a:schemeClr val="bg1"/>
                </a:solidFill>
                <a:hlinkClick r:id="rId11" tooltip="Subversion">
                  <a:extLst>
                    <a:ext uri="{A12FA001-AC4F-418D-AE19-62706E023703}">
                      <ahyp:hlinkClr xmlns:ahyp="http://schemas.microsoft.com/office/drawing/2018/hyperlinkcolor" val="tx"/>
                    </a:ext>
                  </a:extLst>
                </a:hlinkClick>
              </a:rPr>
              <a:t>subversives</a:t>
            </a:r>
            <a:r>
              <a:rPr lang="en-US" sz="900">
                <a:solidFill>
                  <a:schemeClr val="bg1"/>
                </a:solidFill>
              </a:rPr>
              <a:t>, la presse hostile à l'État et les groupes d'étrangers. À cet effet, l'OVRA compilait également les informations recueillies par les </a:t>
            </a:r>
            <a:r>
              <a:rPr lang="en-US" sz="900">
                <a:solidFill>
                  <a:schemeClr val="bg1"/>
                </a:solidFill>
                <a:hlinkClick r:id="rId12" tooltip="Service de renseignements">
                  <a:extLst>
                    <a:ext uri="{A12FA001-AC4F-418D-AE19-62706E023703}">
                      <ahyp:hlinkClr xmlns:ahyp="http://schemas.microsoft.com/office/drawing/2018/hyperlinkcolor" val="tx"/>
                    </a:ext>
                  </a:extLst>
                </a:hlinkClick>
              </a:rPr>
              <a:t>services de renseignements</a:t>
            </a:r>
            <a:r>
              <a:rPr lang="en-US" sz="900">
                <a:solidFill>
                  <a:schemeClr val="bg1"/>
                </a:solidFill>
              </a:rPr>
              <a:t> de plusieurs autres corps de l'État investis de missions de sécurité publique, et se chargeait de transmettre le dossier des suspects au </a:t>
            </a:r>
            <a:r>
              <a:rPr lang="en-US" sz="900" i="1">
                <a:solidFill>
                  <a:schemeClr val="bg1"/>
                </a:solidFill>
              </a:rPr>
              <a:t>Tribunal spécial de défense de l'État</a:t>
            </a:r>
            <a:r>
              <a:rPr lang="en-US" sz="900">
                <a:solidFill>
                  <a:schemeClr val="bg1"/>
                </a:solidFill>
              </a:rPr>
              <a:t> ou aux commissions de relégation (</a:t>
            </a:r>
            <a:r>
              <a:rPr lang="en-US" sz="900" i="1">
                <a:solidFill>
                  <a:schemeClr val="bg1"/>
                </a:solidFill>
              </a:rPr>
              <a:t>confino</a:t>
            </a:r>
            <a:r>
              <a:rPr lang="en-US" sz="900">
                <a:solidFill>
                  <a:schemeClr val="bg1"/>
                </a:solidFill>
              </a:rPr>
              <a:t>).</a:t>
            </a:r>
          </a:p>
          <a:p>
            <a:pPr indent="-228600" algn="l">
              <a:lnSpc>
                <a:spcPct val="90000"/>
              </a:lnSpc>
              <a:buFont typeface="Arial" panose="020B0604020202020204" pitchFamily="34" charset="0"/>
              <a:buChar char="•"/>
            </a:pPr>
            <a:endParaRPr lang="en-US" sz="900">
              <a:solidFill>
                <a:schemeClr val="bg1"/>
              </a:solidFill>
            </a:endParaRPr>
          </a:p>
        </p:txBody>
      </p:sp>
    </p:spTree>
    <p:extLst>
      <p:ext uri="{BB962C8B-B14F-4D97-AF65-F5344CB8AC3E}">
        <p14:creationId xmlns:p14="http://schemas.microsoft.com/office/powerpoint/2010/main" val="25661942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0" name="Rectangle 79">
            <a:extLst>
              <a:ext uri="{FF2B5EF4-FFF2-40B4-BE49-F238E27FC236}">
                <a16:creationId xmlns:a16="http://schemas.microsoft.com/office/drawing/2014/main" id="{419501C6-F015-4273-AF88-E0F6C8538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a:extLst>
              <a:ext uri="{FF2B5EF4-FFF2-40B4-BE49-F238E27FC236}">
                <a16:creationId xmlns:a16="http://schemas.microsoft.com/office/drawing/2014/main" id="{CA677DB7-5829-45BD-9754-5EC484CC42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65429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82" name="Titre 1">
            <a:extLst>
              <a:ext uri="{FF2B5EF4-FFF2-40B4-BE49-F238E27FC236}">
                <a16:creationId xmlns:a16="http://schemas.microsoft.com/office/drawing/2014/main" id="{C8282CA3-8C77-8042-976F-4D923F40E491}"/>
              </a:ext>
            </a:extLst>
          </p:cNvPr>
          <p:cNvSpPr>
            <a:spLocks noGrp="1"/>
          </p:cNvSpPr>
          <p:nvPr>
            <p:ph type="title"/>
          </p:nvPr>
        </p:nvSpPr>
        <p:spPr>
          <a:xfrm>
            <a:off x="804672" y="2404872"/>
            <a:ext cx="3044950" cy="1627792"/>
          </a:xfrm>
        </p:spPr>
        <p:txBody>
          <a:bodyPr vert="horz" lIns="274320" tIns="182880" rIns="274320" bIns="182880" rtlCol="0" anchor="ctr" anchorCtr="1">
            <a:normAutofit/>
          </a:bodyPr>
          <a:lstStyle/>
          <a:p>
            <a:r>
              <a:rPr lang="en-US" altLang="fr-FR" sz="2600"/>
              <a:t>La CONQUÊTE DE L’Ethiopie</a:t>
            </a:r>
          </a:p>
        </p:txBody>
      </p:sp>
      <p:pic>
        <p:nvPicPr>
          <p:cNvPr id="20491" name="Espace réservé du contenu 3" descr="CarteHouot_Ethiopie.jpg">
            <a:extLst>
              <a:ext uri="{FF2B5EF4-FFF2-40B4-BE49-F238E27FC236}">
                <a16:creationId xmlns:a16="http://schemas.microsoft.com/office/drawing/2014/main" id="{BCA8450F-9B87-0840-8240-0461BE1772B0}"/>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5167" r="5921" b="-4"/>
          <a:stretch/>
        </p:blipFill>
        <p:spPr>
          <a:xfrm>
            <a:off x="6136106" y="640080"/>
            <a:ext cx="4574084" cy="5263134"/>
          </a:xfrm>
          <a:prstGeom prst="rect">
            <a:avLst/>
          </a:prstGeom>
        </p:spPr>
      </p:pic>
    </p:spTree>
    <p:extLst>
      <p:ext uri="{BB962C8B-B14F-4D97-AF65-F5344CB8AC3E}">
        <p14:creationId xmlns:p14="http://schemas.microsoft.com/office/powerpoint/2010/main" val="8489281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1505" name="Titre 1">
            <a:extLst>
              <a:ext uri="{FF2B5EF4-FFF2-40B4-BE49-F238E27FC236}">
                <a16:creationId xmlns:a16="http://schemas.microsoft.com/office/drawing/2014/main" id="{B70F75A3-807E-FB4A-B9C5-9AB6D508DC01}"/>
              </a:ext>
            </a:extLst>
          </p:cNvPr>
          <p:cNvSpPr>
            <a:spLocks noGrp="1"/>
          </p:cNvSpPr>
          <p:nvPr>
            <p:ph type="title"/>
          </p:nvPr>
        </p:nvSpPr>
        <p:spPr>
          <a:xfrm>
            <a:off x="643467" y="643467"/>
            <a:ext cx="3363974" cy="1728044"/>
          </a:xfrm>
          <a:noFill/>
          <a:ln>
            <a:solidFill>
              <a:schemeClr val="bg1"/>
            </a:solidFill>
          </a:ln>
        </p:spPr>
        <p:txBody>
          <a:bodyPr vert="horz" wrap="square" lIns="182880" tIns="182880" rIns="182880" bIns="182880" rtlCol="0" anchor="ctr">
            <a:normAutofit/>
          </a:bodyPr>
          <a:lstStyle/>
          <a:p>
            <a:r>
              <a:rPr lang="en-US" altLang="fr-FR" sz="2800">
                <a:solidFill>
                  <a:schemeClr val="bg1"/>
                </a:solidFill>
              </a:rPr>
              <a:t>La guerre d</a:t>
            </a:r>
            <a:r>
              <a:rPr lang="en-US" altLang="ja-JP" sz="2800">
                <a:solidFill>
                  <a:schemeClr val="bg1"/>
                </a:solidFill>
              </a:rPr>
              <a:t>’Éthiopie (1935-1936)</a:t>
            </a:r>
            <a:endParaRPr lang="en-US" altLang="fr-FR" sz="2800">
              <a:solidFill>
                <a:schemeClr val="bg1"/>
              </a:solidFill>
            </a:endParaRPr>
          </a:p>
        </p:txBody>
      </p:sp>
      <p:sp>
        <p:nvSpPr>
          <p:cNvPr id="21506" name="Espace réservé du texte 2">
            <a:extLst>
              <a:ext uri="{FF2B5EF4-FFF2-40B4-BE49-F238E27FC236}">
                <a16:creationId xmlns:a16="http://schemas.microsoft.com/office/drawing/2014/main" id="{6B7D1303-22A2-0B49-8731-67062671B1FB}"/>
              </a:ext>
            </a:extLst>
          </p:cNvPr>
          <p:cNvSpPr>
            <a:spLocks noGrp="1"/>
          </p:cNvSpPr>
          <p:nvPr>
            <p:ph type="body" sz="half" idx="2"/>
          </p:nvPr>
        </p:nvSpPr>
        <p:spPr>
          <a:xfrm>
            <a:off x="643468" y="2638044"/>
            <a:ext cx="3363974" cy="3415622"/>
          </a:xfrm>
        </p:spPr>
        <p:txBody>
          <a:bodyPr vert="horz" lIns="91440" tIns="45720" rIns="91440" bIns="45720" rtlCol="0">
            <a:normAutofit/>
          </a:bodyPr>
          <a:lstStyle/>
          <a:p>
            <a:pPr indent="-228600" algn="l">
              <a:buFont typeface="Arial" panose="020B0604020202020204" pitchFamily="34" charset="0"/>
              <a:buChar char="•"/>
            </a:pPr>
            <a:r>
              <a:rPr lang="en-US" altLang="fr-FR">
                <a:solidFill>
                  <a:schemeClr val="bg1"/>
                </a:solidFill>
              </a:rPr>
              <a:t>Un moyen de réunir un consensus national pendant le régime fasciste qui étouffe les mécontentements.</a:t>
            </a:r>
          </a:p>
          <a:p>
            <a:pPr indent="-228600" algn="l">
              <a:buFont typeface="Arial" panose="020B0604020202020204" pitchFamily="34" charset="0"/>
              <a:buChar char="•"/>
            </a:pPr>
            <a:r>
              <a:rPr lang="en-US" altLang="fr-FR">
                <a:solidFill>
                  <a:schemeClr val="bg1"/>
                </a:solidFill>
              </a:rPr>
              <a:t>L</a:t>
            </a:r>
            <a:r>
              <a:rPr lang="en-US" altLang="ja-JP">
                <a:solidFill>
                  <a:schemeClr val="bg1"/>
                </a:solidFill>
              </a:rPr>
              <a:t>’affiche entretient alors le mythe du chef qui réunit en son corps l’ensemble de la nation, à laquelle il s’identifie.  </a:t>
            </a:r>
          </a:p>
          <a:p>
            <a:pPr indent="-228600" algn="l">
              <a:buFont typeface="Arial" panose="020B0604020202020204" pitchFamily="34" charset="0"/>
              <a:buChar char="•"/>
            </a:pPr>
            <a:r>
              <a:rPr lang="en-US" altLang="ja-JP">
                <a:solidFill>
                  <a:schemeClr val="bg1"/>
                </a:solidFill>
              </a:rPr>
              <a:t>Le 3 octobre 1935 L’Italie attaque l’Ethiopie</a:t>
            </a:r>
          </a:p>
          <a:p>
            <a:pPr indent="-228600" algn="l">
              <a:buFont typeface="Arial" panose="020B0604020202020204" pitchFamily="34" charset="0"/>
              <a:buChar char="•"/>
            </a:pPr>
            <a:r>
              <a:rPr lang="en-US" altLang="ja-JP">
                <a:solidFill>
                  <a:schemeClr val="bg1"/>
                </a:solidFill>
              </a:rPr>
              <a:t>Le 18 novembre 1935 : La SDN vote des sanctions contre l’Italie qui se retrouve alors isolée.</a:t>
            </a:r>
          </a:p>
          <a:p>
            <a:pPr indent="-228600" algn="l">
              <a:buFont typeface="Arial" panose="020B0604020202020204" pitchFamily="34" charset="0"/>
              <a:buChar char="•"/>
            </a:pPr>
            <a:r>
              <a:rPr lang="en-US" altLang="ja-JP">
                <a:solidFill>
                  <a:schemeClr val="bg1"/>
                </a:solidFill>
              </a:rPr>
              <a:t>Elle se rapproche de l’Allemagne nazie</a:t>
            </a:r>
          </a:p>
          <a:p>
            <a:pPr indent="-228600" algn="l">
              <a:buFont typeface="Arial" panose="020B0604020202020204" pitchFamily="34" charset="0"/>
              <a:buChar char="•"/>
            </a:pPr>
            <a:endParaRPr lang="en-US" altLang="fr-FR">
              <a:solidFill>
                <a:schemeClr val="bg1"/>
              </a:solidFill>
            </a:endParaRPr>
          </a:p>
        </p:txBody>
      </p:sp>
      <p:pic>
        <p:nvPicPr>
          <p:cNvPr id="21507" name="Espace réservé pour une image  4" descr="Mussolini.jpg">
            <a:extLst>
              <a:ext uri="{FF2B5EF4-FFF2-40B4-BE49-F238E27FC236}">
                <a16:creationId xmlns:a16="http://schemas.microsoft.com/office/drawing/2014/main" id="{A3C3B8B2-8950-4246-94D5-770A1C897A90}"/>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8891" b="-8891"/>
          <a:stretch>
            <a:fillRect/>
          </a:stretch>
        </p:blipFill>
        <p:spPr>
          <a:xfrm>
            <a:off x="6775265" y="643467"/>
            <a:ext cx="3295765" cy="5410199"/>
          </a:xfrm>
          <a:prstGeom prst="rect">
            <a:avLst/>
          </a:prstGeom>
        </p:spPr>
      </p:pic>
    </p:spTree>
    <p:extLst>
      <p:ext uri="{BB962C8B-B14F-4D97-AF65-F5344CB8AC3E}">
        <p14:creationId xmlns:p14="http://schemas.microsoft.com/office/powerpoint/2010/main" val="40663700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5" name="Titre 4">
            <a:extLst>
              <a:ext uri="{FF2B5EF4-FFF2-40B4-BE49-F238E27FC236}">
                <a16:creationId xmlns:a16="http://schemas.microsoft.com/office/drawing/2014/main" id="{F8D7BC8B-EE9C-5549-9ECE-523AEC8A2510}"/>
              </a:ext>
            </a:extLst>
          </p:cNvPr>
          <p:cNvSpPr>
            <a:spLocks noGrp="1"/>
          </p:cNvSpPr>
          <p:nvPr>
            <p:ph type="title"/>
          </p:nvPr>
        </p:nvSpPr>
        <p:spPr>
          <a:xfrm>
            <a:off x="643467" y="643467"/>
            <a:ext cx="3363974" cy="1728044"/>
          </a:xfrm>
          <a:noFill/>
          <a:ln>
            <a:solidFill>
              <a:schemeClr val="bg1"/>
            </a:solidFill>
          </a:ln>
        </p:spPr>
        <p:txBody>
          <a:bodyPr vert="horz" wrap="square" lIns="182880" tIns="182880" rIns="182880" bIns="182880" rtlCol="0" anchor="ctr">
            <a:normAutofit/>
          </a:bodyPr>
          <a:lstStyle/>
          <a:p>
            <a:r>
              <a:rPr lang="en-US" sz="2000">
                <a:solidFill>
                  <a:schemeClr val="bg1"/>
                </a:solidFill>
              </a:rPr>
              <a:t>Le rapprochement du régime avec l’allemagne nazie</a:t>
            </a:r>
          </a:p>
        </p:txBody>
      </p:sp>
      <p:sp>
        <p:nvSpPr>
          <p:cNvPr id="2" name="Espace réservé du texte 1">
            <a:extLst>
              <a:ext uri="{FF2B5EF4-FFF2-40B4-BE49-F238E27FC236}">
                <a16:creationId xmlns:a16="http://schemas.microsoft.com/office/drawing/2014/main" id="{EA82B699-E8B3-3E4F-B505-C9D7991DE40F}"/>
              </a:ext>
            </a:extLst>
          </p:cNvPr>
          <p:cNvSpPr>
            <a:spLocks noGrp="1"/>
          </p:cNvSpPr>
          <p:nvPr>
            <p:ph type="body" sz="half" idx="2"/>
          </p:nvPr>
        </p:nvSpPr>
        <p:spPr>
          <a:xfrm>
            <a:off x="643468" y="2638044"/>
            <a:ext cx="3363974" cy="3415622"/>
          </a:xfrm>
        </p:spPr>
        <p:txBody>
          <a:bodyPr vert="horz" lIns="91440" tIns="45720" rIns="91440" bIns="45720" rtlCol="0">
            <a:normAutofit/>
          </a:bodyPr>
          <a:lstStyle/>
          <a:p>
            <a:pPr indent="-228600" algn="l">
              <a:buFont typeface="Arial" panose="020B0604020202020204" pitchFamily="34" charset="0"/>
              <a:buChar char="•"/>
            </a:pPr>
            <a:r>
              <a:rPr lang="en-US">
                <a:solidFill>
                  <a:schemeClr val="bg1"/>
                </a:solidFill>
              </a:rPr>
              <a:t>1</a:t>
            </a:r>
            <a:r>
              <a:rPr lang="en-US" baseline="30000">
                <a:solidFill>
                  <a:schemeClr val="bg1"/>
                </a:solidFill>
              </a:rPr>
              <a:t>er</a:t>
            </a:r>
            <a:r>
              <a:rPr lang="en-US">
                <a:solidFill>
                  <a:schemeClr val="bg1"/>
                </a:solidFill>
              </a:rPr>
              <a:t> novembre 1936 :  Axe Rome-Berlin</a:t>
            </a:r>
          </a:p>
          <a:p>
            <a:pPr indent="-228600" algn="l">
              <a:buFont typeface="Arial" panose="020B0604020202020204" pitchFamily="34" charset="0"/>
              <a:buChar char="•"/>
            </a:pPr>
            <a:r>
              <a:rPr lang="en-US">
                <a:solidFill>
                  <a:schemeClr val="bg1"/>
                </a:solidFill>
              </a:rPr>
              <a:t>6 novembre 1937 :  Adhésion de l’Italie au pacte Antikomintern</a:t>
            </a:r>
          </a:p>
          <a:p>
            <a:pPr indent="-228600" algn="l">
              <a:buFont typeface="Arial" panose="020B0604020202020204" pitchFamily="34" charset="0"/>
              <a:buChar char="•"/>
            </a:pPr>
            <a:r>
              <a:rPr lang="en-US">
                <a:solidFill>
                  <a:schemeClr val="bg1"/>
                </a:solidFill>
              </a:rPr>
              <a:t>Juillet 1938 : lois raciales italiennes </a:t>
            </a:r>
          </a:p>
          <a:p>
            <a:pPr indent="-228600" algn="l">
              <a:buFont typeface="Arial" panose="020B0604020202020204" pitchFamily="34" charset="0"/>
              <a:buChar char="•"/>
            </a:pPr>
            <a:r>
              <a:rPr lang="en-US">
                <a:solidFill>
                  <a:schemeClr val="bg1"/>
                </a:solidFill>
              </a:rPr>
              <a:t>22 mai 1939 : Pacte d’Acier</a:t>
            </a:r>
          </a:p>
          <a:p>
            <a:pPr indent="-228600" algn="l">
              <a:buFont typeface="Arial" panose="020B0604020202020204" pitchFamily="34" charset="0"/>
              <a:buChar char="•"/>
            </a:pPr>
            <a:endParaRPr lang="en-US">
              <a:solidFill>
                <a:schemeClr val="bg1"/>
              </a:solidFill>
            </a:endParaRPr>
          </a:p>
        </p:txBody>
      </p:sp>
      <p:pic>
        <p:nvPicPr>
          <p:cNvPr id="4" name="Espace réservé du contenu 3">
            <a:extLst>
              <a:ext uri="{FF2B5EF4-FFF2-40B4-BE49-F238E27FC236}">
                <a16:creationId xmlns:a16="http://schemas.microsoft.com/office/drawing/2014/main" id="{B728D32F-F410-8749-9B43-527DD6190D69}"/>
              </a:ext>
            </a:extLst>
          </p:cNvPr>
          <p:cNvPicPr>
            <a:picLocks noGrp="1" noChangeAspect="1"/>
          </p:cNvPicPr>
          <p:nvPr>
            <p:ph idx="1"/>
          </p:nvPr>
        </p:nvPicPr>
        <p:blipFill>
          <a:blip r:embed="rId2"/>
          <a:stretch>
            <a:fillRect/>
          </a:stretch>
        </p:blipFill>
        <p:spPr>
          <a:xfrm>
            <a:off x="5297763" y="1582724"/>
            <a:ext cx="6250769" cy="3531684"/>
          </a:xfrm>
          <a:prstGeom prst="rect">
            <a:avLst/>
          </a:prstGeom>
        </p:spPr>
      </p:pic>
    </p:spTree>
    <p:extLst>
      <p:ext uri="{BB962C8B-B14F-4D97-AF65-F5344CB8AC3E}">
        <p14:creationId xmlns:p14="http://schemas.microsoft.com/office/powerpoint/2010/main" val="21719456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Espace réservé du contenu 7">
            <a:extLst>
              <a:ext uri="{FF2B5EF4-FFF2-40B4-BE49-F238E27FC236}">
                <a16:creationId xmlns:a16="http://schemas.microsoft.com/office/drawing/2014/main" id="{DF667289-6AE7-514A-AC19-E7EDD3D457A3}"/>
              </a:ext>
            </a:extLst>
          </p:cNvPr>
          <p:cNvPicPr>
            <a:picLocks noChangeAspect="1"/>
          </p:cNvPicPr>
          <p:nvPr/>
        </p:nvPicPr>
        <p:blipFill rotWithShape="1">
          <a:blip r:embed="rId2"/>
          <a:srcRect l="8978" r="24357"/>
          <a:stretch/>
        </p:blipFill>
        <p:spPr>
          <a:xfrm>
            <a:off x="2" y="10"/>
            <a:ext cx="12191695" cy="6857990"/>
          </a:xfrm>
          <a:prstGeom prst="rect">
            <a:avLst/>
          </a:prstGeom>
        </p:spPr>
      </p:pic>
      <p:sp>
        <p:nvSpPr>
          <p:cNvPr id="5" name="Titre 4">
            <a:extLst>
              <a:ext uri="{FF2B5EF4-FFF2-40B4-BE49-F238E27FC236}">
                <a16:creationId xmlns:a16="http://schemas.microsoft.com/office/drawing/2014/main" id="{0AFD0364-5FC9-4C4E-A686-BC060DD95FBF}"/>
              </a:ext>
            </a:extLst>
          </p:cNvPr>
          <p:cNvSpPr>
            <a:spLocks noGrp="1"/>
          </p:cNvSpPr>
          <p:nvPr>
            <p:ph type="title"/>
          </p:nvPr>
        </p:nvSpPr>
        <p:spPr>
          <a:xfrm>
            <a:off x="6094412" y="5239131"/>
            <a:ext cx="5279490" cy="960087"/>
          </a:xfrm>
          <a:solidFill>
            <a:schemeClr val="tx1"/>
          </a:solidFill>
          <a:ln>
            <a:solidFill>
              <a:schemeClr val="accent1"/>
            </a:solidFill>
          </a:ln>
        </p:spPr>
        <p:txBody>
          <a:bodyPr vert="horz" lIns="91440" tIns="45720" rIns="91440" bIns="45720" rtlCol="0" anchor="t">
            <a:normAutofit/>
          </a:bodyPr>
          <a:lstStyle/>
          <a:p>
            <a:r>
              <a:rPr lang="fr-FR" dirty="0">
                <a:solidFill>
                  <a:srgbClr val="FFFFFE"/>
                </a:solidFill>
              </a:rPr>
              <a:t>D</a:t>
            </a:r>
            <a:r>
              <a:rPr lang="en-US" dirty="0">
                <a:solidFill>
                  <a:srgbClr val="FFFFFE"/>
                </a:solidFill>
              </a:rPr>
              <a:t>. Le </a:t>
            </a:r>
            <a:r>
              <a:rPr lang="en-US" dirty="0" err="1">
                <a:solidFill>
                  <a:srgbClr val="FFFFFE"/>
                </a:solidFill>
              </a:rPr>
              <a:t>nazisme</a:t>
            </a:r>
            <a:r>
              <a:rPr lang="en-US" dirty="0">
                <a:solidFill>
                  <a:srgbClr val="FFFFFE"/>
                </a:solidFill>
              </a:rPr>
              <a:t> (1933-1939)</a:t>
            </a:r>
            <a:r>
              <a:rPr lang="fr-FR" dirty="0">
                <a:solidFill>
                  <a:srgbClr val="FFFFFE"/>
                </a:solidFill>
              </a:rPr>
              <a:t> : un darwinisme racial</a:t>
            </a:r>
            <a:endParaRPr lang="en-US" dirty="0">
              <a:solidFill>
                <a:srgbClr val="FFFFFE"/>
              </a:solidFill>
            </a:endParaRPr>
          </a:p>
        </p:txBody>
      </p:sp>
    </p:spTree>
    <p:extLst>
      <p:ext uri="{BB962C8B-B14F-4D97-AF65-F5344CB8AC3E}">
        <p14:creationId xmlns:p14="http://schemas.microsoft.com/office/powerpoint/2010/main" val="11717106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4" name="Titre 3">
            <a:extLst>
              <a:ext uri="{FF2B5EF4-FFF2-40B4-BE49-F238E27FC236}">
                <a16:creationId xmlns:a16="http://schemas.microsoft.com/office/drawing/2014/main" id="{C3B7DE24-D6BE-C441-A81E-A1EBF4319D1E}"/>
              </a:ext>
            </a:extLst>
          </p:cNvPr>
          <p:cNvSpPr>
            <a:spLocks noGrp="1"/>
          </p:cNvSpPr>
          <p:nvPr>
            <p:ph type="title"/>
          </p:nvPr>
        </p:nvSpPr>
        <p:spPr>
          <a:xfrm>
            <a:off x="643467" y="643467"/>
            <a:ext cx="3363974" cy="1728044"/>
          </a:xfrm>
          <a:noFill/>
          <a:ln>
            <a:solidFill>
              <a:schemeClr val="bg1"/>
            </a:solidFill>
          </a:ln>
        </p:spPr>
        <p:txBody>
          <a:bodyPr vert="horz" wrap="square" lIns="182880" tIns="182880" rIns="182880" bIns="182880" rtlCol="0" anchor="ctr">
            <a:normAutofit/>
          </a:bodyPr>
          <a:lstStyle/>
          <a:p>
            <a:r>
              <a:rPr lang="en-US" sz="2800">
                <a:solidFill>
                  <a:schemeClr val="bg1"/>
                </a:solidFill>
              </a:rPr>
              <a:t>Adolf hitler (1889-1945)</a:t>
            </a:r>
          </a:p>
        </p:txBody>
      </p:sp>
      <p:sp>
        <p:nvSpPr>
          <p:cNvPr id="6" name="Espace réservé du texte 5">
            <a:extLst>
              <a:ext uri="{FF2B5EF4-FFF2-40B4-BE49-F238E27FC236}">
                <a16:creationId xmlns:a16="http://schemas.microsoft.com/office/drawing/2014/main" id="{D55E2153-7C7B-DE4C-B415-1C2B21D3D989}"/>
              </a:ext>
            </a:extLst>
          </p:cNvPr>
          <p:cNvSpPr>
            <a:spLocks noGrp="1"/>
          </p:cNvSpPr>
          <p:nvPr>
            <p:ph type="body" sz="half" idx="2"/>
          </p:nvPr>
        </p:nvSpPr>
        <p:spPr>
          <a:xfrm>
            <a:off x="643468" y="2638044"/>
            <a:ext cx="3363974" cy="3415622"/>
          </a:xfrm>
        </p:spPr>
        <p:txBody>
          <a:bodyPr vert="horz" lIns="91440" tIns="45720" rIns="91440" bIns="45720" rtlCol="0">
            <a:normAutofit/>
          </a:bodyPr>
          <a:lstStyle/>
          <a:p>
            <a:pPr indent="-228600" algn="l">
              <a:lnSpc>
                <a:spcPct val="90000"/>
              </a:lnSpc>
              <a:buFont typeface="Arial" panose="020B0604020202020204" pitchFamily="34" charset="0"/>
              <a:buChar char="•"/>
            </a:pPr>
            <a:r>
              <a:rPr lang="en-US">
                <a:solidFill>
                  <a:schemeClr val="bg1"/>
                </a:solidFill>
              </a:rPr>
              <a:t>Dans l’humiliation de la défaite, il puise deux certitudes : la réussite grâce au mérite et à l’éradication des Juifs qu’il rend responsables de la défaite. Il adhère à un groupuscule en 1919, le DAP, qu’il transforme en NSDAP en 1921. Après l’échec du </a:t>
            </a:r>
            <a:r>
              <a:rPr lang="en-US" i="1">
                <a:solidFill>
                  <a:schemeClr val="bg1"/>
                </a:solidFill>
              </a:rPr>
              <a:t>putsch</a:t>
            </a:r>
            <a:r>
              <a:rPr lang="en-US">
                <a:solidFill>
                  <a:schemeClr val="bg1"/>
                </a:solidFill>
              </a:rPr>
              <a:t> de la brasserie en 1923, il rédige </a:t>
            </a:r>
            <a:r>
              <a:rPr lang="en-US" i="1">
                <a:solidFill>
                  <a:schemeClr val="bg1"/>
                </a:solidFill>
              </a:rPr>
              <a:t>Mein Kampf</a:t>
            </a:r>
            <a:r>
              <a:rPr lang="en-US">
                <a:solidFill>
                  <a:schemeClr val="bg1"/>
                </a:solidFill>
              </a:rPr>
              <a:t>. La crise économique de 1929 lui donne l’opportunité de son ascension fulgurante. Il dévoile alors ses talents d’orateur persuasif.  Nommé chancelier le 30 janvier 1933 après que son parti est devenu la première force politique du pays, il obtient les pleins pouvoirs trois mois plus tard.</a:t>
            </a:r>
          </a:p>
        </p:txBody>
      </p:sp>
      <p:pic>
        <p:nvPicPr>
          <p:cNvPr id="8" name="Espace réservé pour une image  7">
            <a:extLst>
              <a:ext uri="{FF2B5EF4-FFF2-40B4-BE49-F238E27FC236}">
                <a16:creationId xmlns:a16="http://schemas.microsoft.com/office/drawing/2014/main" id="{1A3A93E3-7F78-6F43-B2E7-AC3021FF51F9}"/>
              </a:ext>
            </a:extLst>
          </p:cNvPr>
          <p:cNvPicPr>
            <a:picLocks noGrp="1" noChangeAspect="1"/>
          </p:cNvPicPr>
          <p:nvPr>
            <p:ph type="pic" idx="1"/>
          </p:nvPr>
        </p:nvPicPr>
        <p:blipFill>
          <a:blip r:embed="rId2"/>
          <a:srcRect t="2546" b="2546"/>
          <a:stretch>
            <a:fillRect/>
          </a:stretch>
        </p:blipFill>
        <p:spPr>
          <a:xfrm>
            <a:off x="6470933" y="643467"/>
            <a:ext cx="3904428" cy="5410199"/>
          </a:xfrm>
          <a:prstGeom prst="rect">
            <a:avLst/>
          </a:prstGeom>
        </p:spPr>
      </p:pic>
    </p:spTree>
    <p:extLst>
      <p:ext uri="{BB962C8B-B14F-4D97-AF65-F5344CB8AC3E}">
        <p14:creationId xmlns:p14="http://schemas.microsoft.com/office/powerpoint/2010/main" val="7895907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3F47E20B-1205-4238-A82B-90EF577F32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69" name="Rectangle 73">
            <a:extLst>
              <a:ext uri="{FF2B5EF4-FFF2-40B4-BE49-F238E27FC236}">
                <a16:creationId xmlns:a16="http://schemas.microsoft.com/office/drawing/2014/main" id="{D13567AC-EB9A-47A9-B6EC-B5BDB73B11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5362" name="Titre 1">
            <a:extLst>
              <a:ext uri="{FF2B5EF4-FFF2-40B4-BE49-F238E27FC236}">
                <a16:creationId xmlns:a16="http://schemas.microsoft.com/office/drawing/2014/main" id="{6ED0B15B-3F94-3C44-AF83-93A94DC6285B}"/>
              </a:ext>
            </a:extLst>
          </p:cNvPr>
          <p:cNvSpPr>
            <a:spLocks noGrp="1"/>
          </p:cNvSpPr>
          <p:nvPr>
            <p:ph type="title"/>
          </p:nvPr>
        </p:nvSpPr>
        <p:spPr>
          <a:xfrm>
            <a:off x="643468" y="820010"/>
            <a:ext cx="3415288" cy="3212654"/>
          </a:xfrm>
          <a:noFill/>
          <a:ln>
            <a:solidFill>
              <a:schemeClr val="bg1"/>
            </a:solidFill>
          </a:ln>
        </p:spPr>
        <p:txBody>
          <a:bodyPr vert="horz" lIns="274320" tIns="182880" rIns="274320" bIns="182880" rtlCol="0" anchor="ctr" anchorCtr="1">
            <a:normAutofit/>
          </a:bodyPr>
          <a:lstStyle/>
          <a:p>
            <a:r>
              <a:rPr lang="en-US" altLang="fr-FR" sz="3200">
                <a:solidFill>
                  <a:schemeClr val="bg1"/>
                </a:solidFill>
              </a:rPr>
              <a:t>L’Allemagne du traité de Versailles</a:t>
            </a:r>
          </a:p>
        </p:txBody>
      </p:sp>
      <p:pic>
        <p:nvPicPr>
          <p:cNvPr id="15363" name="Espace réservé du contenu 3" descr="AllVersailles.jpg">
            <a:extLst>
              <a:ext uri="{FF2B5EF4-FFF2-40B4-BE49-F238E27FC236}">
                <a16:creationId xmlns:a16="http://schemas.microsoft.com/office/drawing/2014/main" id="{C3714247-91F1-2B45-B924-AD4E3108BE24}"/>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rcRect l="-23544" r="-23544"/>
          <a:stretch>
            <a:fillRect/>
          </a:stretch>
        </p:blipFill>
        <p:spPr>
          <a:xfrm>
            <a:off x="5297763" y="1669942"/>
            <a:ext cx="6250769" cy="3357248"/>
          </a:xfrm>
          <a:prstGeom prst="rect">
            <a:avLst/>
          </a:prstGeom>
        </p:spPr>
      </p:pic>
    </p:spTree>
    <p:extLst>
      <p:ext uri="{BB962C8B-B14F-4D97-AF65-F5344CB8AC3E}">
        <p14:creationId xmlns:p14="http://schemas.microsoft.com/office/powerpoint/2010/main" val="15442253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3553" name="Titre 1">
            <a:extLst>
              <a:ext uri="{FF2B5EF4-FFF2-40B4-BE49-F238E27FC236}">
                <a16:creationId xmlns:a16="http://schemas.microsoft.com/office/drawing/2014/main" id="{3D7DFD44-D008-194C-9F5D-5499DAC8B5E4}"/>
              </a:ext>
            </a:extLst>
          </p:cNvPr>
          <p:cNvSpPr>
            <a:spLocks noGrp="1"/>
          </p:cNvSpPr>
          <p:nvPr>
            <p:ph type="title"/>
          </p:nvPr>
        </p:nvSpPr>
        <p:spPr>
          <a:xfrm>
            <a:off x="804672" y="978776"/>
            <a:ext cx="5925310" cy="1174991"/>
          </a:xfrm>
        </p:spPr>
        <p:txBody>
          <a:bodyPr vert="horz" lIns="91440" tIns="45720" rIns="91440" bIns="45720" rtlCol="0">
            <a:normAutofit/>
          </a:bodyPr>
          <a:lstStyle/>
          <a:p>
            <a:r>
              <a:rPr lang="en-US" altLang="fr-FR" sz="2400"/>
              <a:t>Affiche électorale nazie en 1932</a:t>
            </a:r>
          </a:p>
        </p:txBody>
      </p:sp>
      <p:sp>
        <p:nvSpPr>
          <p:cNvPr id="23559" name="Content Placeholder 23558">
            <a:extLst>
              <a:ext uri="{FF2B5EF4-FFF2-40B4-BE49-F238E27FC236}">
                <a16:creationId xmlns:a16="http://schemas.microsoft.com/office/drawing/2014/main" id="{A15C456B-5DC4-4EDA-8105-55FAB73C848C}"/>
              </a:ext>
            </a:extLst>
          </p:cNvPr>
          <p:cNvSpPr>
            <a:spLocks noGrp="1"/>
          </p:cNvSpPr>
          <p:nvPr>
            <p:ph idx="1"/>
          </p:nvPr>
        </p:nvSpPr>
        <p:spPr>
          <a:xfrm>
            <a:off x="804672" y="2640692"/>
            <a:ext cx="5925310" cy="3255252"/>
          </a:xfrm>
        </p:spPr>
        <p:txBody>
          <a:bodyPr>
            <a:normAutofit/>
          </a:bodyPr>
          <a:lstStyle/>
          <a:p>
            <a:r>
              <a:rPr lang="en-US"/>
              <a:t>Traduction de l’image :</a:t>
            </a:r>
          </a:p>
          <a:p>
            <a:r>
              <a:rPr lang="en-US"/>
              <a:t>Notre dernier espoir </a:t>
            </a:r>
          </a:p>
          <a:p>
            <a:r>
              <a:rPr lang="en-US"/>
              <a:t>Hitler</a:t>
            </a:r>
          </a:p>
        </p:txBody>
      </p:sp>
      <p:pic>
        <p:nvPicPr>
          <p:cNvPr id="23557" name="Espace réservé du contenu 4" descr="afficheélectoralenazie1932.jpg">
            <a:extLst>
              <a:ext uri="{FF2B5EF4-FFF2-40B4-BE49-F238E27FC236}">
                <a16:creationId xmlns:a16="http://schemas.microsoft.com/office/drawing/2014/main" id="{D8E9071C-B528-2A4A-AA2A-9B2ED6E7687F}"/>
              </a:ext>
            </a:extLst>
          </p:cNvPr>
          <p:cNvPicPr>
            <a:picLocks noChangeAspect="1"/>
          </p:cNvPicPr>
          <p:nvPr/>
        </p:nvPicPr>
        <p:blipFill rotWithShape="1">
          <a:blip r:embed="rId2">
            <a:extLst>
              <a:ext uri="{28A0092B-C50C-407E-A947-70E740481C1C}">
                <a14:useLocalDpi xmlns:a14="http://schemas.microsoft.com/office/drawing/2010/main" val="0"/>
              </a:ext>
            </a:extLst>
          </a:blip>
          <a:srcRect l="4972" r="-1" b="-1"/>
          <a:stretch/>
        </p:blipFill>
        <p:spPr>
          <a:xfrm>
            <a:off x="7534654" y="10"/>
            <a:ext cx="4657345" cy="6857990"/>
          </a:xfrm>
          <a:prstGeom prst="rect">
            <a:avLst/>
          </a:prstGeom>
        </p:spPr>
      </p:pic>
    </p:spTree>
    <p:extLst>
      <p:ext uri="{BB962C8B-B14F-4D97-AF65-F5344CB8AC3E}">
        <p14:creationId xmlns:p14="http://schemas.microsoft.com/office/powerpoint/2010/main" val="35540502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3F47E20B-1205-4238-A82B-90EF577F32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D13567AC-EB9A-47A9-B6EC-B5BDB73B11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4577" name="Titre 1">
            <a:extLst>
              <a:ext uri="{FF2B5EF4-FFF2-40B4-BE49-F238E27FC236}">
                <a16:creationId xmlns:a16="http://schemas.microsoft.com/office/drawing/2014/main" id="{AABBDCE6-2DD2-344C-9098-1E9C767FFA8F}"/>
              </a:ext>
            </a:extLst>
          </p:cNvPr>
          <p:cNvSpPr>
            <a:spLocks noGrp="1"/>
          </p:cNvSpPr>
          <p:nvPr>
            <p:ph type="title"/>
          </p:nvPr>
        </p:nvSpPr>
        <p:spPr>
          <a:xfrm>
            <a:off x="643468" y="820010"/>
            <a:ext cx="3415288" cy="3212654"/>
          </a:xfrm>
          <a:noFill/>
          <a:ln>
            <a:solidFill>
              <a:schemeClr val="bg1"/>
            </a:solidFill>
          </a:ln>
        </p:spPr>
        <p:txBody>
          <a:bodyPr vert="horz" lIns="274320" tIns="182880" rIns="274320" bIns="182880" rtlCol="0" anchor="ctr" anchorCtr="1">
            <a:normAutofit/>
          </a:bodyPr>
          <a:lstStyle/>
          <a:p>
            <a:r>
              <a:rPr lang="en-US" altLang="fr-FR" sz="2400">
                <a:solidFill>
                  <a:schemeClr val="bg1"/>
                </a:solidFill>
              </a:rPr>
              <a:t>Les effets de la crise de 1929 : la courbe du chômage en allemagne entre 1928 et 1940</a:t>
            </a:r>
          </a:p>
        </p:txBody>
      </p:sp>
      <p:pic>
        <p:nvPicPr>
          <p:cNvPr id="24578" name="Espace réservé du contenu 3" descr="200px-Evolution_du_chômage_en_Allemagne_(1928-1940).png">
            <a:extLst>
              <a:ext uri="{FF2B5EF4-FFF2-40B4-BE49-F238E27FC236}">
                <a16:creationId xmlns:a16="http://schemas.microsoft.com/office/drawing/2014/main" id="{60EB5CF6-C8D0-DF49-9E1F-749565B94317}"/>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l="-60149" r="-60149"/>
          <a:stretch>
            <a:fillRect/>
          </a:stretch>
        </p:blipFill>
        <p:spPr>
          <a:xfrm>
            <a:off x="5297763" y="1412030"/>
            <a:ext cx="6250769" cy="3873072"/>
          </a:xfrm>
          <a:prstGeom prst="rect">
            <a:avLst/>
          </a:prstGeom>
        </p:spPr>
      </p:pic>
    </p:spTree>
    <p:extLst>
      <p:ext uri="{BB962C8B-B14F-4D97-AF65-F5344CB8AC3E}">
        <p14:creationId xmlns:p14="http://schemas.microsoft.com/office/powerpoint/2010/main" val="8431320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3F47E20B-1205-4238-A82B-90EF577F32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D13567AC-EB9A-47A9-B6EC-B5BDB73B11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5601" name="Titre 1">
            <a:extLst>
              <a:ext uri="{FF2B5EF4-FFF2-40B4-BE49-F238E27FC236}">
                <a16:creationId xmlns:a16="http://schemas.microsoft.com/office/drawing/2014/main" id="{37F43642-64DE-0045-8F5F-2F2EADA577C7}"/>
              </a:ext>
            </a:extLst>
          </p:cNvPr>
          <p:cNvSpPr>
            <a:spLocks noGrp="1"/>
          </p:cNvSpPr>
          <p:nvPr>
            <p:ph type="title"/>
          </p:nvPr>
        </p:nvSpPr>
        <p:spPr>
          <a:xfrm>
            <a:off x="643468" y="820010"/>
            <a:ext cx="3415288" cy="3212654"/>
          </a:xfrm>
          <a:noFill/>
          <a:ln>
            <a:solidFill>
              <a:schemeClr val="bg1"/>
            </a:solidFill>
          </a:ln>
        </p:spPr>
        <p:txBody>
          <a:bodyPr vert="horz" lIns="274320" tIns="182880" rIns="274320" bIns="182880" rtlCol="0" anchor="ctr" anchorCtr="1">
            <a:normAutofit/>
          </a:bodyPr>
          <a:lstStyle/>
          <a:p>
            <a:r>
              <a:rPr lang="en-US" altLang="fr-FR" sz="3200">
                <a:solidFill>
                  <a:schemeClr val="bg1"/>
                </a:solidFill>
              </a:rPr>
              <a:t>Résultats électoraux du NSDAP</a:t>
            </a:r>
          </a:p>
        </p:txBody>
      </p:sp>
      <p:pic>
        <p:nvPicPr>
          <p:cNvPr id="25602" name="Espace réservé du contenu 4" descr="240px-Parti_Nazi_aux_élections_législatives.png">
            <a:extLst>
              <a:ext uri="{FF2B5EF4-FFF2-40B4-BE49-F238E27FC236}">
                <a16:creationId xmlns:a16="http://schemas.microsoft.com/office/drawing/2014/main" id="{B32FACCB-0C72-5346-814E-22EFA64BC0C6}"/>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l="-8839" r="-8839"/>
          <a:stretch>
            <a:fillRect/>
          </a:stretch>
        </p:blipFill>
        <p:spPr>
          <a:xfrm>
            <a:off x="5297763" y="1411988"/>
            <a:ext cx="6250769" cy="3873157"/>
          </a:xfrm>
          <a:prstGeom prst="rect">
            <a:avLst/>
          </a:prstGeom>
        </p:spPr>
      </p:pic>
    </p:spTree>
    <p:extLst>
      <p:ext uri="{BB962C8B-B14F-4D97-AF65-F5344CB8AC3E}">
        <p14:creationId xmlns:p14="http://schemas.microsoft.com/office/powerpoint/2010/main" val="32341312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3F47E20B-1205-4238-A82B-90EF577F32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D13567AC-EB9A-47A9-B6EC-B5BDB73B11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6625" name="Titre 1">
            <a:extLst>
              <a:ext uri="{FF2B5EF4-FFF2-40B4-BE49-F238E27FC236}">
                <a16:creationId xmlns:a16="http://schemas.microsoft.com/office/drawing/2014/main" id="{77444A1D-4FD0-0345-98AB-11D06F6572C5}"/>
              </a:ext>
            </a:extLst>
          </p:cNvPr>
          <p:cNvSpPr>
            <a:spLocks noGrp="1"/>
          </p:cNvSpPr>
          <p:nvPr>
            <p:ph type="title"/>
          </p:nvPr>
        </p:nvSpPr>
        <p:spPr>
          <a:xfrm>
            <a:off x="643468" y="820010"/>
            <a:ext cx="3415288" cy="3212654"/>
          </a:xfrm>
          <a:noFill/>
          <a:ln>
            <a:solidFill>
              <a:schemeClr val="bg1"/>
            </a:solidFill>
          </a:ln>
        </p:spPr>
        <p:txBody>
          <a:bodyPr vert="horz" lIns="274320" tIns="182880" rIns="274320" bIns="182880" rtlCol="0" anchor="ctr" anchorCtr="1">
            <a:normAutofit/>
          </a:bodyPr>
          <a:lstStyle/>
          <a:p>
            <a:r>
              <a:rPr lang="en-US" altLang="fr-FR" sz="2900">
                <a:solidFill>
                  <a:schemeClr val="bg1"/>
                </a:solidFill>
              </a:rPr>
              <a:t>Répartition des catholiques en Allemagne en 1932</a:t>
            </a:r>
          </a:p>
        </p:txBody>
      </p:sp>
      <p:pic>
        <p:nvPicPr>
          <p:cNvPr id="26626" name="Espace réservé du contenu 3" descr="catho1.jpg229.jpg">
            <a:extLst>
              <a:ext uri="{FF2B5EF4-FFF2-40B4-BE49-F238E27FC236}">
                <a16:creationId xmlns:a16="http://schemas.microsoft.com/office/drawing/2014/main" id="{C3B0A81B-3928-6D44-B2A1-34151C16D3D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16200000">
            <a:off x="5718048" y="351226"/>
            <a:ext cx="5410199" cy="5994680"/>
          </a:xfrm>
          <a:prstGeom prst="rect">
            <a:avLst/>
          </a:prstGeom>
        </p:spPr>
      </p:pic>
    </p:spTree>
    <p:extLst>
      <p:ext uri="{BB962C8B-B14F-4D97-AF65-F5344CB8AC3E}">
        <p14:creationId xmlns:p14="http://schemas.microsoft.com/office/powerpoint/2010/main" val="41471193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3F47E20B-1205-4238-A82B-90EF577F32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D13567AC-EB9A-47A9-B6EC-B5BDB73B11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7649" name="Titre 1">
            <a:extLst>
              <a:ext uri="{FF2B5EF4-FFF2-40B4-BE49-F238E27FC236}">
                <a16:creationId xmlns:a16="http://schemas.microsoft.com/office/drawing/2014/main" id="{062237AC-3FB7-9D4D-9C14-BC33B572AE32}"/>
              </a:ext>
            </a:extLst>
          </p:cNvPr>
          <p:cNvSpPr>
            <a:spLocks noGrp="1"/>
          </p:cNvSpPr>
          <p:nvPr>
            <p:ph type="title"/>
          </p:nvPr>
        </p:nvSpPr>
        <p:spPr>
          <a:xfrm>
            <a:off x="643468" y="820010"/>
            <a:ext cx="3415288" cy="3212654"/>
          </a:xfrm>
          <a:noFill/>
          <a:ln>
            <a:solidFill>
              <a:schemeClr val="bg1"/>
            </a:solidFill>
          </a:ln>
        </p:spPr>
        <p:txBody>
          <a:bodyPr vert="horz" lIns="274320" tIns="182880" rIns="274320" bIns="182880" rtlCol="0" anchor="ctr" anchorCtr="1">
            <a:normAutofit/>
          </a:bodyPr>
          <a:lstStyle/>
          <a:p>
            <a:r>
              <a:rPr lang="en-US" altLang="fr-FR" sz="3800">
                <a:solidFill>
                  <a:schemeClr val="bg1"/>
                </a:solidFill>
              </a:rPr>
              <a:t>Le vote en faveur d</a:t>
            </a:r>
            <a:r>
              <a:rPr lang="en-US" altLang="ja-JP" sz="3800">
                <a:solidFill>
                  <a:schemeClr val="bg1"/>
                </a:solidFill>
              </a:rPr>
              <a:t>’Hitler en 1932</a:t>
            </a:r>
            <a:endParaRPr lang="en-US" altLang="fr-FR" sz="3800">
              <a:solidFill>
                <a:schemeClr val="bg1"/>
              </a:solidFill>
            </a:endParaRPr>
          </a:p>
        </p:txBody>
      </p:sp>
      <p:pic>
        <p:nvPicPr>
          <p:cNvPr id="27650" name="Espace réservé du contenu 3" descr="catho2.jpg230.jpg">
            <a:extLst>
              <a:ext uri="{FF2B5EF4-FFF2-40B4-BE49-F238E27FC236}">
                <a16:creationId xmlns:a16="http://schemas.microsoft.com/office/drawing/2014/main" id="{4F6F9262-84CD-6A48-8B55-1C887A37E764}"/>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r="-2" b="4100"/>
          <a:stretch/>
        </p:blipFill>
        <p:spPr>
          <a:xfrm rot="16200000">
            <a:off x="4994148" y="-339851"/>
            <a:ext cx="6857999" cy="7537702"/>
          </a:xfrm>
          <a:prstGeom prst="rect">
            <a:avLst/>
          </a:prstGeom>
        </p:spPr>
      </p:pic>
    </p:spTree>
    <p:extLst>
      <p:ext uri="{BB962C8B-B14F-4D97-AF65-F5344CB8AC3E}">
        <p14:creationId xmlns:p14="http://schemas.microsoft.com/office/powerpoint/2010/main" val="26886899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76" name="Rectangle 75">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2529" name="Titre 1">
            <a:extLst>
              <a:ext uri="{FF2B5EF4-FFF2-40B4-BE49-F238E27FC236}">
                <a16:creationId xmlns:a16="http://schemas.microsoft.com/office/drawing/2014/main" id="{C2F96834-D47C-3B44-A9BE-17D0730F3AA3}"/>
              </a:ext>
            </a:extLst>
          </p:cNvPr>
          <p:cNvSpPr>
            <a:spLocks noGrp="1"/>
          </p:cNvSpPr>
          <p:nvPr>
            <p:ph type="title"/>
          </p:nvPr>
        </p:nvSpPr>
        <p:spPr>
          <a:xfrm>
            <a:off x="643467" y="643467"/>
            <a:ext cx="3363974" cy="1728044"/>
          </a:xfrm>
          <a:noFill/>
          <a:ln>
            <a:solidFill>
              <a:schemeClr val="bg1"/>
            </a:solidFill>
          </a:ln>
        </p:spPr>
        <p:txBody>
          <a:bodyPr vert="horz" wrap="square" lIns="91440" tIns="45720" rIns="91440" bIns="0" rtlCol="0">
            <a:normAutofit/>
          </a:bodyPr>
          <a:lstStyle/>
          <a:p>
            <a:r>
              <a:rPr lang="en-US" altLang="fr-FR">
                <a:solidFill>
                  <a:schemeClr val="bg1"/>
                </a:solidFill>
              </a:rPr>
              <a:t>Affiche électorale nazie de 1932</a:t>
            </a:r>
          </a:p>
        </p:txBody>
      </p:sp>
      <p:sp>
        <p:nvSpPr>
          <p:cNvPr id="22535" name="Content Placeholder 22534">
            <a:extLst>
              <a:ext uri="{FF2B5EF4-FFF2-40B4-BE49-F238E27FC236}">
                <a16:creationId xmlns:a16="http://schemas.microsoft.com/office/drawing/2014/main" id="{9361EBCC-7D88-428C-B4EA-639B6A5ED97B}"/>
              </a:ext>
            </a:extLst>
          </p:cNvPr>
          <p:cNvSpPr>
            <a:spLocks noGrp="1"/>
          </p:cNvSpPr>
          <p:nvPr>
            <p:ph idx="1"/>
          </p:nvPr>
        </p:nvSpPr>
        <p:spPr>
          <a:xfrm>
            <a:off x="643468" y="2638044"/>
            <a:ext cx="3363974" cy="3415622"/>
          </a:xfrm>
        </p:spPr>
        <p:txBody>
          <a:bodyPr>
            <a:normAutofit/>
          </a:bodyPr>
          <a:lstStyle/>
          <a:p>
            <a:r>
              <a:rPr lang="en-US">
                <a:solidFill>
                  <a:schemeClr val="bg1"/>
                </a:solidFill>
              </a:rPr>
              <a:t>Traduction de l’image : Adolf Hitler depuis 13 ans vous a soutenu.</a:t>
            </a:r>
          </a:p>
          <a:p>
            <a:r>
              <a:rPr lang="en-US">
                <a:solidFill>
                  <a:schemeClr val="bg1"/>
                </a:solidFill>
              </a:rPr>
              <a:t>Elites, ouvriers et paysans allemands</a:t>
            </a:r>
          </a:p>
          <a:p>
            <a:r>
              <a:rPr lang="en-US">
                <a:solidFill>
                  <a:schemeClr val="bg1"/>
                </a:solidFill>
              </a:rPr>
              <a:t>Ne soyez plus oppposés</a:t>
            </a:r>
          </a:p>
          <a:p>
            <a:r>
              <a:rPr lang="en-US">
                <a:solidFill>
                  <a:schemeClr val="bg1"/>
                </a:solidFill>
              </a:rPr>
              <a:t>Votez pour le National-Socialisme, liste 1</a:t>
            </a:r>
          </a:p>
        </p:txBody>
      </p:sp>
      <p:pic>
        <p:nvPicPr>
          <p:cNvPr id="22533" name="Espace réservé du contenu 3" descr="Affiche_électorale_nazie.jpg">
            <a:extLst>
              <a:ext uri="{FF2B5EF4-FFF2-40B4-BE49-F238E27FC236}">
                <a16:creationId xmlns:a16="http://schemas.microsoft.com/office/drawing/2014/main" id="{65C74C9A-E0F1-A34B-A382-819DAED6968B}"/>
              </a:ext>
            </a:extLst>
          </p:cNvPr>
          <p:cNvPicPr>
            <a:picLocks noChangeAspect="1"/>
          </p:cNvPicPr>
          <p:nvPr/>
        </p:nvPicPr>
        <p:blipFill rotWithShape="1">
          <a:blip r:embed="rId2">
            <a:extLst>
              <a:ext uri="{28A0092B-C50C-407E-A947-70E740481C1C}">
                <a14:useLocalDpi xmlns:a14="http://schemas.microsoft.com/office/drawing/2010/main" val="0"/>
              </a:ext>
            </a:extLst>
          </a:blip>
          <a:srcRect r="-4" b="7455"/>
          <a:stretch/>
        </p:blipFill>
        <p:spPr>
          <a:xfrm>
            <a:off x="6464652" y="643467"/>
            <a:ext cx="3916990" cy="5410199"/>
          </a:xfrm>
          <a:prstGeom prst="rect">
            <a:avLst/>
          </a:prstGeom>
        </p:spPr>
      </p:pic>
    </p:spTree>
    <p:extLst>
      <p:ext uri="{BB962C8B-B14F-4D97-AF65-F5344CB8AC3E}">
        <p14:creationId xmlns:p14="http://schemas.microsoft.com/office/powerpoint/2010/main" val="35758053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38392753-B449-4347-B01F-DC128CF5C9CE}"/>
              </a:ext>
            </a:extLst>
          </p:cNvPr>
          <p:cNvSpPr>
            <a:spLocks noGrp="1"/>
          </p:cNvSpPr>
          <p:nvPr>
            <p:ph type="title"/>
          </p:nvPr>
        </p:nvSpPr>
        <p:spPr>
          <a:xfrm>
            <a:off x="1451579" y="804519"/>
            <a:ext cx="9603275" cy="1049235"/>
          </a:xfrm>
        </p:spPr>
        <p:txBody>
          <a:bodyPr>
            <a:normAutofit fontScale="90000"/>
          </a:bodyPr>
          <a:lstStyle/>
          <a:p>
            <a:r>
              <a:rPr lang="fr-FR"/>
              <a:t>1933 : La mise en place rapide d’un état autoritaire</a:t>
            </a:r>
          </a:p>
        </p:txBody>
      </p:sp>
      <p:graphicFrame>
        <p:nvGraphicFramePr>
          <p:cNvPr id="7" name="Espace réservé du contenu 4">
            <a:extLst>
              <a:ext uri="{FF2B5EF4-FFF2-40B4-BE49-F238E27FC236}">
                <a16:creationId xmlns:a16="http://schemas.microsoft.com/office/drawing/2014/main" id="{89B1AF23-DD4A-4657-A3FF-942796A295BF}"/>
              </a:ext>
            </a:extLst>
          </p:cNvPr>
          <p:cNvGraphicFramePr>
            <a:graphicFrameLocks noGrp="1"/>
          </p:cNvGraphicFramePr>
          <p:nvPr>
            <p:ph idx="1"/>
          </p:nvPr>
        </p:nvGraphicFramePr>
        <p:xfrm>
          <a:off x="1450975" y="2331497"/>
          <a:ext cx="9604375" cy="37232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928253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3F47E20B-1205-4238-A82B-90EF577F32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D13567AC-EB9A-47A9-B6EC-B5BDB73B11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7409" name="Titre 4">
            <a:extLst>
              <a:ext uri="{FF2B5EF4-FFF2-40B4-BE49-F238E27FC236}">
                <a16:creationId xmlns:a16="http://schemas.microsoft.com/office/drawing/2014/main" id="{40A3844E-7618-0742-8F8A-99D2A2B0CEB8}"/>
              </a:ext>
            </a:extLst>
          </p:cNvPr>
          <p:cNvSpPr>
            <a:spLocks noGrp="1"/>
          </p:cNvSpPr>
          <p:nvPr>
            <p:ph type="title"/>
          </p:nvPr>
        </p:nvSpPr>
        <p:spPr>
          <a:xfrm>
            <a:off x="643468" y="820010"/>
            <a:ext cx="3415288" cy="3212654"/>
          </a:xfrm>
          <a:noFill/>
          <a:ln>
            <a:solidFill>
              <a:schemeClr val="bg1"/>
            </a:solidFill>
          </a:ln>
        </p:spPr>
        <p:txBody>
          <a:bodyPr vert="horz" lIns="274320" tIns="182880" rIns="274320" bIns="182880" rtlCol="0" anchor="ctr" anchorCtr="1">
            <a:normAutofit/>
          </a:bodyPr>
          <a:lstStyle/>
          <a:p>
            <a:r>
              <a:rPr lang="en-US" altLang="fr-FR" sz="3500">
                <a:solidFill>
                  <a:schemeClr val="bg1"/>
                </a:solidFill>
              </a:rPr>
              <a:t>Le boycott des magasins juifs en mars 1933</a:t>
            </a:r>
          </a:p>
        </p:txBody>
      </p:sp>
      <p:pic>
        <p:nvPicPr>
          <p:cNvPr id="17410" name="Espace réservé du contenu 6" descr="boycott1a.jpg">
            <a:extLst>
              <a:ext uri="{FF2B5EF4-FFF2-40B4-BE49-F238E27FC236}">
                <a16:creationId xmlns:a16="http://schemas.microsoft.com/office/drawing/2014/main" id="{D45227EB-21E0-1042-B2EC-5644D47D48B4}"/>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rcRect l="-17815" r="-17815"/>
          <a:stretch>
            <a:fillRect/>
          </a:stretch>
        </p:blipFill>
        <p:spPr>
          <a:xfrm>
            <a:off x="5297763" y="1666393"/>
            <a:ext cx="6250769" cy="3364347"/>
          </a:xfrm>
          <a:prstGeom prst="rect">
            <a:avLst/>
          </a:prstGeom>
        </p:spPr>
      </p:pic>
    </p:spTree>
    <p:extLst>
      <p:ext uri="{BB962C8B-B14F-4D97-AF65-F5344CB8AC3E}">
        <p14:creationId xmlns:p14="http://schemas.microsoft.com/office/powerpoint/2010/main" val="29885618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70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3" name="Rectangle 72">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0172" y="0"/>
            <a:ext cx="912182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23" y="1443035"/>
            <a:ext cx="3971932"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re 7">
            <a:extLst>
              <a:ext uri="{FF2B5EF4-FFF2-40B4-BE49-F238E27FC236}">
                <a16:creationId xmlns:a16="http://schemas.microsoft.com/office/drawing/2014/main" id="{CA1811C8-815B-AE43-8F0B-6FAD376F890C}"/>
              </a:ext>
            </a:extLst>
          </p:cNvPr>
          <p:cNvSpPr>
            <a:spLocks noGrp="1"/>
          </p:cNvSpPr>
          <p:nvPr>
            <p:ph type="title"/>
          </p:nvPr>
        </p:nvSpPr>
        <p:spPr>
          <a:xfrm>
            <a:off x="1260873" y="1586484"/>
            <a:ext cx="3685032" cy="3685032"/>
          </a:xfrm>
          <a:prstGeom prst="ellipse">
            <a:avLst/>
          </a:prstGeom>
          <a:solidFill>
            <a:schemeClr val="accent2">
              <a:lumMod val="75000"/>
            </a:schemeClr>
          </a:solidFill>
          <a:ln>
            <a:noFill/>
          </a:ln>
        </p:spPr>
        <p:txBody>
          <a:bodyPr>
            <a:normAutofit/>
          </a:bodyPr>
          <a:lstStyle/>
          <a:p>
            <a:pPr eaLnBrk="1" hangingPunct="1">
              <a:defRPr/>
            </a:pPr>
            <a:r>
              <a:rPr lang="fr-FR" altLang="fr-FR" sz="2100">
                <a:solidFill>
                  <a:srgbClr val="FFFFFF"/>
                </a:solidFill>
                <a:ea typeface="ＭＳ Ｐゴシック" charset="-128"/>
              </a:rPr>
              <a:t>Loi sur la restauration de la fonction publique 7 avril 1933</a:t>
            </a:r>
          </a:p>
        </p:txBody>
      </p:sp>
      <p:sp>
        <p:nvSpPr>
          <p:cNvPr id="18434" name="Espace réservé du contenu 8">
            <a:extLst>
              <a:ext uri="{FF2B5EF4-FFF2-40B4-BE49-F238E27FC236}">
                <a16:creationId xmlns:a16="http://schemas.microsoft.com/office/drawing/2014/main" id="{3034DFD2-2C1A-2F43-8E89-B4B583E2B514}"/>
              </a:ext>
            </a:extLst>
          </p:cNvPr>
          <p:cNvSpPr>
            <a:spLocks noGrp="1"/>
          </p:cNvSpPr>
          <p:nvPr>
            <p:ph sz="quarter" idx="1"/>
          </p:nvPr>
        </p:nvSpPr>
        <p:spPr>
          <a:xfrm>
            <a:off x="5591695" y="1402080"/>
            <a:ext cx="5320696" cy="4053840"/>
          </a:xfrm>
        </p:spPr>
        <p:txBody>
          <a:bodyPr anchor="ctr">
            <a:normAutofit/>
          </a:bodyPr>
          <a:lstStyle/>
          <a:p>
            <a:pPr eaLnBrk="1" hangingPunct="1">
              <a:lnSpc>
                <a:spcPct val="90000"/>
              </a:lnSpc>
            </a:pPr>
            <a:r>
              <a:rPr lang="fr-FR" altLang="fr-FR" sz="1500">
                <a:ea typeface="ＭＳ Ｐゴシック" panose="020B0600070205080204" pitchFamily="34" charset="-128"/>
              </a:rPr>
              <a:t>« [...] dans le souci de restructurer la fonction publique sur des bases nationales et de simplifier son administration, les fonctionnaires peuvent être révoqués en vertu des dispositions suivantes, quand bien même les conditions nécessaires à leur révocation définies par le droit en vigueur ne seraient pas remplies. »</a:t>
            </a:r>
          </a:p>
          <a:p>
            <a:pPr eaLnBrk="1" hangingPunct="1">
              <a:lnSpc>
                <a:spcPct val="90000"/>
              </a:lnSpc>
            </a:pPr>
            <a:r>
              <a:rPr lang="fr-FR" altLang="fr-FR" sz="1500">
                <a:ea typeface="ＭＳ Ｐゴシック" panose="020B0600070205080204" pitchFamily="34" charset="-128"/>
              </a:rPr>
              <a:t>La loi vise nommément trois catégories de fonctionnaires révocables :</a:t>
            </a:r>
          </a:p>
          <a:p>
            <a:pPr eaLnBrk="1" hangingPunct="1">
              <a:lnSpc>
                <a:spcPct val="90000"/>
              </a:lnSpc>
            </a:pPr>
            <a:r>
              <a:rPr lang="fr-FR" altLang="fr-FR" sz="1500">
                <a:ea typeface="ＭＳ Ｐゴシック" panose="020B0600070205080204" pitchFamily="34" charset="-128"/>
              </a:rPr>
              <a:t>«  les fonctionnaires entrés en service après le 9 novembre 1918 et qui ne possèdent pas le diplôme ou les compétences requises ou usuelles » (§ 2, 1°),</a:t>
            </a:r>
          </a:p>
          <a:p>
            <a:pPr eaLnBrk="1" hangingPunct="1">
              <a:lnSpc>
                <a:spcPct val="90000"/>
              </a:lnSpc>
            </a:pPr>
            <a:r>
              <a:rPr lang="fr-FR" altLang="fr-FR" sz="1500">
                <a:ea typeface="ＭＳ Ｐゴシック" panose="020B0600070205080204" pitchFamily="34" charset="-128"/>
              </a:rPr>
              <a:t>« les fonctionnaires qui ne sont pas d'ascendance aryenne, y compris les fonctionnaires honoraires » (§ 3, 1°),</a:t>
            </a:r>
          </a:p>
          <a:p>
            <a:pPr eaLnBrk="1" hangingPunct="1">
              <a:lnSpc>
                <a:spcPct val="90000"/>
              </a:lnSpc>
            </a:pPr>
            <a:r>
              <a:rPr lang="fr-FR" altLang="fr-FR" sz="1500">
                <a:ea typeface="ＭＳ Ｐゴシック" panose="020B0600070205080204" pitchFamily="34" charset="-128"/>
              </a:rPr>
              <a:t>« les fonctionnaires dont les activités politiques passées n'offrent pas « la garantie qu'ils agiront toujours et sans réserve dans l'intérêt de l'État national » (§4)10.</a:t>
            </a:r>
          </a:p>
        </p:txBody>
      </p:sp>
    </p:spTree>
    <p:extLst>
      <p:ext uri="{BB962C8B-B14F-4D97-AF65-F5344CB8AC3E}">
        <p14:creationId xmlns:p14="http://schemas.microsoft.com/office/powerpoint/2010/main" val="313890521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3F47E20B-1205-4238-A82B-90EF577F32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D13567AC-EB9A-47A9-B6EC-B5BDB73B11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1506" name="Titre 1">
            <a:extLst>
              <a:ext uri="{FF2B5EF4-FFF2-40B4-BE49-F238E27FC236}">
                <a16:creationId xmlns:a16="http://schemas.microsoft.com/office/drawing/2014/main" id="{E3D5FC2C-41B2-9842-B706-3548CF7C75F5}"/>
              </a:ext>
            </a:extLst>
          </p:cNvPr>
          <p:cNvSpPr>
            <a:spLocks noGrp="1"/>
          </p:cNvSpPr>
          <p:nvPr>
            <p:ph type="title"/>
          </p:nvPr>
        </p:nvSpPr>
        <p:spPr>
          <a:xfrm>
            <a:off x="643468" y="820010"/>
            <a:ext cx="3415288" cy="3212654"/>
          </a:xfrm>
          <a:noFill/>
          <a:ln>
            <a:solidFill>
              <a:schemeClr val="bg1"/>
            </a:solidFill>
          </a:ln>
        </p:spPr>
        <p:txBody>
          <a:bodyPr vert="horz" lIns="274320" tIns="182880" rIns="274320" bIns="182880" rtlCol="0" anchor="ctr" anchorCtr="1">
            <a:normAutofit/>
          </a:bodyPr>
          <a:lstStyle/>
          <a:p>
            <a:pPr>
              <a:defRPr/>
            </a:pPr>
            <a:r>
              <a:rPr lang="en-US" altLang="fr-FR" sz="2900">
                <a:solidFill>
                  <a:schemeClr val="bg1"/>
                </a:solidFill>
              </a:rPr>
              <a:t>Humiliation d’un couple mixte à Hambourg par les SA en juillet 1935</a:t>
            </a:r>
          </a:p>
        </p:txBody>
      </p:sp>
      <p:pic>
        <p:nvPicPr>
          <p:cNvPr id="2" name="Espace réservé du contenu 4" descr="MXXXVI_2_def.jpg">
            <a:extLst>
              <a:ext uri="{FF2B5EF4-FFF2-40B4-BE49-F238E27FC236}">
                <a16:creationId xmlns:a16="http://schemas.microsoft.com/office/drawing/2014/main" id="{482039FA-2D5F-6344-9143-F9DEFC3C8D13}"/>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rcRect l="-13824" r="-13824"/>
          <a:stretch>
            <a:fillRect/>
          </a:stretch>
        </p:blipFill>
        <p:spPr>
          <a:xfrm>
            <a:off x="5297763" y="1665264"/>
            <a:ext cx="6250769" cy="3366605"/>
          </a:xfrm>
          <a:prstGeom prst="rect">
            <a:avLst/>
          </a:prstGeom>
        </p:spPr>
      </p:pic>
    </p:spTree>
    <p:extLst>
      <p:ext uri="{BB962C8B-B14F-4D97-AF65-F5344CB8AC3E}">
        <p14:creationId xmlns:p14="http://schemas.microsoft.com/office/powerpoint/2010/main" val="18236759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3F47E20B-1205-4238-A82B-90EF577F32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D13567AC-EB9A-47A9-B6EC-B5BDB73B11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92B6F0E5-3FE4-BE48-AA08-2DEF7C0F0E69}"/>
              </a:ext>
            </a:extLst>
          </p:cNvPr>
          <p:cNvSpPr>
            <a:spLocks noGrp="1"/>
          </p:cNvSpPr>
          <p:nvPr>
            <p:ph type="title"/>
          </p:nvPr>
        </p:nvSpPr>
        <p:spPr>
          <a:xfrm>
            <a:off x="643468" y="820010"/>
            <a:ext cx="3415288" cy="3212654"/>
          </a:xfrm>
          <a:noFill/>
          <a:ln>
            <a:solidFill>
              <a:schemeClr val="bg1"/>
            </a:solidFill>
          </a:ln>
        </p:spPr>
        <p:txBody>
          <a:bodyPr vert="horz" lIns="274320" tIns="182880" rIns="274320" bIns="182880" rtlCol="0" anchor="ctr" anchorCtr="1">
            <a:normAutofit/>
          </a:bodyPr>
          <a:lstStyle/>
          <a:p>
            <a:pPr>
              <a:defRPr/>
            </a:pPr>
            <a:r>
              <a:rPr lang="en-US" altLang="fr-FR" sz="2900">
                <a:solidFill>
                  <a:schemeClr val="bg1"/>
                </a:solidFill>
              </a:rPr>
              <a:t>Enfants juifs expulsés d’une piscine à Mannheim, été 1935</a:t>
            </a:r>
          </a:p>
        </p:txBody>
      </p:sp>
      <p:pic>
        <p:nvPicPr>
          <p:cNvPr id="22530" name="Espace réservé du contenu 3" descr="MXXXVI_7a_def.jpg">
            <a:extLst>
              <a:ext uri="{FF2B5EF4-FFF2-40B4-BE49-F238E27FC236}">
                <a16:creationId xmlns:a16="http://schemas.microsoft.com/office/drawing/2014/main" id="{01C8C53C-64EF-C745-8703-FEF8A41C21A3}"/>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rcRect l="-13913" r="-13913"/>
          <a:stretch>
            <a:fillRect/>
          </a:stretch>
        </p:blipFill>
        <p:spPr>
          <a:xfrm>
            <a:off x="5297763" y="1667607"/>
            <a:ext cx="6250769" cy="3361918"/>
          </a:xfrm>
          <a:prstGeom prst="rect">
            <a:avLst/>
          </a:prstGeom>
        </p:spPr>
      </p:pic>
    </p:spTree>
    <p:extLst>
      <p:ext uri="{BB962C8B-B14F-4D97-AF65-F5344CB8AC3E}">
        <p14:creationId xmlns:p14="http://schemas.microsoft.com/office/powerpoint/2010/main" val="234636786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3F47E20B-1205-4238-A82B-90EF577F32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D13567AC-EB9A-47A9-B6EC-B5BDB73B11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2CCA13ED-6052-5243-AC9D-3C0CB4DBD8E2}"/>
              </a:ext>
            </a:extLst>
          </p:cNvPr>
          <p:cNvSpPr>
            <a:spLocks noGrp="1"/>
          </p:cNvSpPr>
          <p:nvPr>
            <p:ph type="title"/>
          </p:nvPr>
        </p:nvSpPr>
        <p:spPr>
          <a:xfrm>
            <a:off x="643468" y="820010"/>
            <a:ext cx="3415288" cy="3212654"/>
          </a:xfrm>
          <a:noFill/>
          <a:ln>
            <a:solidFill>
              <a:schemeClr val="bg1"/>
            </a:solidFill>
          </a:ln>
        </p:spPr>
        <p:txBody>
          <a:bodyPr vert="horz" lIns="274320" tIns="182880" rIns="274320" bIns="182880" rtlCol="0" anchor="ctr" anchorCtr="1">
            <a:normAutofit/>
          </a:bodyPr>
          <a:lstStyle/>
          <a:p>
            <a:pPr>
              <a:defRPr/>
            </a:pPr>
            <a:r>
              <a:rPr lang="en-US" altLang="fr-FR" sz="2900">
                <a:solidFill>
                  <a:schemeClr val="bg1"/>
                </a:solidFill>
              </a:rPr>
              <a:t>Foule devant une synagogue incendiée en Autriche le 10 novembre 1938</a:t>
            </a:r>
          </a:p>
        </p:txBody>
      </p:sp>
      <p:pic>
        <p:nvPicPr>
          <p:cNvPr id="27650" name="Espace réservé du contenu 3" descr="MXXXVI_277_def.jpg">
            <a:extLst>
              <a:ext uri="{FF2B5EF4-FFF2-40B4-BE49-F238E27FC236}">
                <a16:creationId xmlns:a16="http://schemas.microsoft.com/office/drawing/2014/main" id="{6370A703-ED92-A046-8F85-BB94F576D5E2}"/>
              </a:ext>
            </a:extLst>
          </p:cNvPr>
          <p:cNvPicPr>
            <a:picLocks noGrp="1" noChangeAspect="1"/>
          </p:cNvPicPr>
          <p:nvPr>
            <p:ph sz="quarter" idx="1"/>
          </p:nvPr>
        </p:nvPicPr>
        <p:blipFill rotWithShape="1">
          <a:blip r:embed="rId2">
            <a:extLst>
              <a:ext uri="{28A0092B-C50C-407E-A947-70E740481C1C}">
                <a14:useLocalDpi xmlns:a14="http://schemas.microsoft.com/office/drawing/2010/main" val="0"/>
              </a:ext>
            </a:extLst>
          </a:blip>
          <a:srcRect t="11747" r="-2" b="11092"/>
          <a:stretch/>
        </p:blipFill>
        <p:spPr>
          <a:xfrm>
            <a:off x="5297763" y="1425370"/>
            <a:ext cx="6250769" cy="3846392"/>
          </a:xfrm>
          <a:prstGeom prst="rect">
            <a:avLst/>
          </a:prstGeom>
        </p:spPr>
      </p:pic>
    </p:spTree>
    <p:extLst>
      <p:ext uri="{BB962C8B-B14F-4D97-AF65-F5344CB8AC3E}">
        <p14:creationId xmlns:p14="http://schemas.microsoft.com/office/powerpoint/2010/main" val="247469250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5E53975-9AC9-03C6-EF7B-FA160F1DBEE1}"/>
              </a:ext>
            </a:extLst>
          </p:cNvPr>
          <p:cNvSpPr>
            <a:spLocks noGrp="1"/>
          </p:cNvSpPr>
          <p:nvPr>
            <p:ph type="title"/>
          </p:nvPr>
        </p:nvSpPr>
        <p:spPr/>
        <p:txBody>
          <a:bodyPr/>
          <a:lstStyle/>
          <a:p>
            <a:r>
              <a:rPr lang="fr-FR" dirty="0"/>
              <a:t>2. LA MARCHE À LA GUERRE</a:t>
            </a:r>
          </a:p>
        </p:txBody>
      </p:sp>
      <p:sp>
        <p:nvSpPr>
          <p:cNvPr id="3" name="Espace réservé du contenu 2">
            <a:extLst>
              <a:ext uri="{FF2B5EF4-FFF2-40B4-BE49-F238E27FC236}">
                <a16:creationId xmlns:a16="http://schemas.microsoft.com/office/drawing/2014/main" id="{B3E17C95-37E1-1865-3D63-9CF0B1E0EF7D}"/>
              </a:ext>
            </a:extLst>
          </p:cNvPr>
          <p:cNvSpPr>
            <a:spLocks noGrp="1"/>
          </p:cNvSpPr>
          <p:nvPr>
            <p:ph type="body" idx="1"/>
          </p:nvPr>
        </p:nvSpPr>
        <p:spPr/>
        <p:txBody>
          <a:bodyPr/>
          <a:lstStyle/>
          <a:p>
            <a:endParaRPr lang="fr-FR"/>
          </a:p>
        </p:txBody>
      </p:sp>
    </p:spTree>
    <p:extLst>
      <p:ext uri="{BB962C8B-B14F-4D97-AF65-F5344CB8AC3E}">
        <p14:creationId xmlns:p14="http://schemas.microsoft.com/office/powerpoint/2010/main" val="24974354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3F47E20B-1205-4238-A82B-90EF577F32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D13567AC-EB9A-47A9-B6EC-B5BDB73B11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6386" name="Titre 1">
            <a:extLst>
              <a:ext uri="{FF2B5EF4-FFF2-40B4-BE49-F238E27FC236}">
                <a16:creationId xmlns:a16="http://schemas.microsoft.com/office/drawing/2014/main" id="{82E6624C-1E86-B245-B632-0CCA8FEC907E}"/>
              </a:ext>
            </a:extLst>
          </p:cNvPr>
          <p:cNvSpPr>
            <a:spLocks noGrp="1"/>
          </p:cNvSpPr>
          <p:nvPr>
            <p:ph type="title"/>
          </p:nvPr>
        </p:nvSpPr>
        <p:spPr>
          <a:xfrm>
            <a:off x="643468" y="820010"/>
            <a:ext cx="3415288" cy="3212654"/>
          </a:xfrm>
          <a:noFill/>
          <a:ln>
            <a:solidFill>
              <a:schemeClr val="bg1"/>
            </a:solidFill>
          </a:ln>
        </p:spPr>
        <p:txBody>
          <a:bodyPr vert="horz" lIns="274320" tIns="182880" rIns="274320" bIns="182880" rtlCol="0" anchor="ctr" anchorCtr="1">
            <a:normAutofit/>
          </a:bodyPr>
          <a:lstStyle/>
          <a:p>
            <a:r>
              <a:rPr lang="en-US" altLang="fr-FR" sz="3500">
                <a:solidFill>
                  <a:schemeClr val="bg1"/>
                </a:solidFill>
              </a:rPr>
              <a:t>Carte des annexions nazies de 1935 à 1939</a:t>
            </a:r>
          </a:p>
        </p:txBody>
      </p:sp>
      <p:pic>
        <p:nvPicPr>
          <p:cNvPr id="16387" name="Espace réservé du contenu 3" descr="german-agressions-1936-1939-zoom-520x390.png">
            <a:extLst>
              <a:ext uri="{FF2B5EF4-FFF2-40B4-BE49-F238E27FC236}">
                <a16:creationId xmlns:a16="http://schemas.microsoft.com/office/drawing/2014/main" id="{6E75452C-E8D0-9740-A43F-E61AFFDC1C20}"/>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rcRect l="-19753" r="-19753"/>
          <a:stretch>
            <a:fillRect/>
          </a:stretch>
        </p:blipFill>
        <p:spPr>
          <a:xfrm>
            <a:off x="5297763" y="1668324"/>
            <a:ext cx="6250769" cy="3360484"/>
          </a:xfrm>
          <a:prstGeom prst="rect">
            <a:avLst/>
          </a:prstGeom>
        </p:spPr>
      </p:pic>
    </p:spTree>
    <p:extLst>
      <p:ext uri="{BB962C8B-B14F-4D97-AF65-F5344CB8AC3E}">
        <p14:creationId xmlns:p14="http://schemas.microsoft.com/office/powerpoint/2010/main" val="207104137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B806BAD-37F7-F043-B7CC-262B4F38ED24}"/>
              </a:ext>
            </a:extLst>
          </p:cNvPr>
          <p:cNvSpPr>
            <a:spLocks noGrp="1"/>
          </p:cNvSpPr>
          <p:nvPr>
            <p:ph type="title"/>
          </p:nvPr>
        </p:nvSpPr>
        <p:spPr>
          <a:xfrm>
            <a:off x="2231136" y="964692"/>
            <a:ext cx="7729728" cy="1188720"/>
          </a:xfrm>
        </p:spPr>
        <p:txBody>
          <a:bodyPr>
            <a:normAutofit/>
          </a:bodyPr>
          <a:lstStyle/>
          <a:p>
            <a:r>
              <a:rPr lang="fr-FR"/>
              <a:t>La constitution d’un espace vital (lebensraum) entre 1935 et 1939</a:t>
            </a:r>
          </a:p>
        </p:txBody>
      </p:sp>
      <p:graphicFrame>
        <p:nvGraphicFramePr>
          <p:cNvPr id="5" name="Espace réservé du contenu 2">
            <a:extLst>
              <a:ext uri="{FF2B5EF4-FFF2-40B4-BE49-F238E27FC236}">
                <a16:creationId xmlns:a16="http://schemas.microsoft.com/office/drawing/2014/main" id="{636B432A-87B5-4332-97C8-1A6E729F2033}"/>
              </a:ext>
            </a:extLst>
          </p:cNvPr>
          <p:cNvGraphicFramePr>
            <a:graphicFrameLocks noGrp="1"/>
          </p:cNvGraphicFramePr>
          <p:nvPr>
            <p:ph idx="1"/>
            <p:extLst>
              <p:ext uri="{D42A27DB-BD31-4B8C-83A1-F6EECF244321}">
                <p14:modId xmlns:p14="http://schemas.microsoft.com/office/powerpoint/2010/main" val="1639723938"/>
              </p:ext>
            </p:extLst>
          </p:nvPr>
        </p:nvGraphicFramePr>
        <p:xfrm>
          <a:off x="965200" y="2638425"/>
          <a:ext cx="10261600" cy="31077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1319215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7000"/>
                <a:shade val="100000"/>
                <a:satMod val="185000"/>
                <a:lumMod val="120000"/>
              </a:schemeClr>
            </a:gs>
            <a:gs pos="100000">
              <a:schemeClr val="bg1">
                <a:tint val="96000"/>
                <a:shade val="95000"/>
                <a:satMod val="215000"/>
                <a:lumMod val="80000"/>
              </a:schemeClr>
            </a:gs>
          </a:gsLst>
          <a:path path="circle">
            <a:fillToRect l="50000" t="55000" r="125000" b="100000"/>
          </a:path>
        </a:gradFill>
        <a:effectLst/>
      </p:bgPr>
    </p:bg>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6CCE8C46-47A9-B546-A752-EFC3C7338698}"/>
              </a:ext>
            </a:extLst>
          </p:cNvPr>
          <p:cNvPicPr>
            <a:picLocks noChangeAspect="1"/>
          </p:cNvPicPr>
          <p:nvPr/>
        </p:nvPicPr>
        <p:blipFill rotWithShape="1">
          <a:blip r:embed="rId2">
            <a:alphaModFix amt="25000"/>
          </a:blip>
          <a:srcRect t="7862" b="7869"/>
          <a:stretch/>
        </p:blipFill>
        <p:spPr>
          <a:xfrm>
            <a:off x="305" y="10"/>
            <a:ext cx="12191695" cy="6857990"/>
          </a:xfrm>
          <a:prstGeom prst="rect">
            <a:avLst/>
          </a:prstGeom>
        </p:spPr>
      </p:pic>
      <p:sp>
        <p:nvSpPr>
          <p:cNvPr id="2" name="Titre 1">
            <a:extLst>
              <a:ext uri="{FF2B5EF4-FFF2-40B4-BE49-F238E27FC236}">
                <a16:creationId xmlns:a16="http://schemas.microsoft.com/office/drawing/2014/main" id="{7E20B07F-2B2E-6942-84A7-87CAE96638A7}"/>
              </a:ext>
            </a:extLst>
          </p:cNvPr>
          <p:cNvSpPr>
            <a:spLocks noGrp="1"/>
          </p:cNvSpPr>
          <p:nvPr>
            <p:ph type="title"/>
          </p:nvPr>
        </p:nvSpPr>
        <p:spPr>
          <a:xfrm>
            <a:off x="2231136" y="964692"/>
            <a:ext cx="7729728" cy="1188720"/>
          </a:xfrm>
          <a:solidFill>
            <a:schemeClr val="bg1">
              <a:alpha val="30000"/>
            </a:schemeClr>
          </a:solidFill>
          <a:ln>
            <a:solidFill>
              <a:srgbClr val="FFFFFF"/>
            </a:solidFill>
          </a:ln>
        </p:spPr>
        <p:txBody>
          <a:bodyPr>
            <a:normAutofit/>
          </a:bodyPr>
          <a:lstStyle/>
          <a:p>
            <a:r>
              <a:rPr lang="fr-FR">
                <a:solidFill>
                  <a:schemeClr val="tx1"/>
                </a:solidFill>
              </a:rPr>
              <a:t>SCHutzstaffel (ss)</a:t>
            </a:r>
          </a:p>
        </p:txBody>
      </p:sp>
      <p:sp>
        <p:nvSpPr>
          <p:cNvPr id="3" name="Espace réservé du contenu 2">
            <a:extLst>
              <a:ext uri="{FF2B5EF4-FFF2-40B4-BE49-F238E27FC236}">
                <a16:creationId xmlns:a16="http://schemas.microsoft.com/office/drawing/2014/main" id="{7DAACF53-879B-EA43-93CE-E9D3A9EAF226}"/>
              </a:ext>
            </a:extLst>
          </p:cNvPr>
          <p:cNvSpPr>
            <a:spLocks noGrp="1"/>
          </p:cNvSpPr>
          <p:nvPr>
            <p:ph idx="1"/>
          </p:nvPr>
        </p:nvSpPr>
        <p:spPr>
          <a:xfrm>
            <a:off x="2231136" y="2638044"/>
            <a:ext cx="7729728" cy="3101983"/>
          </a:xfrm>
        </p:spPr>
        <p:txBody>
          <a:bodyPr>
            <a:normAutofit/>
          </a:bodyPr>
          <a:lstStyle/>
          <a:p>
            <a:pPr>
              <a:lnSpc>
                <a:spcPct val="90000"/>
              </a:lnSpc>
            </a:pPr>
            <a:r>
              <a:rPr lang="fr-FR" sz="1100"/>
              <a:t>Fondée en avril </a:t>
            </a:r>
            <a:r>
              <a:rPr lang="fr-FR" sz="1100">
                <a:hlinkClick r:id="rId3" tooltip="1925">
                  <a:extLst>
                    <a:ext uri="{A12FA001-AC4F-418D-AE19-62706E023703}">
                      <ahyp:hlinkClr xmlns:ahyp="http://schemas.microsoft.com/office/drawing/2018/hyperlinkcolor" val="tx"/>
                    </a:ext>
                  </a:extLst>
                </a:hlinkClick>
              </a:rPr>
              <a:t>1925</a:t>
            </a:r>
            <a:r>
              <a:rPr lang="fr-FR" sz="1100"/>
              <a:t>, initialement chargée de la protection rapprochée d'</a:t>
            </a:r>
            <a:r>
              <a:rPr lang="fr-FR" sz="1100">
                <a:hlinkClick r:id="rId4" tooltip="Adolf Hitler">
                  <a:extLst>
                    <a:ext uri="{A12FA001-AC4F-418D-AE19-62706E023703}">
                      <ahyp:hlinkClr xmlns:ahyp="http://schemas.microsoft.com/office/drawing/2018/hyperlinkcolor" val="tx"/>
                    </a:ext>
                  </a:extLst>
                </a:hlinkClick>
              </a:rPr>
              <a:t>Adolf Hitler</a:t>
            </a:r>
            <a:r>
              <a:rPr lang="fr-FR" sz="1100"/>
              <a:t>, la SS devient au fil des années un </a:t>
            </a:r>
            <a:r>
              <a:rPr lang="fr-FR" sz="1100">
                <a:hlinkClick r:id="rId5" tooltip="État dans l'État">
                  <a:extLst>
                    <a:ext uri="{A12FA001-AC4F-418D-AE19-62706E023703}">
                      <ahyp:hlinkClr xmlns:ahyp="http://schemas.microsoft.com/office/drawing/2018/hyperlinkcolor" val="tx"/>
                    </a:ext>
                  </a:extLst>
                </a:hlinkClick>
              </a:rPr>
              <a:t>État dans l'État</a:t>
            </a:r>
            <a:r>
              <a:rPr lang="fr-FR" sz="1100"/>
              <a:t>, accumulant les compétences et les missions et passant d'un groupuscule à une énorme organisation.</a:t>
            </a:r>
          </a:p>
          <a:p>
            <a:pPr>
              <a:lnSpc>
                <a:spcPct val="90000"/>
              </a:lnSpc>
            </a:pPr>
            <a:r>
              <a:rPr lang="fr-FR" sz="1100"/>
              <a:t>Au fil des années, ses domaines d'activité se multiplient. Elle a une fonction </a:t>
            </a:r>
            <a:r>
              <a:rPr lang="fr-FR" sz="1100">
                <a:hlinkClick r:id="rId6" tooltip="Politique">
                  <a:extLst>
                    <a:ext uri="{A12FA001-AC4F-418D-AE19-62706E023703}">
                      <ahyp:hlinkClr xmlns:ahyp="http://schemas.microsoft.com/office/drawing/2018/hyperlinkcolor" val="tx"/>
                    </a:ext>
                  </a:extLst>
                </a:hlinkClick>
              </a:rPr>
              <a:t>politique</a:t>
            </a:r>
            <a:r>
              <a:rPr lang="fr-FR" sz="1100"/>
              <a:t>, notamment au travers de l’</a:t>
            </a:r>
            <a:r>
              <a:rPr lang="fr-FR" sz="1100">
                <a:hlinkClick r:id="rId7" tooltip="Allgemeine SS">
                  <a:extLst>
                    <a:ext uri="{A12FA001-AC4F-418D-AE19-62706E023703}">
                      <ahyp:hlinkClr xmlns:ahyp="http://schemas.microsoft.com/office/drawing/2018/hyperlinkcolor" val="tx"/>
                    </a:ext>
                  </a:extLst>
                </a:hlinkClick>
              </a:rPr>
              <a:t>Allgemeine SS</a:t>
            </a:r>
            <a:r>
              <a:rPr lang="fr-FR" sz="1100"/>
              <a:t>, </a:t>
            </a:r>
            <a:r>
              <a:rPr lang="fr-FR" sz="1100">
                <a:hlinkClick r:id="rId8" tooltip="Répression politique">
                  <a:extLst>
                    <a:ext uri="{A12FA001-AC4F-418D-AE19-62706E023703}">
                      <ahyp:hlinkClr xmlns:ahyp="http://schemas.microsoft.com/office/drawing/2018/hyperlinkcolor" val="tx"/>
                    </a:ext>
                  </a:extLst>
                </a:hlinkClick>
              </a:rPr>
              <a:t>répressive</a:t>
            </a:r>
            <a:r>
              <a:rPr lang="fr-FR" sz="1100"/>
              <a:t>avec le </a:t>
            </a:r>
            <a:r>
              <a:rPr lang="fr-FR" sz="1100">
                <a:hlinkClick r:id="rId9" tooltip="Reichssicherheitshauptamt">
                  <a:extLst>
                    <a:ext uri="{A12FA001-AC4F-418D-AE19-62706E023703}">
                      <ahyp:hlinkClr xmlns:ahyp="http://schemas.microsoft.com/office/drawing/2018/hyperlinkcolor" val="tx"/>
                    </a:ext>
                  </a:extLst>
                </a:hlinkClick>
              </a:rPr>
              <a:t>RSHA</a:t>
            </a:r>
            <a:r>
              <a:rPr lang="fr-FR" sz="1100"/>
              <a:t> et le contrôle des </a:t>
            </a:r>
            <a:r>
              <a:rPr lang="fr-FR" sz="1100">
                <a:hlinkClick r:id="rId10" tooltip="Camp de concentration">
                  <a:extLst>
                    <a:ext uri="{A12FA001-AC4F-418D-AE19-62706E023703}">
                      <ahyp:hlinkClr xmlns:ahyp="http://schemas.microsoft.com/office/drawing/2018/hyperlinkcolor" val="tx"/>
                    </a:ext>
                  </a:extLst>
                </a:hlinkClick>
              </a:rPr>
              <a:t>camps de concentration</a:t>
            </a:r>
            <a:r>
              <a:rPr lang="fr-FR" sz="1100"/>
              <a:t>, idéologique et raciale, </a:t>
            </a:r>
            <a:r>
              <a:rPr lang="fr-FR" sz="1100" i="1"/>
              <a:t>via</a:t>
            </a:r>
            <a:r>
              <a:rPr lang="fr-FR" sz="1100"/>
              <a:t> le </a:t>
            </a:r>
            <a:r>
              <a:rPr lang="fr-FR" sz="1100">
                <a:hlinkClick r:id="rId11" tooltip="Lebensborn">
                  <a:extLst>
                    <a:ext uri="{A12FA001-AC4F-418D-AE19-62706E023703}">
                      <ahyp:hlinkClr xmlns:ahyp="http://schemas.microsoft.com/office/drawing/2018/hyperlinkcolor" val="tx"/>
                    </a:ext>
                  </a:extLst>
                </a:hlinkClick>
              </a:rPr>
              <a:t>Lebensborn</a:t>
            </a:r>
            <a:r>
              <a:rPr lang="fr-FR" sz="1100"/>
              <a:t> et l'</a:t>
            </a:r>
            <a:r>
              <a:rPr lang="fr-FR" sz="1100">
                <a:hlinkClick r:id="rId12" tooltip="Ahnenerbe">
                  <a:extLst>
                    <a:ext uri="{A12FA001-AC4F-418D-AE19-62706E023703}">
                      <ahyp:hlinkClr xmlns:ahyp="http://schemas.microsoft.com/office/drawing/2018/hyperlinkcolor" val="tx"/>
                    </a:ext>
                  </a:extLst>
                </a:hlinkClick>
              </a:rPr>
              <a:t>Ahnenerbe</a:t>
            </a:r>
            <a:r>
              <a:rPr lang="fr-FR" sz="1100"/>
              <a:t>, militaire, après la création de la </a:t>
            </a:r>
            <a:r>
              <a:rPr lang="fr-FR" sz="1100">
                <a:hlinkClick r:id="rId13" tooltip="Waffen-SS">
                  <a:extLst>
                    <a:ext uri="{A12FA001-AC4F-418D-AE19-62706E023703}">
                      <ahyp:hlinkClr xmlns:ahyp="http://schemas.microsoft.com/office/drawing/2018/hyperlinkcolor" val="tx"/>
                    </a:ext>
                  </a:extLst>
                </a:hlinkClick>
              </a:rPr>
              <a:t>Waffen-SS</a:t>
            </a:r>
            <a:r>
              <a:rPr lang="fr-FR" sz="1100"/>
              <a:t>, et devient également un empire économique.</a:t>
            </a:r>
          </a:p>
          <a:p>
            <a:pPr>
              <a:lnSpc>
                <a:spcPct val="90000"/>
              </a:lnSpc>
            </a:pPr>
            <a:r>
              <a:rPr lang="fr-FR" sz="1100"/>
              <a:t>Elle est aussi le principal organisateur et exécutant de l'</a:t>
            </a:r>
            <a:r>
              <a:rPr lang="fr-FR" sz="1100">
                <a:hlinkClick r:id="rId14" tooltip="Shoah">
                  <a:extLst>
                    <a:ext uri="{A12FA001-AC4F-418D-AE19-62706E023703}">
                      <ahyp:hlinkClr xmlns:ahyp="http://schemas.microsoft.com/office/drawing/2018/hyperlinkcolor" val="tx"/>
                    </a:ext>
                  </a:extLst>
                </a:hlinkClick>
              </a:rPr>
              <a:t>extermination des Juifs d'Europe</a:t>
            </a:r>
            <a:r>
              <a:rPr lang="fr-FR" sz="1100"/>
              <a:t>, que cela soit lors des opérations mobiles de tuerie perpétrées en </a:t>
            </a:r>
            <a:r>
              <a:rPr lang="fr-FR" sz="1100">
                <a:hlinkClick r:id="rId15" tooltip="Pologne">
                  <a:extLst>
                    <a:ext uri="{A12FA001-AC4F-418D-AE19-62706E023703}">
                      <ahyp:hlinkClr xmlns:ahyp="http://schemas.microsoft.com/office/drawing/2018/hyperlinkcolor" val="tx"/>
                    </a:ext>
                  </a:extLst>
                </a:hlinkClick>
              </a:rPr>
              <a:t>Pologne</a:t>
            </a:r>
            <a:r>
              <a:rPr lang="fr-FR" sz="1100"/>
              <a:t> et en </a:t>
            </a:r>
            <a:r>
              <a:rPr lang="fr-FR" sz="1100">
                <a:hlinkClick r:id="rId16" tooltip="Union des républiques socialistes soviétiques">
                  <a:extLst>
                    <a:ext uri="{A12FA001-AC4F-418D-AE19-62706E023703}">
                      <ahyp:hlinkClr xmlns:ahyp="http://schemas.microsoft.com/office/drawing/2018/hyperlinkcolor" val="tx"/>
                    </a:ext>
                  </a:extLst>
                </a:hlinkClick>
              </a:rPr>
              <a:t>Union soviétique</a:t>
            </a:r>
            <a:r>
              <a:rPr lang="fr-FR" sz="1100"/>
              <a:t> par les </a:t>
            </a:r>
            <a:r>
              <a:rPr lang="fr-FR" sz="1100">
                <a:hlinkClick r:id="rId17" tooltip="Einsatzgruppen">
                  <a:extLst>
                    <a:ext uri="{A12FA001-AC4F-418D-AE19-62706E023703}">
                      <ahyp:hlinkClr xmlns:ahyp="http://schemas.microsoft.com/office/drawing/2018/hyperlinkcolor" val="tx"/>
                    </a:ext>
                  </a:extLst>
                </a:hlinkClick>
              </a:rPr>
              <a:t>Einsatzgruppen</a:t>
            </a:r>
            <a:r>
              <a:rPr lang="fr-FR" sz="1100"/>
              <a:t> que par la mise en place des </a:t>
            </a:r>
            <a:r>
              <a:rPr lang="fr-FR" sz="1100">
                <a:hlinkClick r:id="rId18" tooltip="Camps d'extermination nazis">
                  <a:extLst>
                    <a:ext uri="{A12FA001-AC4F-418D-AE19-62706E023703}">
                      <ahyp:hlinkClr xmlns:ahyp="http://schemas.microsoft.com/office/drawing/2018/hyperlinkcolor" val="tx"/>
                    </a:ext>
                  </a:extLst>
                </a:hlinkClick>
              </a:rPr>
              <a:t>camps d'extermination</a:t>
            </a:r>
            <a:r>
              <a:rPr lang="fr-FR" sz="1100"/>
              <a:t>.</a:t>
            </a:r>
          </a:p>
          <a:p>
            <a:pPr>
              <a:lnSpc>
                <a:spcPct val="90000"/>
              </a:lnSpc>
            </a:pPr>
            <a:r>
              <a:rPr lang="fr-FR" sz="1100"/>
              <a:t>Entièrement dévouée à Hitler, elle est dirigée pendant la quasi-totalité de son existence par </a:t>
            </a:r>
            <a:r>
              <a:rPr lang="fr-FR" sz="1100">
                <a:hlinkClick r:id="rId19" tooltip="Heinrich Himmler">
                  <a:extLst>
                    <a:ext uri="{A12FA001-AC4F-418D-AE19-62706E023703}">
                      <ahyp:hlinkClr xmlns:ahyp="http://schemas.microsoft.com/office/drawing/2018/hyperlinkcolor" val="tx"/>
                    </a:ext>
                  </a:extLst>
                </a:hlinkClick>
              </a:rPr>
              <a:t>Heinrich Himmler</a:t>
            </a:r>
            <a:r>
              <a:rPr lang="fr-FR" sz="1100"/>
              <a:t>.</a:t>
            </a:r>
          </a:p>
          <a:p>
            <a:pPr>
              <a:lnSpc>
                <a:spcPct val="90000"/>
              </a:lnSpc>
            </a:pPr>
            <a:r>
              <a:rPr lang="fr-FR" sz="1100"/>
              <a:t>Traversée par de profondes rivalités internes, en conflit permanent avec d'autres organismes (notamment la </a:t>
            </a:r>
            <a:r>
              <a:rPr lang="fr-FR" sz="1100">
                <a:hlinkClick r:id="rId20" tooltip="Wehrmacht">
                  <a:extLst>
                    <a:ext uri="{A12FA001-AC4F-418D-AE19-62706E023703}">
                      <ahyp:hlinkClr xmlns:ahyp="http://schemas.microsoft.com/office/drawing/2018/hyperlinkcolor" val="tx"/>
                    </a:ext>
                  </a:extLst>
                </a:hlinkClick>
              </a:rPr>
              <a:t>Wehrmacht</a:t>
            </a:r>
            <a:r>
              <a:rPr lang="fr-FR" sz="1100"/>
              <a:t>) ou diverses personnalités du </a:t>
            </a:r>
            <a:r>
              <a:rPr lang="fr-FR" sz="1100">
                <a:hlinkClick r:id="rId21" tooltip="Troisième Reich">
                  <a:extLst>
                    <a:ext uri="{A12FA001-AC4F-418D-AE19-62706E023703}">
                      <ahyp:hlinkClr xmlns:ahyp="http://schemas.microsoft.com/office/drawing/2018/hyperlinkcolor" val="tx"/>
                    </a:ext>
                  </a:extLst>
                </a:hlinkClick>
              </a:rPr>
              <a:t>Troisième Reich</a:t>
            </a:r>
            <a:r>
              <a:rPr lang="fr-FR" sz="1100"/>
              <a:t>, dotée d'une organisation complexe, mouvante, accumulant les doubles emplois et les contradictions, elle n'en est pas moins l'un des instruments les plus efficaces et les plus meurtriers de la terreur nazie. </a:t>
            </a:r>
          </a:p>
          <a:p>
            <a:pPr>
              <a:lnSpc>
                <a:spcPct val="90000"/>
              </a:lnSpc>
            </a:pPr>
            <a:r>
              <a:rPr lang="fr-FR" sz="1100"/>
              <a:t>Lors du </a:t>
            </a:r>
            <a:r>
              <a:rPr lang="fr-FR" sz="1100">
                <a:hlinkClick r:id="rId22" tooltip="Procès de Nuremberg">
                  <a:extLst>
                    <a:ext uri="{A12FA001-AC4F-418D-AE19-62706E023703}">
                      <ahyp:hlinkClr xmlns:ahyp="http://schemas.microsoft.com/office/drawing/2018/hyperlinkcolor" val="tx"/>
                    </a:ext>
                  </a:extLst>
                </a:hlinkClick>
              </a:rPr>
              <a:t>procès de Nuremberg</a:t>
            </a:r>
            <a:r>
              <a:rPr lang="fr-FR" sz="1100"/>
              <a:t>, elle est déclarée organisation criminelle.</a:t>
            </a:r>
          </a:p>
        </p:txBody>
      </p:sp>
    </p:spTree>
    <p:extLst>
      <p:ext uri="{BB962C8B-B14F-4D97-AF65-F5344CB8AC3E}">
        <p14:creationId xmlns:p14="http://schemas.microsoft.com/office/powerpoint/2010/main" val="4025153110"/>
      </p:ext>
    </p:extLst>
  </p:cSld>
  <p:clrMapOvr>
    <a:overrideClrMapping bg1="dk1" tx1="lt1" bg2="dk2" tx2="lt2" accent1="accent1" accent2="accent2" accent3="accent3" accent4="accent4" accent5="accent5" accent6="accent6" hlink="hlink" folHlink="folHlink"/>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A4AE5F52-0515-0149-94FC-5F91EF2621D4}"/>
              </a:ext>
            </a:extLst>
          </p:cNvPr>
          <p:cNvPicPr>
            <a:picLocks noGrp="1" noChangeAspect="1"/>
          </p:cNvPicPr>
          <p:nvPr>
            <p:ph idx="1"/>
          </p:nvPr>
        </p:nvPicPr>
        <p:blipFill rotWithShape="1">
          <a:blip r:embed="rId2"/>
          <a:srcRect r="-1" b="13125"/>
          <a:stretch/>
        </p:blipFill>
        <p:spPr>
          <a:xfrm>
            <a:off x="20" y="10"/>
            <a:ext cx="12191675" cy="6857990"/>
          </a:xfrm>
          <a:prstGeom prst="rect">
            <a:avLst/>
          </a:prstGeom>
        </p:spPr>
      </p:pic>
      <p:sp>
        <p:nvSpPr>
          <p:cNvPr id="2" name="Titre 1">
            <a:extLst>
              <a:ext uri="{FF2B5EF4-FFF2-40B4-BE49-F238E27FC236}">
                <a16:creationId xmlns:a16="http://schemas.microsoft.com/office/drawing/2014/main" id="{1C005679-1641-1E49-B415-2CEBCC05F583}"/>
              </a:ext>
            </a:extLst>
          </p:cNvPr>
          <p:cNvSpPr>
            <a:spLocks noGrp="1"/>
          </p:cNvSpPr>
          <p:nvPr>
            <p:ph type="title"/>
          </p:nvPr>
        </p:nvSpPr>
        <p:spPr>
          <a:xfrm>
            <a:off x="6094412" y="5239131"/>
            <a:ext cx="5279490" cy="960087"/>
          </a:xfrm>
          <a:solidFill>
            <a:schemeClr val="tx1"/>
          </a:solidFill>
          <a:ln>
            <a:solidFill>
              <a:schemeClr val="accent1"/>
            </a:solidFill>
          </a:ln>
        </p:spPr>
        <p:txBody>
          <a:bodyPr vert="horz" lIns="91440" tIns="45720" rIns="91440" bIns="45720" rtlCol="0" anchor="t">
            <a:normAutofit/>
          </a:bodyPr>
          <a:lstStyle/>
          <a:p>
            <a:r>
              <a:rPr lang="en-US" sz="2000">
                <a:solidFill>
                  <a:srgbClr val="FFFFFE"/>
                </a:solidFill>
              </a:rPr>
              <a:t> </a:t>
            </a:r>
            <a:r>
              <a:rPr lang="en-US" sz="2000" dirty="0">
                <a:solidFill>
                  <a:srgbClr val="FFFFFE"/>
                </a:solidFill>
              </a:rPr>
              <a:t>La guerre </a:t>
            </a:r>
            <a:r>
              <a:rPr lang="en-US" sz="2000" dirty="0" err="1">
                <a:solidFill>
                  <a:srgbClr val="FFFFFE"/>
                </a:solidFill>
              </a:rPr>
              <a:t>civile</a:t>
            </a:r>
            <a:r>
              <a:rPr lang="en-US" sz="2000" dirty="0">
                <a:solidFill>
                  <a:srgbClr val="FFFFFE"/>
                </a:solidFill>
              </a:rPr>
              <a:t> </a:t>
            </a:r>
            <a:r>
              <a:rPr lang="en-US" sz="2000" dirty="0" err="1">
                <a:solidFill>
                  <a:srgbClr val="FFFFFE"/>
                </a:solidFill>
              </a:rPr>
              <a:t>espagnole</a:t>
            </a:r>
            <a:r>
              <a:rPr lang="en-US" sz="2000" dirty="0">
                <a:solidFill>
                  <a:srgbClr val="FFFFFE"/>
                </a:solidFill>
              </a:rPr>
              <a:t> au carrefour des </a:t>
            </a:r>
            <a:r>
              <a:rPr lang="en-US" sz="2000" dirty="0" err="1">
                <a:solidFill>
                  <a:srgbClr val="FFFFFE"/>
                </a:solidFill>
              </a:rPr>
              <a:t>totalitarismes</a:t>
            </a:r>
            <a:r>
              <a:rPr lang="en-US" sz="2000" dirty="0">
                <a:solidFill>
                  <a:srgbClr val="FFFFFE"/>
                </a:solidFill>
              </a:rPr>
              <a:t> rouges et </a:t>
            </a:r>
            <a:r>
              <a:rPr lang="en-US" sz="2000" dirty="0" err="1">
                <a:solidFill>
                  <a:srgbClr val="FFFFFE"/>
                </a:solidFill>
              </a:rPr>
              <a:t>bruns</a:t>
            </a:r>
            <a:endParaRPr lang="en-US" sz="2000" dirty="0">
              <a:solidFill>
                <a:srgbClr val="FFFFFE"/>
              </a:solidFill>
            </a:endParaRPr>
          </a:p>
        </p:txBody>
      </p:sp>
    </p:spTree>
    <p:extLst>
      <p:ext uri="{BB962C8B-B14F-4D97-AF65-F5344CB8AC3E}">
        <p14:creationId xmlns:p14="http://schemas.microsoft.com/office/powerpoint/2010/main" val="38863105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33976D1-3430-450C-A978-87A9A6E8E7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D6AAC78-7D86-415A-ADC1-2B4748079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9680" y="1248156"/>
            <a:ext cx="9692640" cy="436168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2A658D9-F185-44F1-BA33-D50320D1D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2228" y="1060704"/>
            <a:ext cx="10067544" cy="4736592"/>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D83EEFE1-E7DA-9848-A74A-CC6999FE3EB8}"/>
              </a:ext>
            </a:extLst>
          </p:cNvPr>
          <p:cNvSpPr>
            <a:spLocks noGrp="1"/>
          </p:cNvSpPr>
          <p:nvPr>
            <p:ph type="title"/>
          </p:nvPr>
        </p:nvSpPr>
        <p:spPr>
          <a:xfrm>
            <a:off x="2231136" y="467418"/>
            <a:ext cx="7729728" cy="1188720"/>
          </a:xfrm>
          <a:solidFill>
            <a:srgbClr val="FFFFFF"/>
          </a:solidFill>
        </p:spPr>
        <p:txBody>
          <a:bodyPr>
            <a:normAutofit/>
          </a:bodyPr>
          <a:lstStyle/>
          <a:p>
            <a:r>
              <a:rPr lang="fr-FR"/>
              <a:t>pronunciamento</a:t>
            </a:r>
          </a:p>
        </p:txBody>
      </p:sp>
      <p:sp>
        <p:nvSpPr>
          <p:cNvPr id="3" name="Espace réservé du contenu 2">
            <a:extLst>
              <a:ext uri="{FF2B5EF4-FFF2-40B4-BE49-F238E27FC236}">
                <a16:creationId xmlns:a16="http://schemas.microsoft.com/office/drawing/2014/main" id="{887D71E7-BF91-6446-A9DD-1FB164E611D1}"/>
              </a:ext>
            </a:extLst>
          </p:cNvPr>
          <p:cNvSpPr>
            <a:spLocks noGrp="1"/>
          </p:cNvSpPr>
          <p:nvPr>
            <p:ph idx="1"/>
          </p:nvPr>
        </p:nvSpPr>
        <p:spPr>
          <a:xfrm>
            <a:off x="1706062" y="2291262"/>
            <a:ext cx="8779512" cy="2879256"/>
          </a:xfrm>
        </p:spPr>
        <p:txBody>
          <a:bodyPr>
            <a:normAutofit/>
          </a:bodyPr>
          <a:lstStyle/>
          <a:p>
            <a:r>
              <a:rPr lang="fr-FR">
                <a:solidFill>
                  <a:srgbClr val="404040"/>
                </a:solidFill>
              </a:rPr>
              <a:t>Un </a:t>
            </a:r>
            <a:r>
              <a:rPr lang="fr-FR" b="1" i="1">
                <a:solidFill>
                  <a:srgbClr val="404040"/>
                </a:solidFill>
              </a:rPr>
              <a:t>pronunciamiento</a:t>
            </a:r>
            <a:r>
              <a:rPr lang="fr-FR">
                <a:solidFill>
                  <a:srgbClr val="404040"/>
                </a:solidFill>
              </a:rPr>
              <a:t> est un procédé par lequel l’</a:t>
            </a:r>
            <a:r>
              <a:rPr lang="fr-FR">
                <a:solidFill>
                  <a:srgbClr val="404040"/>
                </a:solidFill>
                <a:hlinkClick r:id="rId2" tooltip="Armée"/>
              </a:rPr>
              <a:t>armée</a:t>
            </a:r>
            <a:r>
              <a:rPr lang="fr-FR">
                <a:solidFill>
                  <a:srgbClr val="404040"/>
                </a:solidFill>
              </a:rPr>
              <a:t> se déclare contre le gouvernement en place dans le but de le renverser.</a:t>
            </a:r>
          </a:p>
          <a:p>
            <a:r>
              <a:rPr lang="fr-FR">
                <a:solidFill>
                  <a:srgbClr val="404040"/>
                </a:solidFill>
              </a:rPr>
              <a:t>Signifiant « </a:t>
            </a:r>
            <a:r>
              <a:rPr lang="fr-FR">
                <a:solidFill>
                  <a:srgbClr val="404040"/>
                </a:solidFill>
                <a:hlinkClick r:id="rId3" tooltip="wikt:déclaration"/>
              </a:rPr>
              <a:t>déclaration</a:t>
            </a:r>
            <a:r>
              <a:rPr lang="fr-FR">
                <a:solidFill>
                  <a:srgbClr val="404040"/>
                </a:solidFill>
              </a:rPr>
              <a:t> » en espagnol, le mot fut emprunté tel quel dans plusieurs langues, dont le français et l’anglais. Le terme existe également dans sa version </a:t>
            </a:r>
            <a:r>
              <a:rPr lang="fr-FR">
                <a:solidFill>
                  <a:srgbClr val="404040"/>
                </a:solidFill>
                <a:hlinkClick r:id="rId4" tooltip="Portugais"/>
              </a:rPr>
              <a:t>lusophone</a:t>
            </a:r>
            <a:r>
              <a:rPr lang="fr-FR">
                <a:solidFill>
                  <a:srgbClr val="404040"/>
                </a:solidFill>
              </a:rPr>
              <a:t>originale « </a:t>
            </a:r>
            <a:r>
              <a:rPr lang="fr-FR" i="1">
                <a:solidFill>
                  <a:srgbClr val="404040"/>
                </a:solidFill>
              </a:rPr>
              <a:t>pronunciamento</a:t>
            </a:r>
            <a:r>
              <a:rPr lang="fr-FR">
                <a:solidFill>
                  <a:srgbClr val="404040"/>
                </a:solidFill>
              </a:rPr>
              <a:t> ».</a:t>
            </a:r>
          </a:p>
          <a:p>
            <a:r>
              <a:rPr lang="fr-FR">
                <a:solidFill>
                  <a:srgbClr val="404040"/>
                </a:solidFill>
              </a:rPr>
              <a:t>Le procédé fit son apparition dans l'</a:t>
            </a:r>
            <a:r>
              <a:rPr lang="fr-FR">
                <a:solidFill>
                  <a:srgbClr val="404040"/>
                </a:solidFill>
                <a:hlinkClick r:id="rId5" tooltip="Espagne"/>
              </a:rPr>
              <a:t>Espagne</a:t>
            </a:r>
            <a:r>
              <a:rPr lang="fr-FR">
                <a:solidFill>
                  <a:srgbClr val="404040"/>
                </a:solidFill>
              </a:rPr>
              <a:t> du xix</a:t>
            </a:r>
            <a:r>
              <a:rPr lang="fr-FR" baseline="30000">
                <a:solidFill>
                  <a:srgbClr val="404040"/>
                </a:solidFill>
              </a:rPr>
              <a:t>e</a:t>
            </a:r>
            <a:r>
              <a:rPr lang="fr-FR">
                <a:solidFill>
                  <a:srgbClr val="404040"/>
                </a:solidFill>
              </a:rPr>
              <a:t> siècle avant de se diffuser en </a:t>
            </a:r>
            <a:r>
              <a:rPr lang="fr-FR">
                <a:solidFill>
                  <a:srgbClr val="404040"/>
                </a:solidFill>
                <a:hlinkClick r:id="rId6" tooltip="Amérique hispanique"/>
              </a:rPr>
              <a:t>Amérique hispanique</a:t>
            </a:r>
            <a:r>
              <a:rPr lang="fr-FR">
                <a:solidFill>
                  <a:srgbClr val="404040"/>
                </a:solidFill>
              </a:rPr>
              <a:t>. Au </a:t>
            </a:r>
            <a:r>
              <a:rPr lang="fr-FR">
                <a:solidFill>
                  <a:srgbClr val="404040"/>
                </a:solidFill>
                <a:hlinkClick r:id="rId7" tooltip="Mexique"/>
              </a:rPr>
              <a:t>Mexique</a:t>
            </a:r>
            <a:r>
              <a:rPr lang="fr-FR">
                <a:solidFill>
                  <a:srgbClr val="404040"/>
                </a:solidFill>
              </a:rPr>
              <a:t>, ce type de soulèvements ont été nommés </a:t>
            </a:r>
            <a:r>
              <a:rPr lang="fr-FR" b="1">
                <a:solidFill>
                  <a:srgbClr val="404040"/>
                </a:solidFill>
              </a:rPr>
              <a:t>plans</a:t>
            </a:r>
            <a:r>
              <a:rPr lang="fr-FR">
                <a:solidFill>
                  <a:srgbClr val="404040"/>
                </a:solidFill>
              </a:rPr>
              <a:t>, qui ont pris un aspect plus formel que le modèle européen.</a:t>
            </a:r>
          </a:p>
          <a:p>
            <a:endParaRPr lang="fr-FR">
              <a:solidFill>
                <a:srgbClr val="404040"/>
              </a:solidFill>
            </a:endParaRPr>
          </a:p>
        </p:txBody>
      </p:sp>
    </p:spTree>
    <p:extLst>
      <p:ext uri="{BB962C8B-B14F-4D97-AF65-F5344CB8AC3E}">
        <p14:creationId xmlns:p14="http://schemas.microsoft.com/office/powerpoint/2010/main" val="34685963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Espace réservé pour une image  7">
            <a:extLst>
              <a:ext uri="{FF2B5EF4-FFF2-40B4-BE49-F238E27FC236}">
                <a16:creationId xmlns:a16="http://schemas.microsoft.com/office/drawing/2014/main" id="{645744CD-B79C-764A-B11F-B83FF90AD281}"/>
              </a:ext>
            </a:extLst>
          </p:cNvPr>
          <p:cNvPicPr>
            <a:picLocks noGrp="1" noChangeAspect="1"/>
          </p:cNvPicPr>
          <p:nvPr>
            <p:ph type="pic" idx="1"/>
          </p:nvPr>
        </p:nvPicPr>
        <p:blipFill rotWithShape="1">
          <a:blip r:embed="rId2"/>
          <a:srcRect t="5210" r="1" b="29086"/>
          <a:stretch/>
        </p:blipFill>
        <p:spPr>
          <a:xfrm>
            <a:off x="4650909" y="10"/>
            <a:ext cx="7541090" cy="6857989"/>
          </a:xfrm>
          <a:prstGeom prst="rect">
            <a:avLst/>
          </a:prstGeom>
        </p:spPr>
      </p:pic>
      <p:sp>
        <p:nvSpPr>
          <p:cNvPr id="15" name="Rectangle 14">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4" name="Titre 3">
            <a:extLst>
              <a:ext uri="{FF2B5EF4-FFF2-40B4-BE49-F238E27FC236}">
                <a16:creationId xmlns:a16="http://schemas.microsoft.com/office/drawing/2014/main" id="{D2D9277B-FCCF-AC42-B74E-90B4ABA0B178}"/>
              </a:ext>
            </a:extLst>
          </p:cNvPr>
          <p:cNvSpPr>
            <a:spLocks noGrp="1"/>
          </p:cNvSpPr>
          <p:nvPr>
            <p:ph type="title"/>
          </p:nvPr>
        </p:nvSpPr>
        <p:spPr>
          <a:xfrm>
            <a:off x="643467" y="643467"/>
            <a:ext cx="3363974" cy="1728044"/>
          </a:xfrm>
          <a:noFill/>
          <a:ln>
            <a:solidFill>
              <a:schemeClr val="bg1"/>
            </a:solidFill>
          </a:ln>
        </p:spPr>
        <p:txBody>
          <a:bodyPr vert="horz" wrap="square" lIns="182880" tIns="182880" rIns="182880" bIns="182880" rtlCol="0" anchor="ctr">
            <a:normAutofit/>
          </a:bodyPr>
          <a:lstStyle/>
          <a:p>
            <a:r>
              <a:rPr lang="en-US" sz="2400">
                <a:solidFill>
                  <a:schemeClr val="bg1"/>
                </a:solidFill>
              </a:rPr>
              <a:t>Francisco franco bahamonde (1892-1975) </a:t>
            </a:r>
          </a:p>
        </p:txBody>
      </p:sp>
      <p:sp>
        <p:nvSpPr>
          <p:cNvPr id="6" name="Espace réservé du texte 5">
            <a:extLst>
              <a:ext uri="{FF2B5EF4-FFF2-40B4-BE49-F238E27FC236}">
                <a16:creationId xmlns:a16="http://schemas.microsoft.com/office/drawing/2014/main" id="{09723454-765B-3E40-8F87-5CB873996B14}"/>
              </a:ext>
            </a:extLst>
          </p:cNvPr>
          <p:cNvSpPr>
            <a:spLocks noGrp="1"/>
          </p:cNvSpPr>
          <p:nvPr>
            <p:ph type="body" sz="half" idx="2"/>
          </p:nvPr>
        </p:nvSpPr>
        <p:spPr>
          <a:xfrm>
            <a:off x="643468" y="2638044"/>
            <a:ext cx="3363974" cy="3415622"/>
          </a:xfrm>
        </p:spPr>
        <p:txBody>
          <a:bodyPr vert="horz" lIns="91440" tIns="45720" rIns="91440" bIns="45720" rtlCol="0">
            <a:normAutofit/>
          </a:bodyPr>
          <a:lstStyle/>
          <a:p>
            <a:pPr indent="-228600" algn="l">
              <a:lnSpc>
                <a:spcPct val="90000"/>
              </a:lnSpc>
              <a:buFont typeface="Arial" panose="020B0604020202020204" pitchFamily="34" charset="0"/>
              <a:buChar char="•"/>
            </a:pPr>
            <a:r>
              <a:rPr lang="en-US" sz="1400">
                <a:solidFill>
                  <a:schemeClr val="bg1"/>
                </a:solidFill>
              </a:rPr>
              <a:t>Militaire de grande valeur, il est reconnu par ses pairs.</a:t>
            </a:r>
          </a:p>
          <a:p>
            <a:pPr indent="-228600" algn="l">
              <a:lnSpc>
                <a:spcPct val="90000"/>
              </a:lnSpc>
              <a:buFont typeface="Arial" panose="020B0604020202020204" pitchFamily="34" charset="0"/>
              <a:buChar char="•"/>
            </a:pPr>
            <a:r>
              <a:rPr lang="en-US" sz="1400">
                <a:solidFill>
                  <a:schemeClr val="bg1"/>
                </a:solidFill>
              </a:rPr>
              <a:t>Pendant le soulèvement (Golpe) de l’été 1936, il se tient d’abord à l’écart avant de prendre le commandement et de remporter la victoire, grâce au soutien de l’Allemagne nazie et de l’Italie fasciste.</a:t>
            </a:r>
          </a:p>
          <a:p>
            <a:pPr indent="-228600" algn="l">
              <a:lnSpc>
                <a:spcPct val="90000"/>
              </a:lnSpc>
              <a:buFont typeface="Arial" panose="020B0604020202020204" pitchFamily="34" charset="0"/>
              <a:buChar char="•"/>
            </a:pPr>
            <a:r>
              <a:rPr lang="en-US" sz="1400">
                <a:solidFill>
                  <a:schemeClr val="bg1"/>
                </a:solidFill>
              </a:rPr>
              <a:t>Après une impitoyable répression, il établit un gouvernement autoritaire, appuyé sur l’armée, l’Eglise catholique et l’Espagne traditionnelle.</a:t>
            </a:r>
          </a:p>
          <a:p>
            <a:pPr indent="-228600" algn="l">
              <a:lnSpc>
                <a:spcPct val="90000"/>
              </a:lnSpc>
              <a:buFont typeface="Arial" panose="020B0604020202020204" pitchFamily="34" charset="0"/>
              <a:buChar char="•"/>
            </a:pPr>
            <a:r>
              <a:rPr lang="en-US" sz="1400">
                <a:solidFill>
                  <a:schemeClr val="bg1"/>
                </a:solidFill>
              </a:rPr>
              <a:t>Atlantiste dans les années 50, l’Espagne franquiste essaie de se moderniser sans pour autant s’ouvrir aux libertés fondamentales.</a:t>
            </a:r>
          </a:p>
        </p:txBody>
      </p:sp>
    </p:spTree>
    <p:extLst>
      <p:ext uri="{BB962C8B-B14F-4D97-AF65-F5344CB8AC3E}">
        <p14:creationId xmlns:p14="http://schemas.microsoft.com/office/powerpoint/2010/main" val="375009777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419501C6-F015-4273-AF88-E0F6C8538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CA677DB7-5829-45BD-9754-5EC484CC42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65429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769" name="Titre 1">
            <a:extLst>
              <a:ext uri="{FF2B5EF4-FFF2-40B4-BE49-F238E27FC236}">
                <a16:creationId xmlns:a16="http://schemas.microsoft.com/office/drawing/2014/main" id="{19E59847-2368-154F-9772-4FDDDA234E6D}"/>
              </a:ext>
            </a:extLst>
          </p:cNvPr>
          <p:cNvSpPr>
            <a:spLocks noGrp="1"/>
          </p:cNvSpPr>
          <p:nvPr>
            <p:ph type="title"/>
          </p:nvPr>
        </p:nvSpPr>
        <p:spPr>
          <a:xfrm>
            <a:off x="804672" y="2404872"/>
            <a:ext cx="3044950" cy="1627792"/>
          </a:xfrm>
        </p:spPr>
        <p:txBody>
          <a:bodyPr vert="horz" lIns="274320" tIns="182880" rIns="274320" bIns="182880" rtlCol="0" anchor="ctr" anchorCtr="1">
            <a:normAutofit/>
          </a:bodyPr>
          <a:lstStyle/>
          <a:p>
            <a:r>
              <a:rPr lang="en-US" altLang="fr-FR"/>
              <a:t>L</a:t>
            </a:r>
            <a:r>
              <a:rPr lang="en-US" altLang="ja-JP"/>
              <a:t>’Espagne en 1936</a:t>
            </a:r>
            <a:endParaRPr lang="en-US" altLang="fr-FR"/>
          </a:p>
        </p:txBody>
      </p:sp>
      <p:pic>
        <p:nvPicPr>
          <p:cNvPr id="32770" name="Espace réservé du contenu 3" descr="espagne36.jpg220.jpg">
            <a:extLst>
              <a:ext uri="{FF2B5EF4-FFF2-40B4-BE49-F238E27FC236}">
                <a16:creationId xmlns:a16="http://schemas.microsoft.com/office/drawing/2014/main" id="{A83E4B94-2466-694D-9443-90FBAF615FAC}"/>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l="-13216" r="-13216"/>
          <a:stretch>
            <a:fillRect/>
          </a:stretch>
        </p:blipFill>
        <p:spPr>
          <a:xfrm>
            <a:off x="5294376" y="1335218"/>
            <a:ext cx="6257544" cy="3872857"/>
          </a:xfrm>
          <a:prstGeom prst="rect">
            <a:avLst/>
          </a:prstGeom>
        </p:spPr>
      </p:pic>
    </p:spTree>
    <p:extLst>
      <p:ext uri="{BB962C8B-B14F-4D97-AF65-F5344CB8AC3E}">
        <p14:creationId xmlns:p14="http://schemas.microsoft.com/office/powerpoint/2010/main" val="44745490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3F47E20B-1205-4238-A82B-90EF577F32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D13567AC-EB9A-47A9-B6EC-B5BDB73B11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3793" name="Titre 1">
            <a:extLst>
              <a:ext uri="{FF2B5EF4-FFF2-40B4-BE49-F238E27FC236}">
                <a16:creationId xmlns:a16="http://schemas.microsoft.com/office/drawing/2014/main" id="{34D215F0-7451-E849-B324-4C3167AA7F47}"/>
              </a:ext>
            </a:extLst>
          </p:cNvPr>
          <p:cNvSpPr>
            <a:spLocks noGrp="1"/>
          </p:cNvSpPr>
          <p:nvPr>
            <p:ph type="title"/>
          </p:nvPr>
        </p:nvSpPr>
        <p:spPr>
          <a:xfrm>
            <a:off x="643468" y="820010"/>
            <a:ext cx="3415288" cy="3212654"/>
          </a:xfrm>
          <a:noFill/>
          <a:ln>
            <a:solidFill>
              <a:schemeClr val="bg1"/>
            </a:solidFill>
          </a:ln>
        </p:spPr>
        <p:txBody>
          <a:bodyPr vert="horz" lIns="274320" tIns="182880" rIns="274320" bIns="182880" rtlCol="0" anchor="ctr" anchorCtr="1">
            <a:normAutofit/>
          </a:bodyPr>
          <a:lstStyle/>
          <a:p>
            <a:r>
              <a:rPr lang="en-US" altLang="fr-FR" sz="3800">
                <a:solidFill>
                  <a:schemeClr val="bg1"/>
                </a:solidFill>
              </a:rPr>
              <a:t>L</a:t>
            </a:r>
            <a:r>
              <a:rPr lang="en-US" altLang="ja-JP" sz="3800">
                <a:solidFill>
                  <a:schemeClr val="bg1"/>
                </a:solidFill>
              </a:rPr>
              <a:t>’Espagne en 1938</a:t>
            </a:r>
            <a:endParaRPr lang="en-US" altLang="fr-FR" sz="3800">
              <a:solidFill>
                <a:schemeClr val="bg1"/>
              </a:solidFill>
            </a:endParaRPr>
          </a:p>
        </p:txBody>
      </p:sp>
      <p:pic>
        <p:nvPicPr>
          <p:cNvPr id="33794" name="Espace réservé du contenu 3" descr="espagne38.jpg226.jpg">
            <a:extLst>
              <a:ext uri="{FF2B5EF4-FFF2-40B4-BE49-F238E27FC236}">
                <a16:creationId xmlns:a16="http://schemas.microsoft.com/office/drawing/2014/main" id="{920732C4-C17C-B541-BAC6-AF3384D5FA75}"/>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l="-14027" r="-14027"/>
          <a:stretch>
            <a:fillRect/>
          </a:stretch>
        </p:blipFill>
        <p:spPr>
          <a:xfrm>
            <a:off x="5297763" y="1414330"/>
            <a:ext cx="6250769" cy="3868473"/>
          </a:xfrm>
          <a:prstGeom prst="rect">
            <a:avLst/>
          </a:prstGeom>
        </p:spPr>
      </p:pic>
    </p:spTree>
    <p:extLst>
      <p:ext uri="{BB962C8B-B14F-4D97-AF65-F5344CB8AC3E}">
        <p14:creationId xmlns:p14="http://schemas.microsoft.com/office/powerpoint/2010/main" val="404944110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Espace réservé du contenu 5">
            <a:extLst>
              <a:ext uri="{FF2B5EF4-FFF2-40B4-BE49-F238E27FC236}">
                <a16:creationId xmlns:a16="http://schemas.microsoft.com/office/drawing/2014/main" id="{4FC62035-3BAE-024B-9570-DCDACE025288}"/>
              </a:ext>
            </a:extLst>
          </p:cNvPr>
          <p:cNvPicPr>
            <a:picLocks noGrp="1" noChangeAspect="1"/>
          </p:cNvPicPr>
          <p:nvPr>
            <p:ph idx="1"/>
          </p:nvPr>
        </p:nvPicPr>
        <p:blipFill>
          <a:blip r:embed="rId2"/>
          <a:stretch>
            <a:fillRect/>
          </a:stretch>
        </p:blipFill>
        <p:spPr>
          <a:xfrm>
            <a:off x="136071" y="-1929902"/>
            <a:ext cx="11919857" cy="9151969"/>
          </a:xfrm>
          <a:prstGeom prst="rect">
            <a:avLst/>
          </a:prstGeom>
        </p:spPr>
      </p:pic>
    </p:spTree>
    <p:extLst>
      <p:ext uri="{BB962C8B-B14F-4D97-AF65-F5344CB8AC3E}">
        <p14:creationId xmlns:p14="http://schemas.microsoft.com/office/powerpoint/2010/main" val="3922633697"/>
      </p:ext>
    </p:extLst>
  </p:cSld>
  <p:clrMapOvr>
    <a:masterClrMapping/>
  </p:clrMapOvr>
</p:sld>
</file>

<file path=ppt/theme/theme1.xml><?xml version="1.0" encoding="utf-8"?>
<a:theme xmlns:a="http://schemas.openxmlformats.org/drawingml/2006/main" name="Colis">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docProps/app.xml><?xml version="1.0" encoding="utf-8"?>
<Properties xmlns="http://schemas.openxmlformats.org/officeDocument/2006/extended-properties" xmlns:vt="http://schemas.openxmlformats.org/officeDocument/2006/docPropsVTypes">
  <TotalTime>0</TotalTime>
  <Words>1639</Words>
  <Application>Microsoft Office PowerPoint</Application>
  <PresentationFormat>Grand écran</PresentationFormat>
  <Paragraphs>159</Paragraphs>
  <Slides>56</Slides>
  <Notes>0</Notes>
  <HiddenSlides>0</HiddenSlides>
  <MMClips>0</MMClips>
  <ScaleCrop>false</ScaleCrop>
  <HeadingPairs>
    <vt:vector size="4" baseType="variant">
      <vt:variant>
        <vt:lpstr>Thème</vt:lpstr>
      </vt:variant>
      <vt:variant>
        <vt:i4>1</vt:i4>
      </vt:variant>
      <vt:variant>
        <vt:lpstr>Titres des diapositives</vt:lpstr>
      </vt:variant>
      <vt:variant>
        <vt:i4>56</vt:i4>
      </vt:variant>
    </vt:vector>
  </HeadingPairs>
  <TitlesOfParts>
    <vt:vector size="57" baseType="lpstr">
      <vt:lpstr>Colis</vt:lpstr>
      <vt:lpstr>Les régimes totalitaires de l’entre-deux-guerres</vt:lpstr>
      <vt:lpstr>Trois régimes totalitaires</vt:lpstr>
      <vt:lpstr>A. Les effets de larévolution bolchevique en russie</vt:lpstr>
      <vt:lpstr>Présentation PowerPoint</vt:lpstr>
      <vt:lpstr>Bolcheviks et mencheviks</vt:lpstr>
      <vt:lpstr>Lénine (1870-1922)</vt:lpstr>
      <vt:lpstr>tcheka</vt:lpstr>
      <vt:lpstr>Grèves et insurrections en Europe de 1918 à 1923</vt:lpstr>
      <vt:lpstr>komintern</vt:lpstr>
      <vt:lpstr>Les dictatures européennes des années 20</vt:lpstr>
      <vt:lpstr>Présentation PowerPoint</vt:lpstr>
      <vt:lpstr>B. Le stalinisme : la construction du socialisme dans un seul pays (1924-1941) </vt:lpstr>
      <vt:lpstr>Staline en 1912</vt:lpstr>
      <vt:lpstr>Présentation PowerPoint</vt:lpstr>
      <vt:lpstr>Holodomor : l’extermination par la faim</vt:lpstr>
      <vt:lpstr>Les grands procès de Moscou</vt:lpstr>
      <vt:lpstr>Les grands procès de Moscou </vt:lpstr>
      <vt:lpstr>goulag</vt:lpstr>
      <vt:lpstr>Les effectifs dans les goulags staliniens</vt:lpstr>
      <vt:lpstr>Le rôle du Goulag dans l’économie soviétique</vt:lpstr>
      <vt:lpstr>C. Le fascisme italien (1922-1943): une statolatrie</vt:lpstr>
      <vt:lpstr>Benito Mussolini (1883-1945)</vt:lpstr>
      <vt:lpstr>Fascisme</vt:lpstr>
      <vt:lpstr>Giacomo Matteotti (1885-1924)</vt:lpstr>
      <vt:lpstr>Les lois fascistissimes (en italien : leggi fascistissime) sont établies entre 1925 et 1926 et créent le régime fasciste, transformant la monarchie parlementaire italienne en une dictature autoritaire à la suite de l'assassinat du député italien Giacomo Matteotti et de la sécession aventiniana.</vt:lpstr>
      <vt:lpstr>L’ONB (Opera nazionale Balilla) </vt:lpstr>
      <vt:lpstr>L’Opera nazionale Dopolavoro</vt:lpstr>
      <vt:lpstr>OVRA</vt:lpstr>
      <vt:lpstr>La CONQUÊTE DE L’Ethiopie</vt:lpstr>
      <vt:lpstr>La guerre d’Éthiopie (1935-1936)</vt:lpstr>
      <vt:lpstr>Le rapprochement du régime avec l’allemagne nazie</vt:lpstr>
      <vt:lpstr>D. Le nazisme (1933-1939) : un darwinisme racial</vt:lpstr>
      <vt:lpstr>Adolf hitler (1889-1945)</vt:lpstr>
      <vt:lpstr>L’Allemagne du traité de Versailles</vt:lpstr>
      <vt:lpstr>Affiche électorale nazie en 1932</vt:lpstr>
      <vt:lpstr>Les effets de la crise de 1929 : la courbe du chômage en allemagne entre 1928 et 1940</vt:lpstr>
      <vt:lpstr>Résultats électoraux du NSDAP</vt:lpstr>
      <vt:lpstr>Répartition des catholiques en Allemagne en 1932</vt:lpstr>
      <vt:lpstr>Le vote en faveur d’Hitler en 1932</vt:lpstr>
      <vt:lpstr>Affiche électorale nazie de 1932</vt:lpstr>
      <vt:lpstr>1933 : La mise en place rapide d’un état autoritaire</vt:lpstr>
      <vt:lpstr>Le boycott des magasins juifs en mars 1933</vt:lpstr>
      <vt:lpstr>Loi sur la restauration de la fonction publique 7 avril 1933</vt:lpstr>
      <vt:lpstr>Humiliation d’un couple mixte à Hambourg par les SA en juillet 1935</vt:lpstr>
      <vt:lpstr>Enfants juifs expulsés d’une piscine à Mannheim, été 1935</vt:lpstr>
      <vt:lpstr>Foule devant une synagogue incendiée en Autriche le 10 novembre 1938</vt:lpstr>
      <vt:lpstr>2. LA MARCHE À LA GUERRE</vt:lpstr>
      <vt:lpstr>Carte des annexions nazies de 1935 à 1939</vt:lpstr>
      <vt:lpstr>La constitution d’un espace vital (lebensraum) entre 1935 et 1939</vt:lpstr>
      <vt:lpstr>SCHutzstaffel (ss)</vt:lpstr>
      <vt:lpstr> La guerre civile espagnole au carrefour des totalitarismes rouges et bruns</vt:lpstr>
      <vt:lpstr>pronunciamento</vt:lpstr>
      <vt:lpstr>Francisco franco bahamonde (1892-1975) </vt:lpstr>
      <vt:lpstr>L’Espagne en 1936</vt:lpstr>
      <vt:lpstr>L’Espagne en 1938</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 régimes totalitaires de l’entre-deux-guerres</dc:title>
  <dc:creator>sylvie Bernay</dc:creator>
  <cp:lastModifiedBy>sylvie Bernay</cp:lastModifiedBy>
  <cp:revision>4</cp:revision>
  <dcterms:created xsi:type="dcterms:W3CDTF">2020-06-25T14:47:34Z</dcterms:created>
  <dcterms:modified xsi:type="dcterms:W3CDTF">2024-08-21T14:28:46Z</dcterms:modified>
</cp:coreProperties>
</file>