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303" r:id="rId3"/>
    <p:sldId id="300" r:id="rId4"/>
    <p:sldId id="301" r:id="rId5"/>
    <p:sldId id="302" r:id="rId6"/>
    <p:sldId id="291" r:id="rId7"/>
    <p:sldId id="304" r:id="rId8"/>
    <p:sldId id="281" r:id="rId9"/>
    <p:sldId id="283" r:id="rId10"/>
    <p:sldId id="287" r:id="rId11"/>
    <p:sldId id="284" r:id="rId12"/>
    <p:sldId id="285" r:id="rId13"/>
    <p:sldId id="286"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6327"/>
  </p:normalViewPr>
  <p:slideViewPr>
    <p:cSldViewPr snapToGrid="0" snapToObjects="1">
      <p:cViewPr varScale="1">
        <p:scale>
          <a:sx n="104" d="100"/>
          <a:sy n="104" d="100"/>
        </p:scale>
        <p:origin x="232" y="7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E1736C-621D-4FD1-A035-FCD1E70D4507}" type="doc">
      <dgm:prSet loTypeId="urn:microsoft.com/office/officeart/2017/3/layout/HorizontalPathTimeline" loCatId="process" qsTypeId="urn:microsoft.com/office/officeart/2005/8/quickstyle/simple1" qsCatId="simple" csTypeId="urn:microsoft.com/office/officeart/2005/8/colors/colorful2" csCatId="colorful" phldr="1"/>
      <dgm:spPr/>
      <dgm:t>
        <a:bodyPr/>
        <a:lstStyle/>
        <a:p>
          <a:endParaRPr lang="en-US"/>
        </a:p>
      </dgm:t>
    </dgm:pt>
    <dgm:pt modelId="{CED747E9-4EF0-42F6-8239-683FA725CB84}">
      <dgm:prSet/>
      <dgm:spPr/>
      <dgm:t>
        <a:bodyPr/>
        <a:lstStyle/>
        <a:p>
          <a:pPr>
            <a:defRPr b="1"/>
          </a:pPr>
          <a:r>
            <a:rPr lang="en-US"/>
            <a:t>1926</a:t>
          </a:r>
        </a:p>
      </dgm:t>
    </dgm:pt>
    <dgm:pt modelId="{5F81A7B5-7284-40D1-85FA-B397E607C767}" type="parTrans" cxnId="{5E7F1652-C8DF-4BCC-9066-7F47264EF089}">
      <dgm:prSet/>
      <dgm:spPr/>
      <dgm:t>
        <a:bodyPr/>
        <a:lstStyle/>
        <a:p>
          <a:endParaRPr lang="en-US"/>
        </a:p>
      </dgm:t>
    </dgm:pt>
    <dgm:pt modelId="{BF7F6920-599F-46FD-A105-47F0C43BB119}" type="sibTrans" cxnId="{5E7F1652-C8DF-4BCC-9066-7F47264EF089}">
      <dgm:prSet/>
      <dgm:spPr/>
      <dgm:t>
        <a:bodyPr/>
        <a:lstStyle/>
        <a:p>
          <a:endParaRPr lang="en-US"/>
        </a:p>
      </dgm:t>
    </dgm:pt>
    <dgm:pt modelId="{336281CA-D7B0-4B12-81AB-3CB369956EAC}">
      <dgm:prSet/>
      <dgm:spPr/>
      <dgm:t>
        <a:bodyPr/>
        <a:lstStyle/>
        <a:p>
          <a:r>
            <a:rPr lang="en-US"/>
            <a:t>forte crise monétaire en France.</a:t>
          </a:r>
        </a:p>
      </dgm:t>
    </dgm:pt>
    <dgm:pt modelId="{162202B9-38EE-4470-A00F-50CE53C9E5C7}" type="parTrans" cxnId="{1551F130-B918-4341-B84D-F44E1F2B55CD}">
      <dgm:prSet/>
      <dgm:spPr/>
      <dgm:t>
        <a:bodyPr/>
        <a:lstStyle/>
        <a:p>
          <a:endParaRPr lang="en-US"/>
        </a:p>
      </dgm:t>
    </dgm:pt>
    <dgm:pt modelId="{18D440A2-013F-40BE-93C2-E08F6D0E3568}" type="sibTrans" cxnId="{1551F130-B918-4341-B84D-F44E1F2B55CD}">
      <dgm:prSet/>
      <dgm:spPr/>
      <dgm:t>
        <a:bodyPr/>
        <a:lstStyle/>
        <a:p>
          <a:endParaRPr lang="en-US"/>
        </a:p>
      </dgm:t>
    </dgm:pt>
    <dgm:pt modelId="{456104FF-63E2-458D-BB74-89AB6E941AFA}">
      <dgm:prSet/>
      <dgm:spPr/>
      <dgm:t>
        <a:bodyPr/>
        <a:lstStyle/>
        <a:p>
          <a:pPr>
            <a:defRPr b="1"/>
          </a:pPr>
          <a:r>
            <a:rPr lang="en-US"/>
            <a:t>1928</a:t>
          </a:r>
        </a:p>
      </dgm:t>
    </dgm:pt>
    <dgm:pt modelId="{44C3FE91-310E-44E3-B6B4-5FF590C50948}" type="parTrans" cxnId="{3AB70EBB-AE1F-4203-8079-E8FD2C5ED0EF}">
      <dgm:prSet/>
      <dgm:spPr/>
      <dgm:t>
        <a:bodyPr/>
        <a:lstStyle/>
        <a:p>
          <a:endParaRPr lang="en-US"/>
        </a:p>
      </dgm:t>
    </dgm:pt>
    <dgm:pt modelId="{9DF5661E-3BEC-4256-92C6-35D09709AA07}" type="sibTrans" cxnId="{3AB70EBB-AE1F-4203-8079-E8FD2C5ED0EF}">
      <dgm:prSet/>
      <dgm:spPr/>
      <dgm:t>
        <a:bodyPr/>
        <a:lstStyle/>
        <a:p>
          <a:endParaRPr lang="en-US"/>
        </a:p>
      </dgm:t>
    </dgm:pt>
    <dgm:pt modelId="{148E3640-B9B4-4622-92F0-3F405A962253}">
      <dgm:prSet/>
      <dgm:spPr/>
      <dgm:t>
        <a:bodyPr/>
        <a:lstStyle/>
        <a:p>
          <a:r>
            <a:rPr lang="en-US"/>
            <a:t>forte dévaluation du franc germinal de 80%.</a:t>
          </a:r>
        </a:p>
      </dgm:t>
    </dgm:pt>
    <dgm:pt modelId="{B46610CD-9485-4DFF-ABD8-02CD215BC3E3}" type="parTrans" cxnId="{C4024127-3A67-46A1-93A2-820553A17714}">
      <dgm:prSet/>
      <dgm:spPr/>
      <dgm:t>
        <a:bodyPr/>
        <a:lstStyle/>
        <a:p>
          <a:endParaRPr lang="en-US"/>
        </a:p>
      </dgm:t>
    </dgm:pt>
    <dgm:pt modelId="{366275D8-5508-4170-9E1D-6060F1EE2EF1}" type="sibTrans" cxnId="{C4024127-3A67-46A1-93A2-820553A17714}">
      <dgm:prSet/>
      <dgm:spPr/>
      <dgm:t>
        <a:bodyPr/>
        <a:lstStyle/>
        <a:p>
          <a:endParaRPr lang="en-US"/>
        </a:p>
      </dgm:t>
    </dgm:pt>
    <dgm:pt modelId="{0803CF98-95FA-4E21-BC15-74603EB3CF18}">
      <dgm:prSet/>
      <dgm:spPr/>
      <dgm:t>
        <a:bodyPr/>
        <a:lstStyle/>
        <a:p>
          <a:pPr>
            <a:defRPr b="1"/>
          </a:pPr>
          <a:r>
            <a:rPr lang="en-US"/>
            <a:t>24 oct. 1929</a:t>
          </a:r>
        </a:p>
      </dgm:t>
    </dgm:pt>
    <dgm:pt modelId="{35E80E93-8C41-4666-B5E5-15C10A9847CA}" type="parTrans" cxnId="{F121D4C4-D45F-474E-B639-012738056626}">
      <dgm:prSet/>
      <dgm:spPr/>
      <dgm:t>
        <a:bodyPr/>
        <a:lstStyle/>
        <a:p>
          <a:endParaRPr lang="en-US"/>
        </a:p>
      </dgm:t>
    </dgm:pt>
    <dgm:pt modelId="{429B086E-1909-43E3-ABFF-0D958CD1921F}" type="sibTrans" cxnId="{F121D4C4-D45F-474E-B639-012738056626}">
      <dgm:prSet/>
      <dgm:spPr/>
      <dgm:t>
        <a:bodyPr/>
        <a:lstStyle/>
        <a:p>
          <a:endParaRPr lang="en-US"/>
        </a:p>
      </dgm:t>
    </dgm:pt>
    <dgm:pt modelId="{DD9F4431-1F84-4476-8D4F-A42719E54FA6}">
      <dgm:prSet/>
      <dgm:spPr/>
      <dgm:t>
        <a:bodyPr/>
        <a:lstStyle/>
        <a:p>
          <a:r>
            <a:rPr lang="en-US"/>
            <a:t>Jeudi noir à Wall Street, effondrement boursier précédé par des faillites importantes volontairement masquées par les experts.</a:t>
          </a:r>
        </a:p>
      </dgm:t>
    </dgm:pt>
    <dgm:pt modelId="{258B093B-F0B1-4C37-A8D4-F31E0523F484}" type="parTrans" cxnId="{884521F9-3D80-4B5C-AE25-A6B611499480}">
      <dgm:prSet/>
      <dgm:spPr/>
      <dgm:t>
        <a:bodyPr/>
        <a:lstStyle/>
        <a:p>
          <a:endParaRPr lang="en-US"/>
        </a:p>
      </dgm:t>
    </dgm:pt>
    <dgm:pt modelId="{C05AE761-6EDC-4D3E-8466-431ED7F8952C}" type="sibTrans" cxnId="{884521F9-3D80-4B5C-AE25-A6B611499480}">
      <dgm:prSet/>
      <dgm:spPr/>
      <dgm:t>
        <a:bodyPr/>
        <a:lstStyle/>
        <a:p>
          <a:endParaRPr lang="en-US"/>
        </a:p>
      </dgm:t>
    </dgm:pt>
    <dgm:pt modelId="{1FA542C1-BCA5-4FF4-BEDD-EB7935E00F3B}">
      <dgm:prSet/>
      <dgm:spPr/>
      <dgm:t>
        <a:bodyPr/>
        <a:lstStyle/>
        <a:p>
          <a:pPr>
            <a:defRPr b="1"/>
          </a:pPr>
          <a:r>
            <a:rPr lang="en-US"/>
            <a:t>1930</a:t>
          </a:r>
        </a:p>
      </dgm:t>
    </dgm:pt>
    <dgm:pt modelId="{FFF10689-34E9-44EE-B614-DEB517FD8AF3}" type="parTrans" cxnId="{DF2FB3C5-5F51-479D-9B1C-E25419CFD2C6}">
      <dgm:prSet/>
      <dgm:spPr/>
      <dgm:t>
        <a:bodyPr/>
        <a:lstStyle/>
        <a:p>
          <a:endParaRPr lang="en-US"/>
        </a:p>
      </dgm:t>
    </dgm:pt>
    <dgm:pt modelId="{08ED2E27-620F-4284-931B-A1979BBA8AED}" type="sibTrans" cxnId="{DF2FB3C5-5F51-479D-9B1C-E25419CFD2C6}">
      <dgm:prSet/>
      <dgm:spPr/>
      <dgm:t>
        <a:bodyPr/>
        <a:lstStyle/>
        <a:p>
          <a:endParaRPr lang="en-US"/>
        </a:p>
      </dgm:t>
    </dgm:pt>
    <dgm:pt modelId="{EFFEA937-82E5-4674-8ABB-41BCABCAC1B3}">
      <dgm:prSet/>
      <dgm:spPr/>
      <dgm:t>
        <a:bodyPr/>
        <a:lstStyle/>
        <a:p>
          <a:r>
            <a:rPr lang="en-US"/>
            <a:t>forte augmentation des tarifs douaniers américains qui réservent le marché intérieur aux productions américaines. Le commerce extérieur est retombé à son niveau de 1905.</a:t>
          </a:r>
        </a:p>
      </dgm:t>
    </dgm:pt>
    <dgm:pt modelId="{FFBDE50F-C614-4F5C-BF05-9B6D8091D1D4}" type="parTrans" cxnId="{D58F6162-2554-4931-9731-B4487D75CACA}">
      <dgm:prSet/>
      <dgm:spPr/>
      <dgm:t>
        <a:bodyPr/>
        <a:lstStyle/>
        <a:p>
          <a:endParaRPr lang="en-US"/>
        </a:p>
      </dgm:t>
    </dgm:pt>
    <dgm:pt modelId="{6F64B750-4758-4C3E-85E4-287F7FB39F17}" type="sibTrans" cxnId="{D58F6162-2554-4931-9731-B4487D75CACA}">
      <dgm:prSet/>
      <dgm:spPr/>
      <dgm:t>
        <a:bodyPr/>
        <a:lstStyle/>
        <a:p>
          <a:endParaRPr lang="en-US"/>
        </a:p>
      </dgm:t>
    </dgm:pt>
    <dgm:pt modelId="{773DA60B-ACAC-AB47-A4B5-4B57BA5A69EC}" type="pres">
      <dgm:prSet presAssocID="{D0E1736C-621D-4FD1-A035-FCD1E70D4507}" presName="root" presStyleCnt="0">
        <dgm:presLayoutVars>
          <dgm:chMax/>
          <dgm:chPref/>
          <dgm:animLvl val="lvl"/>
        </dgm:presLayoutVars>
      </dgm:prSet>
      <dgm:spPr/>
    </dgm:pt>
    <dgm:pt modelId="{4E79FC1E-E809-AF4B-B0B4-B119F9063043}" type="pres">
      <dgm:prSet presAssocID="{D0E1736C-621D-4FD1-A035-FCD1E70D4507}" presName="divider" presStyleLbl="node1" presStyleIdx="0" presStyleCnt="1"/>
      <dgm:spPr/>
    </dgm:pt>
    <dgm:pt modelId="{289C49E0-57D1-1F41-B39D-A97C2655A0C3}" type="pres">
      <dgm:prSet presAssocID="{D0E1736C-621D-4FD1-A035-FCD1E70D4507}" presName="nodes" presStyleCnt="0">
        <dgm:presLayoutVars>
          <dgm:chMax/>
          <dgm:chPref/>
          <dgm:animLvl val="lvl"/>
        </dgm:presLayoutVars>
      </dgm:prSet>
      <dgm:spPr/>
    </dgm:pt>
    <dgm:pt modelId="{AEFECD02-EDB4-A240-9E41-6E08EEE237E0}" type="pres">
      <dgm:prSet presAssocID="{CED747E9-4EF0-42F6-8239-683FA725CB84}" presName="composite" presStyleCnt="0"/>
      <dgm:spPr/>
    </dgm:pt>
    <dgm:pt modelId="{187B1BF8-4D39-704E-9BBF-186B2BF1FAF1}" type="pres">
      <dgm:prSet presAssocID="{CED747E9-4EF0-42F6-8239-683FA725CB84}" presName="L1TextContainer" presStyleLbl="revTx" presStyleIdx="0" presStyleCnt="4">
        <dgm:presLayoutVars>
          <dgm:chMax val="1"/>
          <dgm:chPref val="1"/>
          <dgm:bulletEnabled val="1"/>
        </dgm:presLayoutVars>
      </dgm:prSet>
      <dgm:spPr/>
    </dgm:pt>
    <dgm:pt modelId="{65E7077C-A170-834B-B6ED-6ADB66854099}" type="pres">
      <dgm:prSet presAssocID="{CED747E9-4EF0-42F6-8239-683FA725CB84}" presName="L2TextContainerWrapper" presStyleCnt="0">
        <dgm:presLayoutVars>
          <dgm:chMax val="0"/>
          <dgm:chPref val="0"/>
          <dgm:bulletEnabled val="1"/>
        </dgm:presLayoutVars>
      </dgm:prSet>
      <dgm:spPr/>
    </dgm:pt>
    <dgm:pt modelId="{EBF84130-B6B3-9542-86B4-0AFC12A8FB48}" type="pres">
      <dgm:prSet presAssocID="{CED747E9-4EF0-42F6-8239-683FA725CB84}" presName="L2TextContainer" presStyleLbl="bgAccFollowNode1" presStyleIdx="0" presStyleCnt="4"/>
      <dgm:spPr/>
    </dgm:pt>
    <dgm:pt modelId="{875AE14D-BC5C-234E-94FA-0F632DC03436}" type="pres">
      <dgm:prSet presAssocID="{CED747E9-4EF0-42F6-8239-683FA725CB84}" presName="FlexibleEmptyPlaceHolder" presStyleCnt="0"/>
      <dgm:spPr/>
    </dgm:pt>
    <dgm:pt modelId="{2C52648D-8742-A649-B63A-C55FD8DD2A03}" type="pres">
      <dgm:prSet presAssocID="{CED747E9-4EF0-42F6-8239-683FA725CB84}" presName="ConnectLine" presStyleLbl="alignNode1" presStyleIdx="0" presStyleCnt="4"/>
      <dgm:spPr>
        <a:solidFill>
          <a:schemeClr val="accent2">
            <a:hueOff val="0"/>
            <a:satOff val="0"/>
            <a:lumOff val="0"/>
            <a:alphaOff val="0"/>
          </a:schemeClr>
        </a:solidFill>
        <a:ln w="6350" cap="flat" cmpd="sng" algn="ctr">
          <a:solidFill>
            <a:schemeClr val="accent2">
              <a:hueOff val="0"/>
              <a:satOff val="0"/>
              <a:lumOff val="0"/>
              <a:alphaOff val="0"/>
            </a:schemeClr>
          </a:solidFill>
          <a:prstDash val="dash"/>
        </a:ln>
        <a:effectLst/>
      </dgm:spPr>
    </dgm:pt>
    <dgm:pt modelId="{2058831D-3572-2C4B-AEC4-CDCE2047734A}" type="pres">
      <dgm:prSet presAssocID="{CED747E9-4EF0-42F6-8239-683FA725CB84}" presName="ConnectorPoint" presStyleLbl="fgAcc1" presStyleIdx="0" presStyleCnt="4"/>
      <dgm:spPr>
        <a:solidFill>
          <a:schemeClr val="lt1">
            <a:alpha val="90000"/>
            <a:hueOff val="0"/>
            <a:satOff val="0"/>
            <a:lumOff val="0"/>
            <a:alphaOff val="0"/>
          </a:schemeClr>
        </a:solidFill>
        <a:ln w="12700" cap="flat" cmpd="sng" algn="ctr">
          <a:noFill/>
          <a:prstDash val="solid"/>
        </a:ln>
        <a:effectLst/>
      </dgm:spPr>
    </dgm:pt>
    <dgm:pt modelId="{785A06B9-E22E-FF4D-A348-6C15B6EFFDC2}" type="pres">
      <dgm:prSet presAssocID="{CED747E9-4EF0-42F6-8239-683FA725CB84}" presName="EmptyPlaceHolder" presStyleCnt="0"/>
      <dgm:spPr/>
    </dgm:pt>
    <dgm:pt modelId="{ABF98A66-C11E-1545-A4E3-79FB73FFA371}" type="pres">
      <dgm:prSet presAssocID="{BF7F6920-599F-46FD-A105-47F0C43BB119}" presName="spaceBetweenRectangles" presStyleCnt="0"/>
      <dgm:spPr/>
    </dgm:pt>
    <dgm:pt modelId="{6D5CF9FC-5228-9C4F-8304-7366B8DC8357}" type="pres">
      <dgm:prSet presAssocID="{456104FF-63E2-458D-BB74-89AB6E941AFA}" presName="composite" presStyleCnt="0"/>
      <dgm:spPr/>
    </dgm:pt>
    <dgm:pt modelId="{E07A7A73-794C-A449-B515-02A00A6A23CE}" type="pres">
      <dgm:prSet presAssocID="{456104FF-63E2-458D-BB74-89AB6E941AFA}" presName="L1TextContainer" presStyleLbl="revTx" presStyleIdx="1" presStyleCnt="4">
        <dgm:presLayoutVars>
          <dgm:chMax val="1"/>
          <dgm:chPref val="1"/>
          <dgm:bulletEnabled val="1"/>
        </dgm:presLayoutVars>
      </dgm:prSet>
      <dgm:spPr/>
    </dgm:pt>
    <dgm:pt modelId="{DE97747E-2CF2-8545-841A-EB63F7A46ED6}" type="pres">
      <dgm:prSet presAssocID="{456104FF-63E2-458D-BB74-89AB6E941AFA}" presName="L2TextContainerWrapper" presStyleCnt="0">
        <dgm:presLayoutVars>
          <dgm:chMax val="0"/>
          <dgm:chPref val="0"/>
          <dgm:bulletEnabled val="1"/>
        </dgm:presLayoutVars>
      </dgm:prSet>
      <dgm:spPr/>
    </dgm:pt>
    <dgm:pt modelId="{009E8D14-327B-6D43-AF73-2E89CE431D52}" type="pres">
      <dgm:prSet presAssocID="{456104FF-63E2-458D-BB74-89AB6E941AFA}" presName="L2TextContainer" presStyleLbl="bgAccFollowNode1" presStyleIdx="1" presStyleCnt="4"/>
      <dgm:spPr/>
    </dgm:pt>
    <dgm:pt modelId="{40835BD2-7D9F-0540-9F20-AB9F7C0D8733}" type="pres">
      <dgm:prSet presAssocID="{456104FF-63E2-458D-BB74-89AB6E941AFA}" presName="FlexibleEmptyPlaceHolder" presStyleCnt="0"/>
      <dgm:spPr/>
    </dgm:pt>
    <dgm:pt modelId="{9F83714A-2E78-D948-85C5-13C42E40682C}" type="pres">
      <dgm:prSet presAssocID="{456104FF-63E2-458D-BB74-89AB6E941AFA}" presName="ConnectLine" presStyleLbl="alignNode1" presStyleIdx="1" presStyleCnt="4"/>
      <dgm:spPr>
        <a:solidFill>
          <a:schemeClr val="accent2">
            <a:hueOff val="-3450629"/>
            <a:satOff val="15286"/>
            <a:lumOff val="-5621"/>
            <a:alphaOff val="0"/>
          </a:schemeClr>
        </a:solidFill>
        <a:ln w="6350" cap="flat" cmpd="sng" algn="ctr">
          <a:solidFill>
            <a:schemeClr val="accent2">
              <a:hueOff val="-3450629"/>
              <a:satOff val="15286"/>
              <a:lumOff val="-5621"/>
              <a:alphaOff val="0"/>
            </a:schemeClr>
          </a:solidFill>
          <a:prstDash val="dash"/>
        </a:ln>
        <a:effectLst/>
      </dgm:spPr>
    </dgm:pt>
    <dgm:pt modelId="{ECABAE4F-6876-5447-929D-D03B91AFD1A3}" type="pres">
      <dgm:prSet presAssocID="{456104FF-63E2-458D-BB74-89AB6E941AFA}" presName="ConnectorPoint" presStyleLbl="fgAcc1" presStyleIdx="1" presStyleCnt="4"/>
      <dgm:spPr>
        <a:solidFill>
          <a:schemeClr val="lt1">
            <a:alpha val="90000"/>
            <a:hueOff val="0"/>
            <a:satOff val="0"/>
            <a:lumOff val="0"/>
            <a:alphaOff val="0"/>
          </a:schemeClr>
        </a:solidFill>
        <a:ln w="12700" cap="flat" cmpd="sng" algn="ctr">
          <a:noFill/>
          <a:prstDash val="solid"/>
        </a:ln>
        <a:effectLst/>
      </dgm:spPr>
    </dgm:pt>
    <dgm:pt modelId="{42D4EFD5-15B9-0E4B-A08A-1B383FD79FAD}" type="pres">
      <dgm:prSet presAssocID="{456104FF-63E2-458D-BB74-89AB6E941AFA}" presName="EmptyPlaceHolder" presStyleCnt="0"/>
      <dgm:spPr/>
    </dgm:pt>
    <dgm:pt modelId="{750771C9-E9A8-B544-848E-0B4C5DEAF7EC}" type="pres">
      <dgm:prSet presAssocID="{9DF5661E-3BEC-4256-92C6-35D09709AA07}" presName="spaceBetweenRectangles" presStyleCnt="0"/>
      <dgm:spPr/>
    </dgm:pt>
    <dgm:pt modelId="{55AFBE0D-FE07-4948-94F4-42D0B3BAD875}" type="pres">
      <dgm:prSet presAssocID="{0803CF98-95FA-4E21-BC15-74603EB3CF18}" presName="composite" presStyleCnt="0"/>
      <dgm:spPr/>
    </dgm:pt>
    <dgm:pt modelId="{B421A30E-098D-AD41-A1CA-836AFEEA0151}" type="pres">
      <dgm:prSet presAssocID="{0803CF98-95FA-4E21-BC15-74603EB3CF18}" presName="L1TextContainer" presStyleLbl="revTx" presStyleIdx="2" presStyleCnt="4">
        <dgm:presLayoutVars>
          <dgm:chMax val="1"/>
          <dgm:chPref val="1"/>
          <dgm:bulletEnabled val="1"/>
        </dgm:presLayoutVars>
      </dgm:prSet>
      <dgm:spPr/>
    </dgm:pt>
    <dgm:pt modelId="{48EBEEDB-A57B-6E40-9703-6B07FD28F2A7}" type="pres">
      <dgm:prSet presAssocID="{0803CF98-95FA-4E21-BC15-74603EB3CF18}" presName="L2TextContainerWrapper" presStyleCnt="0">
        <dgm:presLayoutVars>
          <dgm:chMax val="0"/>
          <dgm:chPref val="0"/>
          <dgm:bulletEnabled val="1"/>
        </dgm:presLayoutVars>
      </dgm:prSet>
      <dgm:spPr/>
    </dgm:pt>
    <dgm:pt modelId="{168447E4-C9C0-A541-ACDB-DE56FDC7BF4F}" type="pres">
      <dgm:prSet presAssocID="{0803CF98-95FA-4E21-BC15-74603EB3CF18}" presName="L2TextContainer" presStyleLbl="bgAccFollowNode1" presStyleIdx="2" presStyleCnt="4"/>
      <dgm:spPr/>
    </dgm:pt>
    <dgm:pt modelId="{86807B33-3CE4-CE46-A5DF-CD016BE0C56A}" type="pres">
      <dgm:prSet presAssocID="{0803CF98-95FA-4E21-BC15-74603EB3CF18}" presName="FlexibleEmptyPlaceHolder" presStyleCnt="0"/>
      <dgm:spPr/>
    </dgm:pt>
    <dgm:pt modelId="{B105F309-00CD-C549-BFDB-40D8714EBB80}" type="pres">
      <dgm:prSet presAssocID="{0803CF98-95FA-4E21-BC15-74603EB3CF18}" presName="ConnectLine" presStyleLbl="alignNode1" presStyleIdx="2" presStyleCnt="4"/>
      <dgm:spPr>
        <a:solidFill>
          <a:schemeClr val="accent2">
            <a:hueOff val="-6901259"/>
            <a:satOff val="30573"/>
            <a:lumOff val="-11243"/>
            <a:alphaOff val="0"/>
          </a:schemeClr>
        </a:solidFill>
        <a:ln w="6350" cap="flat" cmpd="sng" algn="ctr">
          <a:solidFill>
            <a:schemeClr val="accent2">
              <a:hueOff val="-6901259"/>
              <a:satOff val="30573"/>
              <a:lumOff val="-11243"/>
              <a:alphaOff val="0"/>
            </a:schemeClr>
          </a:solidFill>
          <a:prstDash val="dash"/>
        </a:ln>
        <a:effectLst/>
      </dgm:spPr>
    </dgm:pt>
    <dgm:pt modelId="{4402C016-2C41-1242-9C49-B5A304FF0077}" type="pres">
      <dgm:prSet presAssocID="{0803CF98-95FA-4E21-BC15-74603EB3CF18}" presName="ConnectorPoint" presStyleLbl="fgAcc1" presStyleIdx="2" presStyleCnt="4"/>
      <dgm:spPr>
        <a:solidFill>
          <a:schemeClr val="lt1">
            <a:alpha val="90000"/>
            <a:hueOff val="0"/>
            <a:satOff val="0"/>
            <a:lumOff val="0"/>
            <a:alphaOff val="0"/>
          </a:schemeClr>
        </a:solidFill>
        <a:ln w="12700" cap="flat" cmpd="sng" algn="ctr">
          <a:noFill/>
          <a:prstDash val="solid"/>
        </a:ln>
        <a:effectLst/>
      </dgm:spPr>
    </dgm:pt>
    <dgm:pt modelId="{A444524F-246E-0849-8F29-64842817A64F}" type="pres">
      <dgm:prSet presAssocID="{0803CF98-95FA-4E21-BC15-74603EB3CF18}" presName="EmptyPlaceHolder" presStyleCnt="0"/>
      <dgm:spPr/>
    </dgm:pt>
    <dgm:pt modelId="{A3F1003C-8BCA-D847-9B88-01B9D9701118}" type="pres">
      <dgm:prSet presAssocID="{429B086E-1909-43E3-ABFF-0D958CD1921F}" presName="spaceBetweenRectangles" presStyleCnt="0"/>
      <dgm:spPr/>
    </dgm:pt>
    <dgm:pt modelId="{20C34EAE-42DC-1142-AB6B-BA529B8ABF48}" type="pres">
      <dgm:prSet presAssocID="{1FA542C1-BCA5-4FF4-BEDD-EB7935E00F3B}" presName="composite" presStyleCnt="0"/>
      <dgm:spPr/>
    </dgm:pt>
    <dgm:pt modelId="{E4EF7093-D033-484F-B809-20A5B9610014}" type="pres">
      <dgm:prSet presAssocID="{1FA542C1-BCA5-4FF4-BEDD-EB7935E00F3B}" presName="L1TextContainer" presStyleLbl="revTx" presStyleIdx="3" presStyleCnt="4">
        <dgm:presLayoutVars>
          <dgm:chMax val="1"/>
          <dgm:chPref val="1"/>
          <dgm:bulletEnabled val="1"/>
        </dgm:presLayoutVars>
      </dgm:prSet>
      <dgm:spPr/>
    </dgm:pt>
    <dgm:pt modelId="{1B791820-BB64-454D-BFE0-D7356687837B}" type="pres">
      <dgm:prSet presAssocID="{1FA542C1-BCA5-4FF4-BEDD-EB7935E00F3B}" presName="L2TextContainerWrapper" presStyleCnt="0">
        <dgm:presLayoutVars>
          <dgm:chMax val="0"/>
          <dgm:chPref val="0"/>
          <dgm:bulletEnabled val="1"/>
        </dgm:presLayoutVars>
      </dgm:prSet>
      <dgm:spPr/>
    </dgm:pt>
    <dgm:pt modelId="{2B7CAA78-7361-C74D-9B78-04605B485A8C}" type="pres">
      <dgm:prSet presAssocID="{1FA542C1-BCA5-4FF4-BEDD-EB7935E00F3B}" presName="L2TextContainer" presStyleLbl="bgAccFollowNode1" presStyleIdx="3" presStyleCnt="4"/>
      <dgm:spPr/>
    </dgm:pt>
    <dgm:pt modelId="{AC24895E-AE7F-EE4D-9438-4CA5E07CDAA6}" type="pres">
      <dgm:prSet presAssocID="{1FA542C1-BCA5-4FF4-BEDD-EB7935E00F3B}" presName="FlexibleEmptyPlaceHolder" presStyleCnt="0"/>
      <dgm:spPr/>
    </dgm:pt>
    <dgm:pt modelId="{29E4C1A2-3441-5540-9812-B70BF5FFD567}" type="pres">
      <dgm:prSet presAssocID="{1FA542C1-BCA5-4FF4-BEDD-EB7935E00F3B}" presName="ConnectLine" presStyleLbl="alignNode1" presStyleIdx="3" presStyleCnt="4"/>
      <dgm:spPr>
        <a:solidFill>
          <a:schemeClr val="accent2">
            <a:hueOff val="-10351888"/>
            <a:satOff val="45859"/>
            <a:lumOff val="-16864"/>
            <a:alphaOff val="0"/>
          </a:schemeClr>
        </a:solidFill>
        <a:ln w="6350" cap="flat" cmpd="sng" algn="ctr">
          <a:solidFill>
            <a:schemeClr val="accent2">
              <a:hueOff val="-10351888"/>
              <a:satOff val="45859"/>
              <a:lumOff val="-16864"/>
              <a:alphaOff val="0"/>
            </a:schemeClr>
          </a:solidFill>
          <a:prstDash val="dash"/>
        </a:ln>
        <a:effectLst/>
      </dgm:spPr>
    </dgm:pt>
    <dgm:pt modelId="{EF0D373F-FCF9-E74A-AB30-98436C5F87E2}" type="pres">
      <dgm:prSet presAssocID="{1FA542C1-BCA5-4FF4-BEDD-EB7935E00F3B}" presName="ConnectorPoint" presStyleLbl="fgAcc1" presStyleIdx="3" presStyleCnt="4"/>
      <dgm:spPr>
        <a:solidFill>
          <a:schemeClr val="lt1">
            <a:alpha val="90000"/>
            <a:hueOff val="0"/>
            <a:satOff val="0"/>
            <a:lumOff val="0"/>
            <a:alphaOff val="0"/>
          </a:schemeClr>
        </a:solidFill>
        <a:ln w="12700" cap="flat" cmpd="sng" algn="ctr">
          <a:noFill/>
          <a:prstDash val="solid"/>
        </a:ln>
        <a:effectLst/>
      </dgm:spPr>
    </dgm:pt>
    <dgm:pt modelId="{BBD31F15-3E29-FD40-96E8-B6E864F805A3}" type="pres">
      <dgm:prSet presAssocID="{1FA542C1-BCA5-4FF4-BEDD-EB7935E00F3B}" presName="EmptyPlaceHolder" presStyleCnt="0"/>
      <dgm:spPr/>
    </dgm:pt>
  </dgm:ptLst>
  <dgm:cxnLst>
    <dgm:cxn modelId="{ED037D26-5094-E049-8113-02A30307E22F}" type="presOf" srcId="{456104FF-63E2-458D-BB74-89AB6E941AFA}" destId="{E07A7A73-794C-A449-B515-02A00A6A23CE}" srcOrd="0" destOrd="0" presId="urn:microsoft.com/office/officeart/2017/3/layout/HorizontalPathTimeline"/>
    <dgm:cxn modelId="{C4024127-3A67-46A1-93A2-820553A17714}" srcId="{456104FF-63E2-458D-BB74-89AB6E941AFA}" destId="{148E3640-B9B4-4622-92F0-3F405A962253}" srcOrd="0" destOrd="0" parTransId="{B46610CD-9485-4DFF-ABD8-02CD215BC3E3}" sibTransId="{366275D8-5508-4170-9E1D-6060F1EE2EF1}"/>
    <dgm:cxn modelId="{086EB22F-E6B8-8944-B36E-9F8C48ECB179}" type="presOf" srcId="{EFFEA937-82E5-4674-8ABB-41BCABCAC1B3}" destId="{2B7CAA78-7361-C74D-9B78-04605B485A8C}" srcOrd="0" destOrd="0" presId="urn:microsoft.com/office/officeart/2017/3/layout/HorizontalPathTimeline"/>
    <dgm:cxn modelId="{1551F130-B918-4341-B84D-F44E1F2B55CD}" srcId="{CED747E9-4EF0-42F6-8239-683FA725CB84}" destId="{336281CA-D7B0-4B12-81AB-3CB369956EAC}" srcOrd="0" destOrd="0" parTransId="{162202B9-38EE-4470-A00F-50CE53C9E5C7}" sibTransId="{18D440A2-013F-40BE-93C2-E08F6D0E3568}"/>
    <dgm:cxn modelId="{92BD4F42-507B-9A4F-86DE-DFDC4B56467B}" type="presOf" srcId="{CED747E9-4EF0-42F6-8239-683FA725CB84}" destId="{187B1BF8-4D39-704E-9BBF-186B2BF1FAF1}" srcOrd="0" destOrd="0" presId="urn:microsoft.com/office/officeart/2017/3/layout/HorizontalPathTimeline"/>
    <dgm:cxn modelId="{5E7F1652-C8DF-4BCC-9066-7F47264EF089}" srcId="{D0E1736C-621D-4FD1-A035-FCD1E70D4507}" destId="{CED747E9-4EF0-42F6-8239-683FA725CB84}" srcOrd="0" destOrd="0" parTransId="{5F81A7B5-7284-40D1-85FA-B397E607C767}" sibTransId="{BF7F6920-599F-46FD-A105-47F0C43BB119}"/>
    <dgm:cxn modelId="{D58F6162-2554-4931-9731-B4487D75CACA}" srcId="{1FA542C1-BCA5-4FF4-BEDD-EB7935E00F3B}" destId="{EFFEA937-82E5-4674-8ABB-41BCABCAC1B3}" srcOrd="0" destOrd="0" parTransId="{FFBDE50F-C614-4F5C-BF05-9B6D8091D1D4}" sibTransId="{6F64B750-4758-4C3E-85E4-287F7FB39F17}"/>
    <dgm:cxn modelId="{67BE427D-700F-FA46-8626-32055CE2FF81}" type="presOf" srcId="{D0E1736C-621D-4FD1-A035-FCD1E70D4507}" destId="{773DA60B-ACAC-AB47-A4B5-4B57BA5A69EC}" srcOrd="0" destOrd="0" presId="urn:microsoft.com/office/officeart/2017/3/layout/HorizontalPathTimeline"/>
    <dgm:cxn modelId="{3AB70EBB-AE1F-4203-8079-E8FD2C5ED0EF}" srcId="{D0E1736C-621D-4FD1-A035-FCD1E70D4507}" destId="{456104FF-63E2-458D-BB74-89AB6E941AFA}" srcOrd="1" destOrd="0" parTransId="{44C3FE91-310E-44E3-B6B4-5FF590C50948}" sibTransId="{9DF5661E-3BEC-4256-92C6-35D09709AA07}"/>
    <dgm:cxn modelId="{F121D4C4-D45F-474E-B639-012738056626}" srcId="{D0E1736C-621D-4FD1-A035-FCD1E70D4507}" destId="{0803CF98-95FA-4E21-BC15-74603EB3CF18}" srcOrd="2" destOrd="0" parTransId="{35E80E93-8C41-4666-B5E5-15C10A9847CA}" sibTransId="{429B086E-1909-43E3-ABFF-0D958CD1921F}"/>
    <dgm:cxn modelId="{DF2FB3C5-5F51-479D-9B1C-E25419CFD2C6}" srcId="{D0E1736C-621D-4FD1-A035-FCD1E70D4507}" destId="{1FA542C1-BCA5-4FF4-BEDD-EB7935E00F3B}" srcOrd="3" destOrd="0" parTransId="{FFF10689-34E9-44EE-B614-DEB517FD8AF3}" sibTransId="{08ED2E27-620F-4284-931B-A1979BBA8AED}"/>
    <dgm:cxn modelId="{771D9FCB-F8D9-F848-ADBB-A2A88D34F3C4}" type="presOf" srcId="{DD9F4431-1F84-4476-8D4F-A42719E54FA6}" destId="{168447E4-C9C0-A541-ACDB-DE56FDC7BF4F}" srcOrd="0" destOrd="0" presId="urn:microsoft.com/office/officeart/2017/3/layout/HorizontalPathTimeline"/>
    <dgm:cxn modelId="{3A8AA8D1-D5F4-D64C-AFDB-39FB19599DA1}" type="presOf" srcId="{148E3640-B9B4-4622-92F0-3F405A962253}" destId="{009E8D14-327B-6D43-AF73-2E89CE431D52}" srcOrd="0" destOrd="0" presId="urn:microsoft.com/office/officeart/2017/3/layout/HorizontalPathTimeline"/>
    <dgm:cxn modelId="{AD9E03D9-8979-7748-96D7-857A2FA831B2}" type="presOf" srcId="{1FA542C1-BCA5-4FF4-BEDD-EB7935E00F3B}" destId="{E4EF7093-D033-484F-B809-20A5B9610014}" srcOrd="0" destOrd="0" presId="urn:microsoft.com/office/officeart/2017/3/layout/HorizontalPathTimeline"/>
    <dgm:cxn modelId="{7BB37CEF-567F-3F45-AD84-224D9F9C4E1F}" type="presOf" srcId="{0803CF98-95FA-4E21-BC15-74603EB3CF18}" destId="{B421A30E-098D-AD41-A1CA-836AFEEA0151}" srcOrd="0" destOrd="0" presId="urn:microsoft.com/office/officeart/2017/3/layout/HorizontalPathTimeline"/>
    <dgm:cxn modelId="{884521F9-3D80-4B5C-AE25-A6B611499480}" srcId="{0803CF98-95FA-4E21-BC15-74603EB3CF18}" destId="{DD9F4431-1F84-4476-8D4F-A42719E54FA6}" srcOrd="0" destOrd="0" parTransId="{258B093B-F0B1-4C37-A8D4-F31E0523F484}" sibTransId="{C05AE761-6EDC-4D3E-8466-431ED7F8952C}"/>
    <dgm:cxn modelId="{614597FF-6432-0243-AB91-881843403974}" type="presOf" srcId="{336281CA-D7B0-4B12-81AB-3CB369956EAC}" destId="{EBF84130-B6B3-9542-86B4-0AFC12A8FB48}" srcOrd="0" destOrd="0" presId="urn:microsoft.com/office/officeart/2017/3/layout/HorizontalPathTimeline"/>
    <dgm:cxn modelId="{69E6DB16-366F-4742-9FEE-E53DB508633A}" type="presParOf" srcId="{773DA60B-ACAC-AB47-A4B5-4B57BA5A69EC}" destId="{4E79FC1E-E809-AF4B-B0B4-B119F9063043}" srcOrd="0" destOrd="0" presId="urn:microsoft.com/office/officeart/2017/3/layout/HorizontalPathTimeline"/>
    <dgm:cxn modelId="{050D8A12-CA13-7C45-A2D3-ACDF5A217A8B}" type="presParOf" srcId="{773DA60B-ACAC-AB47-A4B5-4B57BA5A69EC}" destId="{289C49E0-57D1-1F41-B39D-A97C2655A0C3}" srcOrd="1" destOrd="0" presId="urn:microsoft.com/office/officeart/2017/3/layout/HorizontalPathTimeline"/>
    <dgm:cxn modelId="{654C4E96-F35E-0E4D-80AD-473861FBCDE3}" type="presParOf" srcId="{289C49E0-57D1-1F41-B39D-A97C2655A0C3}" destId="{AEFECD02-EDB4-A240-9E41-6E08EEE237E0}" srcOrd="0" destOrd="0" presId="urn:microsoft.com/office/officeart/2017/3/layout/HorizontalPathTimeline"/>
    <dgm:cxn modelId="{141DD769-9FD2-EA45-B830-6FA29F89D0D8}" type="presParOf" srcId="{AEFECD02-EDB4-A240-9E41-6E08EEE237E0}" destId="{187B1BF8-4D39-704E-9BBF-186B2BF1FAF1}" srcOrd="0" destOrd="0" presId="urn:microsoft.com/office/officeart/2017/3/layout/HorizontalPathTimeline"/>
    <dgm:cxn modelId="{7647CA3E-3F10-4F4C-A1D2-1A7876C8DF2C}" type="presParOf" srcId="{AEFECD02-EDB4-A240-9E41-6E08EEE237E0}" destId="{65E7077C-A170-834B-B6ED-6ADB66854099}" srcOrd="1" destOrd="0" presId="urn:microsoft.com/office/officeart/2017/3/layout/HorizontalPathTimeline"/>
    <dgm:cxn modelId="{E73A6CF2-FBC3-1C44-9DCE-D2994C237C93}" type="presParOf" srcId="{65E7077C-A170-834B-B6ED-6ADB66854099}" destId="{EBF84130-B6B3-9542-86B4-0AFC12A8FB48}" srcOrd="0" destOrd="0" presId="urn:microsoft.com/office/officeart/2017/3/layout/HorizontalPathTimeline"/>
    <dgm:cxn modelId="{486F5941-04CE-B049-A7F0-23C3F5CC9DD9}" type="presParOf" srcId="{65E7077C-A170-834B-B6ED-6ADB66854099}" destId="{875AE14D-BC5C-234E-94FA-0F632DC03436}" srcOrd="1" destOrd="0" presId="urn:microsoft.com/office/officeart/2017/3/layout/HorizontalPathTimeline"/>
    <dgm:cxn modelId="{BBE6068A-AF63-E244-A274-670940BFA7AE}" type="presParOf" srcId="{AEFECD02-EDB4-A240-9E41-6E08EEE237E0}" destId="{2C52648D-8742-A649-B63A-C55FD8DD2A03}" srcOrd="2" destOrd="0" presId="urn:microsoft.com/office/officeart/2017/3/layout/HorizontalPathTimeline"/>
    <dgm:cxn modelId="{C048A2EA-0E63-504D-BE7B-D78409CE8BDB}" type="presParOf" srcId="{AEFECD02-EDB4-A240-9E41-6E08EEE237E0}" destId="{2058831D-3572-2C4B-AEC4-CDCE2047734A}" srcOrd="3" destOrd="0" presId="urn:microsoft.com/office/officeart/2017/3/layout/HorizontalPathTimeline"/>
    <dgm:cxn modelId="{34667720-22CE-C741-8331-C19511ADBE67}" type="presParOf" srcId="{AEFECD02-EDB4-A240-9E41-6E08EEE237E0}" destId="{785A06B9-E22E-FF4D-A348-6C15B6EFFDC2}" srcOrd="4" destOrd="0" presId="urn:microsoft.com/office/officeart/2017/3/layout/HorizontalPathTimeline"/>
    <dgm:cxn modelId="{65B1CFD1-0CA6-2E4A-A393-25F1290DB9D3}" type="presParOf" srcId="{289C49E0-57D1-1F41-B39D-A97C2655A0C3}" destId="{ABF98A66-C11E-1545-A4E3-79FB73FFA371}" srcOrd="1" destOrd="0" presId="urn:microsoft.com/office/officeart/2017/3/layout/HorizontalPathTimeline"/>
    <dgm:cxn modelId="{0A0540D1-1BE7-734B-8004-12A01C7883FC}" type="presParOf" srcId="{289C49E0-57D1-1F41-B39D-A97C2655A0C3}" destId="{6D5CF9FC-5228-9C4F-8304-7366B8DC8357}" srcOrd="2" destOrd="0" presId="urn:microsoft.com/office/officeart/2017/3/layout/HorizontalPathTimeline"/>
    <dgm:cxn modelId="{E3805AEA-A286-1F46-A2B6-AB0CBDA64B86}" type="presParOf" srcId="{6D5CF9FC-5228-9C4F-8304-7366B8DC8357}" destId="{E07A7A73-794C-A449-B515-02A00A6A23CE}" srcOrd="0" destOrd="0" presId="urn:microsoft.com/office/officeart/2017/3/layout/HorizontalPathTimeline"/>
    <dgm:cxn modelId="{593EC218-6BEE-B542-80C5-562505169B40}" type="presParOf" srcId="{6D5CF9FC-5228-9C4F-8304-7366B8DC8357}" destId="{DE97747E-2CF2-8545-841A-EB63F7A46ED6}" srcOrd="1" destOrd="0" presId="urn:microsoft.com/office/officeart/2017/3/layout/HorizontalPathTimeline"/>
    <dgm:cxn modelId="{8329C00E-AAA6-C348-8AA4-5ECA495ABC12}" type="presParOf" srcId="{DE97747E-2CF2-8545-841A-EB63F7A46ED6}" destId="{009E8D14-327B-6D43-AF73-2E89CE431D52}" srcOrd="0" destOrd="0" presId="urn:microsoft.com/office/officeart/2017/3/layout/HorizontalPathTimeline"/>
    <dgm:cxn modelId="{35DDD75F-DCE2-C949-90C4-9C6810363DE1}" type="presParOf" srcId="{DE97747E-2CF2-8545-841A-EB63F7A46ED6}" destId="{40835BD2-7D9F-0540-9F20-AB9F7C0D8733}" srcOrd="1" destOrd="0" presId="urn:microsoft.com/office/officeart/2017/3/layout/HorizontalPathTimeline"/>
    <dgm:cxn modelId="{5959DC4C-CEF1-774D-A476-42E1043B16D6}" type="presParOf" srcId="{6D5CF9FC-5228-9C4F-8304-7366B8DC8357}" destId="{9F83714A-2E78-D948-85C5-13C42E40682C}" srcOrd="2" destOrd="0" presId="urn:microsoft.com/office/officeart/2017/3/layout/HorizontalPathTimeline"/>
    <dgm:cxn modelId="{BC7A8D5B-1138-404E-84D9-C11B47B60C47}" type="presParOf" srcId="{6D5CF9FC-5228-9C4F-8304-7366B8DC8357}" destId="{ECABAE4F-6876-5447-929D-D03B91AFD1A3}" srcOrd="3" destOrd="0" presId="urn:microsoft.com/office/officeart/2017/3/layout/HorizontalPathTimeline"/>
    <dgm:cxn modelId="{B373C8F0-51AD-614A-8589-8CCE11DA0D2D}" type="presParOf" srcId="{6D5CF9FC-5228-9C4F-8304-7366B8DC8357}" destId="{42D4EFD5-15B9-0E4B-A08A-1B383FD79FAD}" srcOrd="4" destOrd="0" presId="urn:microsoft.com/office/officeart/2017/3/layout/HorizontalPathTimeline"/>
    <dgm:cxn modelId="{E39598E9-9226-6C45-9EA2-B8B95649D424}" type="presParOf" srcId="{289C49E0-57D1-1F41-B39D-A97C2655A0C3}" destId="{750771C9-E9A8-B544-848E-0B4C5DEAF7EC}" srcOrd="3" destOrd="0" presId="urn:microsoft.com/office/officeart/2017/3/layout/HorizontalPathTimeline"/>
    <dgm:cxn modelId="{740D6F9C-C2E8-4D4B-A92C-77C8E7FFB186}" type="presParOf" srcId="{289C49E0-57D1-1F41-B39D-A97C2655A0C3}" destId="{55AFBE0D-FE07-4948-94F4-42D0B3BAD875}" srcOrd="4" destOrd="0" presId="urn:microsoft.com/office/officeart/2017/3/layout/HorizontalPathTimeline"/>
    <dgm:cxn modelId="{A8A5A80D-85D1-3147-B74F-4892A7022956}" type="presParOf" srcId="{55AFBE0D-FE07-4948-94F4-42D0B3BAD875}" destId="{B421A30E-098D-AD41-A1CA-836AFEEA0151}" srcOrd="0" destOrd="0" presId="urn:microsoft.com/office/officeart/2017/3/layout/HorizontalPathTimeline"/>
    <dgm:cxn modelId="{EBE53DB6-6E03-654B-B050-458C898F362B}" type="presParOf" srcId="{55AFBE0D-FE07-4948-94F4-42D0B3BAD875}" destId="{48EBEEDB-A57B-6E40-9703-6B07FD28F2A7}" srcOrd="1" destOrd="0" presId="urn:microsoft.com/office/officeart/2017/3/layout/HorizontalPathTimeline"/>
    <dgm:cxn modelId="{7577028D-31D7-BD4C-BF82-6503CA710016}" type="presParOf" srcId="{48EBEEDB-A57B-6E40-9703-6B07FD28F2A7}" destId="{168447E4-C9C0-A541-ACDB-DE56FDC7BF4F}" srcOrd="0" destOrd="0" presId="urn:microsoft.com/office/officeart/2017/3/layout/HorizontalPathTimeline"/>
    <dgm:cxn modelId="{B318F92D-7CCF-E14A-9326-58EC8737C3A3}" type="presParOf" srcId="{48EBEEDB-A57B-6E40-9703-6B07FD28F2A7}" destId="{86807B33-3CE4-CE46-A5DF-CD016BE0C56A}" srcOrd="1" destOrd="0" presId="urn:microsoft.com/office/officeart/2017/3/layout/HorizontalPathTimeline"/>
    <dgm:cxn modelId="{DCBEE6FF-4D4E-EB47-904C-EFB3602E148F}" type="presParOf" srcId="{55AFBE0D-FE07-4948-94F4-42D0B3BAD875}" destId="{B105F309-00CD-C549-BFDB-40D8714EBB80}" srcOrd="2" destOrd="0" presId="urn:microsoft.com/office/officeart/2017/3/layout/HorizontalPathTimeline"/>
    <dgm:cxn modelId="{63A8BC3A-5110-D744-A844-EB5F2D908F2C}" type="presParOf" srcId="{55AFBE0D-FE07-4948-94F4-42D0B3BAD875}" destId="{4402C016-2C41-1242-9C49-B5A304FF0077}" srcOrd="3" destOrd="0" presId="urn:microsoft.com/office/officeart/2017/3/layout/HorizontalPathTimeline"/>
    <dgm:cxn modelId="{C10671D7-F550-6444-8EC4-F2150788AF80}" type="presParOf" srcId="{55AFBE0D-FE07-4948-94F4-42D0B3BAD875}" destId="{A444524F-246E-0849-8F29-64842817A64F}" srcOrd="4" destOrd="0" presId="urn:microsoft.com/office/officeart/2017/3/layout/HorizontalPathTimeline"/>
    <dgm:cxn modelId="{90E46C8B-0A0A-8C4D-984E-A4E950CC954B}" type="presParOf" srcId="{289C49E0-57D1-1F41-B39D-A97C2655A0C3}" destId="{A3F1003C-8BCA-D847-9B88-01B9D9701118}" srcOrd="5" destOrd="0" presId="urn:microsoft.com/office/officeart/2017/3/layout/HorizontalPathTimeline"/>
    <dgm:cxn modelId="{C5B2ECC2-B1D3-354F-8A85-B925B71EE958}" type="presParOf" srcId="{289C49E0-57D1-1F41-B39D-A97C2655A0C3}" destId="{20C34EAE-42DC-1142-AB6B-BA529B8ABF48}" srcOrd="6" destOrd="0" presId="urn:microsoft.com/office/officeart/2017/3/layout/HorizontalPathTimeline"/>
    <dgm:cxn modelId="{BE6C169B-C90D-4340-9106-50179706B300}" type="presParOf" srcId="{20C34EAE-42DC-1142-AB6B-BA529B8ABF48}" destId="{E4EF7093-D033-484F-B809-20A5B9610014}" srcOrd="0" destOrd="0" presId="urn:microsoft.com/office/officeart/2017/3/layout/HorizontalPathTimeline"/>
    <dgm:cxn modelId="{8F577F16-BA9E-EE40-8692-4E556EF8C631}" type="presParOf" srcId="{20C34EAE-42DC-1142-AB6B-BA529B8ABF48}" destId="{1B791820-BB64-454D-BFE0-D7356687837B}" srcOrd="1" destOrd="0" presId="urn:microsoft.com/office/officeart/2017/3/layout/HorizontalPathTimeline"/>
    <dgm:cxn modelId="{B8875597-14C0-324B-BCA1-2C494BCB422A}" type="presParOf" srcId="{1B791820-BB64-454D-BFE0-D7356687837B}" destId="{2B7CAA78-7361-C74D-9B78-04605B485A8C}" srcOrd="0" destOrd="0" presId="urn:microsoft.com/office/officeart/2017/3/layout/HorizontalPathTimeline"/>
    <dgm:cxn modelId="{A5834ED1-6D41-584A-BEB4-1F46FB802EE8}" type="presParOf" srcId="{1B791820-BB64-454D-BFE0-D7356687837B}" destId="{AC24895E-AE7F-EE4D-9438-4CA5E07CDAA6}" srcOrd="1" destOrd="0" presId="urn:microsoft.com/office/officeart/2017/3/layout/HorizontalPathTimeline"/>
    <dgm:cxn modelId="{0CBDB2D0-17E1-1A44-B62F-1994E150C397}" type="presParOf" srcId="{20C34EAE-42DC-1142-AB6B-BA529B8ABF48}" destId="{29E4C1A2-3441-5540-9812-B70BF5FFD567}" srcOrd="2" destOrd="0" presId="urn:microsoft.com/office/officeart/2017/3/layout/HorizontalPathTimeline"/>
    <dgm:cxn modelId="{3AE29408-512D-AF4A-84C9-F1B6663C81FE}" type="presParOf" srcId="{20C34EAE-42DC-1142-AB6B-BA529B8ABF48}" destId="{EF0D373F-FCF9-E74A-AB30-98436C5F87E2}" srcOrd="3" destOrd="0" presId="urn:microsoft.com/office/officeart/2017/3/layout/HorizontalPathTimeline"/>
    <dgm:cxn modelId="{606EE2C6-D5B5-BF4B-8390-F33317599D6B}" type="presParOf" srcId="{20C34EAE-42DC-1142-AB6B-BA529B8ABF48}" destId="{BBD31F15-3E29-FD40-96E8-B6E864F805A3}" srcOrd="4" destOrd="0" presId="urn:microsoft.com/office/officeart/2017/3/layout/HorizontalPath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F004F87-48BD-4436-B1CC-F2ED125B9C67}" type="doc">
      <dgm:prSet loTypeId="urn:microsoft.com/office/officeart/2005/8/layout/process4" loCatId="process" qsTypeId="urn:microsoft.com/office/officeart/2005/8/quickstyle/simple4" qsCatId="simple" csTypeId="urn:microsoft.com/office/officeart/2005/8/colors/colorful1" csCatId="colorful"/>
      <dgm:spPr/>
      <dgm:t>
        <a:bodyPr/>
        <a:lstStyle/>
        <a:p>
          <a:endParaRPr lang="en-US"/>
        </a:p>
      </dgm:t>
    </dgm:pt>
    <dgm:pt modelId="{136ED420-18FA-4411-891A-9A31885EE604}">
      <dgm:prSet/>
      <dgm:spPr/>
      <dgm:t>
        <a:bodyPr/>
        <a:lstStyle/>
        <a:p>
          <a:r>
            <a:rPr lang="fr-FR"/>
            <a:t>1931 : retrait des capitaux américains d'Europe. Faillites spectaculaires en Autriche et en Allemagne. Dévaluation de la livre sterling de 30%. Les réserves japonaises en livre sterling s'épuisent également. Cet événement met fin à un siècle de libre échange.</a:t>
          </a:r>
          <a:endParaRPr lang="en-US"/>
        </a:p>
      </dgm:t>
    </dgm:pt>
    <dgm:pt modelId="{E7E122EB-D6CA-411F-9ABB-03078310C060}" type="parTrans" cxnId="{76E349C4-88C5-4093-BCA9-7F78FEFE905B}">
      <dgm:prSet/>
      <dgm:spPr/>
      <dgm:t>
        <a:bodyPr/>
        <a:lstStyle/>
        <a:p>
          <a:endParaRPr lang="en-US"/>
        </a:p>
      </dgm:t>
    </dgm:pt>
    <dgm:pt modelId="{03CEBC31-0FA1-4E12-8242-2303C9E63B4E}" type="sibTrans" cxnId="{76E349C4-88C5-4093-BCA9-7F78FEFE905B}">
      <dgm:prSet/>
      <dgm:spPr/>
      <dgm:t>
        <a:bodyPr/>
        <a:lstStyle/>
        <a:p>
          <a:endParaRPr lang="en-US"/>
        </a:p>
      </dgm:t>
    </dgm:pt>
    <dgm:pt modelId="{3CDE313A-0047-4E1A-A317-1A455F60F15E}">
      <dgm:prSet/>
      <dgm:spPr/>
      <dgm:t>
        <a:bodyPr/>
        <a:lstStyle/>
        <a:p>
          <a:r>
            <a:rPr lang="fr-FR"/>
            <a:t>1932 : cessation de paiement des réparations de guerre par l'Allemagne.</a:t>
          </a:r>
          <a:endParaRPr lang="en-US"/>
        </a:p>
      </dgm:t>
    </dgm:pt>
    <dgm:pt modelId="{49C7A0AE-01D2-49C5-8486-D8BC8F470CB9}" type="parTrans" cxnId="{60454611-0859-4784-AF39-385C37ABB424}">
      <dgm:prSet/>
      <dgm:spPr/>
      <dgm:t>
        <a:bodyPr/>
        <a:lstStyle/>
        <a:p>
          <a:endParaRPr lang="en-US"/>
        </a:p>
      </dgm:t>
    </dgm:pt>
    <dgm:pt modelId="{3A8DEC63-E6EA-49B7-B332-9FCB885A1E53}" type="sibTrans" cxnId="{60454611-0859-4784-AF39-385C37ABB424}">
      <dgm:prSet/>
      <dgm:spPr/>
      <dgm:t>
        <a:bodyPr/>
        <a:lstStyle/>
        <a:p>
          <a:endParaRPr lang="en-US"/>
        </a:p>
      </dgm:t>
    </dgm:pt>
    <dgm:pt modelId="{7FEE6DA0-E6DD-3244-99EA-F328F277FC8F}" type="pres">
      <dgm:prSet presAssocID="{6F004F87-48BD-4436-B1CC-F2ED125B9C67}" presName="Name0" presStyleCnt="0">
        <dgm:presLayoutVars>
          <dgm:dir/>
          <dgm:animLvl val="lvl"/>
          <dgm:resizeHandles val="exact"/>
        </dgm:presLayoutVars>
      </dgm:prSet>
      <dgm:spPr/>
    </dgm:pt>
    <dgm:pt modelId="{F01110BC-44FD-D846-994B-8BF3CAAD3388}" type="pres">
      <dgm:prSet presAssocID="{3CDE313A-0047-4E1A-A317-1A455F60F15E}" presName="boxAndChildren" presStyleCnt="0"/>
      <dgm:spPr/>
    </dgm:pt>
    <dgm:pt modelId="{48B07592-0C7D-7049-87BC-3C9957B57CF0}" type="pres">
      <dgm:prSet presAssocID="{3CDE313A-0047-4E1A-A317-1A455F60F15E}" presName="parentTextBox" presStyleLbl="node1" presStyleIdx="0" presStyleCnt="2"/>
      <dgm:spPr/>
    </dgm:pt>
    <dgm:pt modelId="{CC43082E-4ED9-694A-B0A3-3FC6EEE4A04A}" type="pres">
      <dgm:prSet presAssocID="{03CEBC31-0FA1-4E12-8242-2303C9E63B4E}" presName="sp" presStyleCnt="0"/>
      <dgm:spPr/>
    </dgm:pt>
    <dgm:pt modelId="{C0964377-0A00-AA4C-A023-15DB52B58997}" type="pres">
      <dgm:prSet presAssocID="{136ED420-18FA-4411-891A-9A31885EE604}" presName="arrowAndChildren" presStyleCnt="0"/>
      <dgm:spPr/>
    </dgm:pt>
    <dgm:pt modelId="{23C8ADB4-2C54-FE44-B8EC-8808A7627D6D}" type="pres">
      <dgm:prSet presAssocID="{136ED420-18FA-4411-891A-9A31885EE604}" presName="parentTextArrow" presStyleLbl="node1" presStyleIdx="1" presStyleCnt="2"/>
      <dgm:spPr/>
    </dgm:pt>
  </dgm:ptLst>
  <dgm:cxnLst>
    <dgm:cxn modelId="{60454611-0859-4784-AF39-385C37ABB424}" srcId="{6F004F87-48BD-4436-B1CC-F2ED125B9C67}" destId="{3CDE313A-0047-4E1A-A317-1A455F60F15E}" srcOrd="1" destOrd="0" parTransId="{49C7A0AE-01D2-49C5-8486-D8BC8F470CB9}" sibTransId="{3A8DEC63-E6EA-49B7-B332-9FCB885A1E53}"/>
    <dgm:cxn modelId="{4F97F087-4C33-F64A-BF29-EB52F5EF0CC3}" type="presOf" srcId="{3CDE313A-0047-4E1A-A317-1A455F60F15E}" destId="{48B07592-0C7D-7049-87BC-3C9957B57CF0}" srcOrd="0" destOrd="0" presId="urn:microsoft.com/office/officeart/2005/8/layout/process4"/>
    <dgm:cxn modelId="{76E349C4-88C5-4093-BCA9-7F78FEFE905B}" srcId="{6F004F87-48BD-4436-B1CC-F2ED125B9C67}" destId="{136ED420-18FA-4411-891A-9A31885EE604}" srcOrd="0" destOrd="0" parTransId="{E7E122EB-D6CA-411F-9ABB-03078310C060}" sibTransId="{03CEBC31-0FA1-4E12-8242-2303C9E63B4E}"/>
    <dgm:cxn modelId="{3A36EFDB-0584-6545-A0FA-82F248BC787C}" type="presOf" srcId="{136ED420-18FA-4411-891A-9A31885EE604}" destId="{23C8ADB4-2C54-FE44-B8EC-8808A7627D6D}" srcOrd="0" destOrd="0" presId="urn:microsoft.com/office/officeart/2005/8/layout/process4"/>
    <dgm:cxn modelId="{427417E9-3B11-1748-9374-51F7C708EAF9}" type="presOf" srcId="{6F004F87-48BD-4436-B1CC-F2ED125B9C67}" destId="{7FEE6DA0-E6DD-3244-99EA-F328F277FC8F}" srcOrd="0" destOrd="0" presId="urn:microsoft.com/office/officeart/2005/8/layout/process4"/>
    <dgm:cxn modelId="{14FA589D-9F6C-5848-A3D8-C740BAF2F49C}" type="presParOf" srcId="{7FEE6DA0-E6DD-3244-99EA-F328F277FC8F}" destId="{F01110BC-44FD-D846-994B-8BF3CAAD3388}" srcOrd="0" destOrd="0" presId="urn:microsoft.com/office/officeart/2005/8/layout/process4"/>
    <dgm:cxn modelId="{84C331D6-4619-804E-BB51-2E1D451DF68F}" type="presParOf" srcId="{F01110BC-44FD-D846-994B-8BF3CAAD3388}" destId="{48B07592-0C7D-7049-87BC-3C9957B57CF0}" srcOrd="0" destOrd="0" presId="urn:microsoft.com/office/officeart/2005/8/layout/process4"/>
    <dgm:cxn modelId="{F48F6A61-A415-A647-B0C2-3C7FE80224F2}" type="presParOf" srcId="{7FEE6DA0-E6DD-3244-99EA-F328F277FC8F}" destId="{CC43082E-4ED9-694A-B0A3-3FC6EEE4A04A}" srcOrd="1" destOrd="0" presId="urn:microsoft.com/office/officeart/2005/8/layout/process4"/>
    <dgm:cxn modelId="{40145145-82B2-6940-B686-8F04FF2B0F53}" type="presParOf" srcId="{7FEE6DA0-E6DD-3244-99EA-F328F277FC8F}" destId="{C0964377-0A00-AA4C-A023-15DB52B58997}" srcOrd="2" destOrd="0" presId="urn:microsoft.com/office/officeart/2005/8/layout/process4"/>
    <dgm:cxn modelId="{5E13F17B-733B-FA42-8A86-38667195FCCD}" type="presParOf" srcId="{C0964377-0A00-AA4C-A023-15DB52B58997}" destId="{23C8ADB4-2C54-FE44-B8EC-8808A7627D6D}"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7B1BF8-4D39-704E-9BBF-186B2BF1FAF1}">
      <dsp:nvSpPr>
        <dsp:cNvPr id="0" name=""/>
        <dsp:cNvSpPr/>
      </dsp:nvSpPr>
      <dsp:spPr>
        <a:xfrm>
          <a:off x="246753" y="2833668"/>
          <a:ext cx="1968019" cy="5962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00100">
            <a:lnSpc>
              <a:spcPct val="90000"/>
            </a:lnSpc>
            <a:spcBef>
              <a:spcPct val="0"/>
            </a:spcBef>
            <a:spcAft>
              <a:spcPct val="35000"/>
            </a:spcAft>
            <a:buNone/>
            <a:defRPr b="1"/>
          </a:pPr>
          <a:r>
            <a:rPr lang="en-US" sz="1800" kern="1200"/>
            <a:t>1926</a:t>
          </a:r>
        </a:p>
      </dsp:txBody>
      <dsp:txXfrm>
        <a:off x="246753" y="2833668"/>
        <a:ext cx="1968019" cy="596284"/>
      </dsp:txXfrm>
    </dsp:sp>
    <dsp:sp modelId="{4E79FC1E-E809-AF4B-B0B4-B119F9063043}">
      <dsp:nvSpPr>
        <dsp:cNvPr id="0" name=""/>
        <dsp:cNvSpPr/>
      </dsp:nvSpPr>
      <dsp:spPr>
        <a:xfrm>
          <a:off x="0" y="2532888"/>
          <a:ext cx="6151562" cy="21107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BF84130-B6B3-9542-86B4-0AFC12A8FB48}">
      <dsp:nvSpPr>
        <dsp:cNvPr id="0" name=""/>
        <dsp:cNvSpPr/>
      </dsp:nvSpPr>
      <dsp:spPr>
        <a:xfrm>
          <a:off x="148352" y="899702"/>
          <a:ext cx="2164821" cy="736120"/>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ctr" anchorCtr="0">
          <a:noAutofit/>
        </a:bodyPr>
        <a:lstStyle/>
        <a:p>
          <a:pPr marL="0" lvl="0" indent="0" algn="l" defTabSz="577850">
            <a:lnSpc>
              <a:spcPct val="90000"/>
            </a:lnSpc>
            <a:spcBef>
              <a:spcPct val="0"/>
            </a:spcBef>
            <a:spcAft>
              <a:spcPct val="35000"/>
            </a:spcAft>
            <a:buNone/>
          </a:pPr>
          <a:r>
            <a:rPr lang="en-US" sz="1300" kern="1200"/>
            <a:t>forte crise monétaire en France.</a:t>
          </a:r>
        </a:p>
      </dsp:txBody>
      <dsp:txXfrm>
        <a:off x="148352" y="899702"/>
        <a:ext cx="2164821" cy="736120"/>
      </dsp:txXfrm>
    </dsp:sp>
    <dsp:sp modelId="{2C52648D-8742-A649-B63A-C55FD8DD2A03}">
      <dsp:nvSpPr>
        <dsp:cNvPr id="0" name=""/>
        <dsp:cNvSpPr/>
      </dsp:nvSpPr>
      <dsp:spPr>
        <a:xfrm>
          <a:off x="1230763" y="1635823"/>
          <a:ext cx="0" cy="897064"/>
        </a:xfrm>
        <a:prstGeom prst="line">
          <a:avLst/>
        </a:prstGeom>
        <a:solidFill>
          <a:schemeClr val="accent2">
            <a:hueOff val="0"/>
            <a:satOff val="0"/>
            <a:lumOff val="0"/>
            <a:alphaOff val="0"/>
          </a:schemeClr>
        </a:solidFill>
        <a:ln w="6350" cap="flat" cmpd="sng" algn="ctr">
          <a:solidFill>
            <a:schemeClr val="accent2">
              <a:hueOff val="0"/>
              <a:satOff val="0"/>
              <a:lumOff val="0"/>
              <a:alphaOff val="0"/>
            </a:schemeClr>
          </a:solidFill>
          <a:prstDash val="dash"/>
        </a:ln>
        <a:effectLst/>
      </dsp:spPr>
      <dsp:style>
        <a:lnRef idx="2">
          <a:scrgbClr r="0" g="0" b="0"/>
        </a:lnRef>
        <a:fillRef idx="1">
          <a:scrgbClr r="0" g="0" b="0"/>
        </a:fillRef>
        <a:effectRef idx="0">
          <a:scrgbClr r="0" g="0" b="0"/>
        </a:effectRef>
        <a:fontRef idx="minor">
          <a:schemeClr val="lt1"/>
        </a:fontRef>
      </dsp:style>
    </dsp:sp>
    <dsp:sp modelId="{E07A7A73-794C-A449-B515-02A00A6A23CE}">
      <dsp:nvSpPr>
        <dsp:cNvPr id="0" name=""/>
        <dsp:cNvSpPr/>
      </dsp:nvSpPr>
      <dsp:spPr>
        <a:xfrm>
          <a:off x="1476765" y="1846897"/>
          <a:ext cx="1968019" cy="5962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00100">
            <a:lnSpc>
              <a:spcPct val="90000"/>
            </a:lnSpc>
            <a:spcBef>
              <a:spcPct val="0"/>
            </a:spcBef>
            <a:spcAft>
              <a:spcPct val="35000"/>
            </a:spcAft>
            <a:buNone/>
            <a:defRPr b="1"/>
          </a:pPr>
          <a:r>
            <a:rPr lang="en-US" sz="1800" kern="1200"/>
            <a:t>1928</a:t>
          </a:r>
        </a:p>
      </dsp:txBody>
      <dsp:txXfrm>
        <a:off x="1476765" y="1846897"/>
        <a:ext cx="1968019" cy="596284"/>
      </dsp:txXfrm>
    </dsp:sp>
    <dsp:sp modelId="{009E8D14-327B-6D43-AF73-2E89CE431D52}">
      <dsp:nvSpPr>
        <dsp:cNvPr id="0" name=""/>
        <dsp:cNvSpPr/>
      </dsp:nvSpPr>
      <dsp:spPr>
        <a:xfrm>
          <a:off x="1378364" y="3641026"/>
          <a:ext cx="2164821" cy="736120"/>
        </a:xfrm>
        <a:prstGeom prst="rect">
          <a:avLst/>
        </a:prstGeom>
        <a:solidFill>
          <a:schemeClr val="accent2">
            <a:tint val="40000"/>
            <a:alpha val="90000"/>
            <a:hueOff val="-3648662"/>
            <a:satOff val="10440"/>
            <a:lumOff val="-695"/>
            <a:alphaOff val="0"/>
          </a:schemeClr>
        </a:solidFill>
        <a:ln w="12700" cap="flat" cmpd="sng" algn="ctr">
          <a:solidFill>
            <a:schemeClr val="accent2">
              <a:tint val="40000"/>
              <a:alpha val="90000"/>
              <a:hueOff val="-3648662"/>
              <a:satOff val="10440"/>
              <a:lumOff val="-69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ctr" anchorCtr="0">
          <a:noAutofit/>
        </a:bodyPr>
        <a:lstStyle/>
        <a:p>
          <a:pPr marL="0" lvl="0" indent="0" algn="l" defTabSz="577850">
            <a:lnSpc>
              <a:spcPct val="90000"/>
            </a:lnSpc>
            <a:spcBef>
              <a:spcPct val="0"/>
            </a:spcBef>
            <a:spcAft>
              <a:spcPct val="35000"/>
            </a:spcAft>
            <a:buNone/>
          </a:pPr>
          <a:r>
            <a:rPr lang="en-US" sz="1300" kern="1200"/>
            <a:t>forte dévaluation du franc germinal de 80%.</a:t>
          </a:r>
        </a:p>
      </dsp:txBody>
      <dsp:txXfrm>
        <a:off x="1378364" y="3641026"/>
        <a:ext cx="2164821" cy="736120"/>
      </dsp:txXfrm>
    </dsp:sp>
    <dsp:sp modelId="{9F83714A-2E78-D948-85C5-13C42E40682C}">
      <dsp:nvSpPr>
        <dsp:cNvPr id="0" name=""/>
        <dsp:cNvSpPr/>
      </dsp:nvSpPr>
      <dsp:spPr>
        <a:xfrm>
          <a:off x="2460775" y="2743962"/>
          <a:ext cx="0" cy="897064"/>
        </a:xfrm>
        <a:prstGeom prst="line">
          <a:avLst/>
        </a:prstGeom>
        <a:solidFill>
          <a:schemeClr val="accent2">
            <a:hueOff val="-3450629"/>
            <a:satOff val="15286"/>
            <a:lumOff val="-5621"/>
            <a:alphaOff val="0"/>
          </a:schemeClr>
        </a:solidFill>
        <a:ln w="6350" cap="flat" cmpd="sng" algn="ctr">
          <a:solidFill>
            <a:schemeClr val="accent2">
              <a:hueOff val="-3450629"/>
              <a:satOff val="15286"/>
              <a:lumOff val="-5621"/>
              <a:alphaOff val="0"/>
            </a:schemeClr>
          </a:solidFill>
          <a:prstDash val="dash"/>
        </a:ln>
        <a:effectLst/>
      </dsp:spPr>
      <dsp:style>
        <a:lnRef idx="2">
          <a:scrgbClr r="0" g="0" b="0"/>
        </a:lnRef>
        <a:fillRef idx="1">
          <a:scrgbClr r="0" g="0" b="0"/>
        </a:fillRef>
        <a:effectRef idx="0">
          <a:scrgbClr r="0" g="0" b="0"/>
        </a:effectRef>
        <a:fontRef idx="minor">
          <a:schemeClr val="lt1"/>
        </a:fontRef>
      </dsp:style>
    </dsp:sp>
    <dsp:sp modelId="{2058831D-3572-2C4B-AEC4-CDCE2047734A}">
      <dsp:nvSpPr>
        <dsp:cNvPr id="0" name=""/>
        <dsp:cNvSpPr/>
      </dsp:nvSpPr>
      <dsp:spPr>
        <a:xfrm>
          <a:off x="1164802" y="2572464"/>
          <a:ext cx="131921" cy="131921"/>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ECABAE4F-6876-5447-929D-D03B91AFD1A3}">
      <dsp:nvSpPr>
        <dsp:cNvPr id="0" name=""/>
        <dsp:cNvSpPr/>
      </dsp:nvSpPr>
      <dsp:spPr>
        <a:xfrm>
          <a:off x="2394814" y="2572464"/>
          <a:ext cx="131921" cy="131921"/>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B421A30E-098D-AD41-A1CA-836AFEEA0151}">
      <dsp:nvSpPr>
        <dsp:cNvPr id="0" name=""/>
        <dsp:cNvSpPr/>
      </dsp:nvSpPr>
      <dsp:spPr>
        <a:xfrm>
          <a:off x="2706777" y="2833668"/>
          <a:ext cx="1968019" cy="5962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00100">
            <a:lnSpc>
              <a:spcPct val="90000"/>
            </a:lnSpc>
            <a:spcBef>
              <a:spcPct val="0"/>
            </a:spcBef>
            <a:spcAft>
              <a:spcPct val="35000"/>
            </a:spcAft>
            <a:buNone/>
            <a:defRPr b="1"/>
          </a:pPr>
          <a:r>
            <a:rPr lang="en-US" sz="1800" kern="1200"/>
            <a:t>24 oct. 1929</a:t>
          </a:r>
        </a:p>
      </dsp:txBody>
      <dsp:txXfrm>
        <a:off x="2706777" y="2833668"/>
        <a:ext cx="1968019" cy="596284"/>
      </dsp:txXfrm>
    </dsp:sp>
    <dsp:sp modelId="{168447E4-C9C0-A541-ACDB-DE56FDC7BF4F}">
      <dsp:nvSpPr>
        <dsp:cNvPr id="0" name=""/>
        <dsp:cNvSpPr/>
      </dsp:nvSpPr>
      <dsp:spPr>
        <a:xfrm>
          <a:off x="2608376" y="508638"/>
          <a:ext cx="2164821" cy="1127184"/>
        </a:xfrm>
        <a:prstGeom prst="rect">
          <a:avLst/>
        </a:prstGeom>
        <a:solidFill>
          <a:schemeClr val="accent2">
            <a:tint val="40000"/>
            <a:alpha val="90000"/>
            <a:hueOff val="-7297324"/>
            <a:satOff val="20881"/>
            <a:lumOff val="-1389"/>
            <a:alphaOff val="0"/>
          </a:schemeClr>
        </a:solidFill>
        <a:ln w="12700" cap="flat" cmpd="sng" algn="ctr">
          <a:solidFill>
            <a:schemeClr val="accent2">
              <a:tint val="40000"/>
              <a:alpha val="90000"/>
              <a:hueOff val="-7297324"/>
              <a:satOff val="20881"/>
              <a:lumOff val="-138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ctr" anchorCtr="0">
          <a:noAutofit/>
        </a:bodyPr>
        <a:lstStyle/>
        <a:p>
          <a:pPr marL="0" lvl="0" indent="0" algn="l" defTabSz="577850">
            <a:lnSpc>
              <a:spcPct val="90000"/>
            </a:lnSpc>
            <a:spcBef>
              <a:spcPct val="0"/>
            </a:spcBef>
            <a:spcAft>
              <a:spcPct val="35000"/>
            </a:spcAft>
            <a:buNone/>
          </a:pPr>
          <a:r>
            <a:rPr lang="en-US" sz="1300" kern="1200"/>
            <a:t>Jeudi noir à Wall Street, effondrement boursier précédé par des faillites importantes volontairement masquées par les experts.</a:t>
          </a:r>
        </a:p>
      </dsp:txBody>
      <dsp:txXfrm>
        <a:off x="2608376" y="508638"/>
        <a:ext cx="2164821" cy="1127184"/>
      </dsp:txXfrm>
    </dsp:sp>
    <dsp:sp modelId="{B105F309-00CD-C549-BFDB-40D8714EBB80}">
      <dsp:nvSpPr>
        <dsp:cNvPr id="0" name=""/>
        <dsp:cNvSpPr/>
      </dsp:nvSpPr>
      <dsp:spPr>
        <a:xfrm>
          <a:off x="3690787" y="1635823"/>
          <a:ext cx="0" cy="897064"/>
        </a:xfrm>
        <a:prstGeom prst="line">
          <a:avLst/>
        </a:prstGeom>
        <a:solidFill>
          <a:schemeClr val="accent2">
            <a:hueOff val="-6901259"/>
            <a:satOff val="30573"/>
            <a:lumOff val="-11243"/>
            <a:alphaOff val="0"/>
          </a:schemeClr>
        </a:solidFill>
        <a:ln w="6350" cap="flat" cmpd="sng" algn="ctr">
          <a:solidFill>
            <a:schemeClr val="accent2">
              <a:hueOff val="-6901259"/>
              <a:satOff val="30573"/>
              <a:lumOff val="-11243"/>
              <a:alphaOff val="0"/>
            </a:schemeClr>
          </a:solidFill>
          <a:prstDash val="dash"/>
        </a:ln>
        <a:effectLst/>
      </dsp:spPr>
      <dsp:style>
        <a:lnRef idx="2">
          <a:scrgbClr r="0" g="0" b="0"/>
        </a:lnRef>
        <a:fillRef idx="1">
          <a:scrgbClr r="0" g="0" b="0"/>
        </a:fillRef>
        <a:effectRef idx="0">
          <a:scrgbClr r="0" g="0" b="0"/>
        </a:effectRef>
        <a:fontRef idx="minor">
          <a:schemeClr val="lt1"/>
        </a:fontRef>
      </dsp:style>
    </dsp:sp>
    <dsp:sp modelId="{E4EF7093-D033-484F-B809-20A5B9610014}">
      <dsp:nvSpPr>
        <dsp:cNvPr id="0" name=""/>
        <dsp:cNvSpPr/>
      </dsp:nvSpPr>
      <dsp:spPr>
        <a:xfrm>
          <a:off x="3936790" y="1846897"/>
          <a:ext cx="1968019" cy="5962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00100">
            <a:lnSpc>
              <a:spcPct val="90000"/>
            </a:lnSpc>
            <a:spcBef>
              <a:spcPct val="0"/>
            </a:spcBef>
            <a:spcAft>
              <a:spcPct val="35000"/>
            </a:spcAft>
            <a:buNone/>
            <a:defRPr b="1"/>
          </a:pPr>
          <a:r>
            <a:rPr lang="en-US" sz="1800" kern="1200"/>
            <a:t>1930</a:t>
          </a:r>
        </a:p>
      </dsp:txBody>
      <dsp:txXfrm>
        <a:off x="3936790" y="1846897"/>
        <a:ext cx="1968019" cy="596284"/>
      </dsp:txXfrm>
    </dsp:sp>
    <dsp:sp modelId="{2B7CAA78-7361-C74D-9B78-04605B485A8C}">
      <dsp:nvSpPr>
        <dsp:cNvPr id="0" name=""/>
        <dsp:cNvSpPr/>
      </dsp:nvSpPr>
      <dsp:spPr>
        <a:xfrm>
          <a:off x="3838389" y="3641026"/>
          <a:ext cx="2164821" cy="1472241"/>
        </a:xfrm>
        <a:prstGeom prst="rect">
          <a:avLst/>
        </a:prstGeom>
        <a:solidFill>
          <a:schemeClr val="accent2">
            <a:tint val="40000"/>
            <a:alpha val="90000"/>
            <a:hueOff val="-10945986"/>
            <a:satOff val="31321"/>
            <a:lumOff val="-2084"/>
            <a:alphaOff val="0"/>
          </a:schemeClr>
        </a:solidFill>
        <a:ln w="12700" cap="flat" cmpd="sng" algn="ctr">
          <a:solidFill>
            <a:schemeClr val="accent2">
              <a:tint val="40000"/>
              <a:alpha val="90000"/>
              <a:hueOff val="-10945986"/>
              <a:satOff val="31321"/>
              <a:lumOff val="-208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ctr" anchorCtr="0">
          <a:noAutofit/>
        </a:bodyPr>
        <a:lstStyle/>
        <a:p>
          <a:pPr marL="0" lvl="0" indent="0" algn="l" defTabSz="577850">
            <a:lnSpc>
              <a:spcPct val="90000"/>
            </a:lnSpc>
            <a:spcBef>
              <a:spcPct val="0"/>
            </a:spcBef>
            <a:spcAft>
              <a:spcPct val="35000"/>
            </a:spcAft>
            <a:buNone/>
          </a:pPr>
          <a:r>
            <a:rPr lang="en-US" sz="1300" kern="1200"/>
            <a:t>forte augmentation des tarifs douaniers américains qui réservent le marché intérieur aux productions américaines. Le commerce extérieur est retombé à son niveau de 1905.</a:t>
          </a:r>
        </a:p>
      </dsp:txBody>
      <dsp:txXfrm>
        <a:off x="3838389" y="3641026"/>
        <a:ext cx="2164821" cy="1472241"/>
      </dsp:txXfrm>
    </dsp:sp>
    <dsp:sp modelId="{29E4C1A2-3441-5540-9812-B70BF5FFD567}">
      <dsp:nvSpPr>
        <dsp:cNvPr id="0" name=""/>
        <dsp:cNvSpPr/>
      </dsp:nvSpPr>
      <dsp:spPr>
        <a:xfrm>
          <a:off x="4920799" y="2743962"/>
          <a:ext cx="0" cy="897064"/>
        </a:xfrm>
        <a:prstGeom prst="line">
          <a:avLst/>
        </a:prstGeom>
        <a:solidFill>
          <a:schemeClr val="accent2">
            <a:hueOff val="-10351888"/>
            <a:satOff val="45859"/>
            <a:lumOff val="-16864"/>
            <a:alphaOff val="0"/>
          </a:schemeClr>
        </a:solidFill>
        <a:ln w="6350" cap="flat" cmpd="sng" algn="ctr">
          <a:solidFill>
            <a:schemeClr val="accent2">
              <a:hueOff val="-10351888"/>
              <a:satOff val="45859"/>
              <a:lumOff val="-16864"/>
              <a:alphaOff val="0"/>
            </a:schemeClr>
          </a:solidFill>
          <a:prstDash val="dash"/>
        </a:ln>
        <a:effectLst/>
      </dsp:spPr>
      <dsp:style>
        <a:lnRef idx="2">
          <a:scrgbClr r="0" g="0" b="0"/>
        </a:lnRef>
        <a:fillRef idx="1">
          <a:scrgbClr r="0" g="0" b="0"/>
        </a:fillRef>
        <a:effectRef idx="0">
          <a:scrgbClr r="0" g="0" b="0"/>
        </a:effectRef>
        <a:fontRef idx="minor">
          <a:schemeClr val="lt1"/>
        </a:fontRef>
      </dsp:style>
    </dsp:sp>
    <dsp:sp modelId="{4402C016-2C41-1242-9C49-B5A304FF0077}">
      <dsp:nvSpPr>
        <dsp:cNvPr id="0" name=""/>
        <dsp:cNvSpPr/>
      </dsp:nvSpPr>
      <dsp:spPr>
        <a:xfrm>
          <a:off x="3624826" y="2572464"/>
          <a:ext cx="131921" cy="131921"/>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EF0D373F-FCF9-E74A-AB30-98436C5F87E2}">
      <dsp:nvSpPr>
        <dsp:cNvPr id="0" name=""/>
        <dsp:cNvSpPr/>
      </dsp:nvSpPr>
      <dsp:spPr>
        <a:xfrm>
          <a:off x="4854839" y="2572464"/>
          <a:ext cx="131921" cy="131921"/>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B07592-0C7D-7049-87BC-3C9957B57CF0}">
      <dsp:nvSpPr>
        <dsp:cNvPr id="0" name=""/>
        <dsp:cNvSpPr/>
      </dsp:nvSpPr>
      <dsp:spPr>
        <a:xfrm>
          <a:off x="0" y="2974067"/>
          <a:ext cx="5607050" cy="1951310"/>
        </a:xfrm>
        <a:prstGeom prst="rect">
          <a:avLst/>
        </a:prstGeom>
        <a:gradFill rotWithShape="0">
          <a:gsLst>
            <a:gs pos="0">
              <a:schemeClr val="accent2">
                <a:hueOff val="0"/>
                <a:satOff val="0"/>
                <a:lumOff val="0"/>
                <a:alphaOff val="0"/>
                <a:tint val="97000"/>
                <a:satMod val="100000"/>
                <a:lumMod val="102000"/>
              </a:schemeClr>
            </a:gs>
            <a:gs pos="50000">
              <a:schemeClr val="accent2">
                <a:hueOff val="0"/>
                <a:satOff val="0"/>
                <a:lumOff val="0"/>
                <a:alphaOff val="0"/>
                <a:shade val="100000"/>
                <a:satMod val="103000"/>
                <a:lumMod val="100000"/>
              </a:schemeClr>
            </a:gs>
            <a:gs pos="100000">
              <a:schemeClr val="accent2">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fr-FR" sz="2000" kern="1200"/>
            <a:t>1932 : cessation de paiement des réparations de guerre par l'Allemagne.</a:t>
          </a:r>
          <a:endParaRPr lang="en-US" sz="2000" kern="1200"/>
        </a:p>
      </dsp:txBody>
      <dsp:txXfrm>
        <a:off x="0" y="2974067"/>
        <a:ext cx="5607050" cy="1951310"/>
      </dsp:txXfrm>
    </dsp:sp>
    <dsp:sp modelId="{23C8ADB4-2C54-FE44-B8EC-8808A7627D6D}">
      <dsp:nvSpPr>
        <dsp:cNvPr id="0" name=""/>
        <dsp:cNvSpPr/>
      </dsp:nvSpPr>
      <dsp:spPr>
        <a:xfrm rot="10800000">
          <a:off x="0" y="2221"/>
          <a:ext cx="5607050" cy="3001115"/>
        </a:xfrm>
        <a:prstGeom prst="upArrowCallout">
          <a:avLst/>
        </a:prstGeom>
        <a:gradFill rotWithShape="0">
          <a:gsLst>
            <a:gs pos="0">
              <a:schemeClr val="accent3">
                <a:hueOff val="0"/>
                <a:satOff val="0"/>
                <a:lumOff val="0"/>
                <a:alphaOff val="0"/>
                <a:tint val="97000"/>
                <a:satMod val="100000"/>
                <a:lumMod val="102000"/>
              </a:schemeClr>
            </a:gs>
            <a:gs pos="50000">
              <a:schemeClr val="accent3">
                <a:hueOff val="0"/>
                <a:satOff val="0"/>
                <a:lumOff val="0"/>
                <a:alphaOff val="0"/>
                <a:shade val="100000"/>
                <a:satMod val="103000"/>
                <a:lumMod val="100000"/>
              </a:schemeClr>
            </a:gs>
            <a:gs pos="100000">
              <a:schemeClr val="accent3">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fr-FR" sz="2000" kern="1200"/>
            <a:t>1931 : retrait des capitaux américains d'Europe. Faillites spectaculaires en Autriche et en Allemagne. Dévaluation de la livre sterling de 30%. Les réserves japonaises en livre sterling s'épuisent également. Cet événement met fin à un siècle de libre échange.</a:t>
          </a:r>
          <a:endParaRPr lang="en-US" sz="2000" kern="1200"/>
        </a:p>
      </dsp:txBody>
      <dsp:txXfrm rot="10800000">
        <a:off x="0" y="2221"/>
        <a:ext cx="5607050" cy="1950034"/>
      </dsp:txXfrm>
    </dsp:sp>
  </dsp:spTree>
</dsp:drawing>
</file>

<file path=ppt/diagrams/layout1.xml><?xml version="1.0" encoding="utf-8"?>
<dgm:layoutDef xmlns:dgm="http://schemas.openxmlformats.org/drawingml/2006/diagram" xmlns:a="http://schemas.openxmlformats.org/drawingml/2006/main" uniqueId="urn:microsoft.com/office/officeart/2017/3/layout/HorizontalPathTimeline">
  <dgm:title val="Horizontal Path Timeline"/>
  <dgm:desc val="Use to show a list of events in chronological order. The rectangular shape contains the description while the date is shown near the circular dot along the time line. It's the perfect SmartArt for displaying large amount of text with a short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refType="h" fact="0.04"/>
      <dgm:constr type="ctrY" for="ch" forName="divider" refType="h" fact="0.5"/>
      <dgm:constr type="l" for="ch" forName="divider"/>
      <dgm:constr type="w" for="ch" forName="nodes" refType="w"/>
      <dgm:constr type="h" for="ch" forName="nodes" refType="h"/>
    </dgm:constrLst>
    <dgm:layoutNode name="divider" styleLbl="node1">
      <dgm:alg type="sp"/>
      <dgm:shape xmlns:r="http://schemas.openxmlformats.org/officeDocument/2006/relationships" type="rect" r:blip="" zOrderOff="2">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
                <dgm:constr type="l" for="ch" forName="L1TextContainer" refType="w" fact="0.1"/>
                <dgm:constr type="t" for="ch" forName="L1TextContainer" refType="h" fact="0.537"/>
                <dgm:constr type="h" for="ch" forName="L1TextContainer" refType="h" fact="0.113"/>
                <dgm:constr type="w" for="ch" forName="L2TextContainerWrapper" refType="w" fact="0.88"/>
                <dgm:constr type="h" for="ch" forName="L2TextContainerWrapper" refType="h" fact="0.31"/>
                <dgm:constr type="b" for="ch" forName="L2TextContainerWrapper" refType="h" fact="0.31"/>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31"/>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
                <dgm:constr type="l" for="ch" forName="L1TextContainer" refType="w" fact="0.1"/>
                <dgm:constr type="t" for="ch" forName="L1TextContainer" refType="h" fact="0.35"/>
                <dgm:constr type="h" for="ch" forName="L1TextContainer" refType="h" fact="0.113"/>
                <dgm:constr type="w" for="ch" forName="L2TextContainerWrapper" refType="w" fact="0.88"/>
                <dgm:constr type="h" for="ch" forName="L2TextContainerWrapper" refType="h" fact="0.31"/>
                <dgm:constr type="t" for="ch" forName="L2TextContainerWrapper" refType="h" fact="0.69"/>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52"/>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styleLbl="bgAccFollowNode1">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45"/>
                  <dgm:constr type="b" for="ch" forName="L2TextContainer" refType="h"/>
                  <dgm:constr type="h" for="ch" forName="FlexibleEmptyPlaceHolder" refType="h" fact="0.55"/>
                </dgm:constrLst>
              </dgm:if>
              <dgm:else name="CaseForPlacingL2TextContaineBelowDivider">
                <dgm:constrLst>
                  <dgm:constr type="h" for="ch" forName="L2TextContainer" refType="h" fact="0.45"/>
                  <dgm:constr type="h" for="ch" forName="FlexibleEmptyPlaceHolder" refType="h" fact="0.55"/>
                  <dgm:constr type="b" for="ch" forName="FlexibleEmptyPlaceHolder" refType="h"/>
                </dgm:constrLst>
              </dgm:else>
            </dgm:choose>
            <dgm:layoutNode name="L2TextContainer" styleLbl="bgAccFollowNode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lMarg" refType="primFontSz" fact="0.75"/>
                <dgm:constr type="rMarg" refType="primFontSz" fact="0.75"/>
                <dgm:constr type="tMarg" refType="primFontSz" fact="0.75"/>
                <dgm:constr type="bMarg" refType="primFontSz" fact="0.75"/>
              </dgm:constrLst>
              <dgm:ruleLst>
                <dgm:rule type="h" val="INF" fact="NaN" max="NaN"/>
                <dgm:rule type="primFontSz" val="11" fact="NaN" max="NaN"/>
                <dgm:rule type="secFontSz" val="9"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alignNode1" moveWith="L2TextContainer">
            <dgm:alg type="sp"/>
            <dgm:shape xmlns:r="http://schemas.openxmlformats.org/officeDocument/2006/relationships" type="line" r:blip="" zOrderOff="-1">
              <dgm:adjLst/>
              <dgm:extLst>
                <a:ext uri="{B698B0E9-8C71-41B9-8309-B3DCBF30829C}">
                  <dgm1612:spPr xmlns:dgm1612="http://schemas.microsoft.com/office/drawing/2016/12/diagram">
                    <a:ln w="6350">
                      <a:prstDash val="dash"/>
                    </a:ln>
                  </dgm1612:spPr>
                </a:ext>
              </dgm:extLst>
            </dgm:shape>
            <dgm:presOf/>
            <dgm:constrLst/>
          </dgm:layoutNode>
          <dgm:layoutNode name="ConnectorPoint" styleLbl="fgAcc1" moveWith="L2TextContainer">
            <dgm:alg type="sp"/>
            <dgm:shape xmlns:r="http://schemas.openxmlformats.org/officeDocument/2006/relationships" type="ellipse" r:blip="" zOrderOff="10">
              <dgm:adjLst/>
              <dgm:extLst>
                <a:ext uri="{B698B0E9-8C71-41B9-8309-B3DCBF30829C}">
                  <dgm1612:spPr xmlns:dgm1612="http://schemas.microsoft.com/office/drawing/2016/12/diagram">
                    <a:ln>
                      <a:noFill/>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fr-FR"/>
              <a:t>Modifiez le style du titre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7" name="Date Placeholder 6"/>
          <p:cNvSpPr>
            <a:spLocks noGrp="1"/>
          </p:cNvSpPr>
          <p:nvPr>
            <p:ph type="dt" sz="half" idx="10"/>
          </p:nvPr>
        </p:nvSpPr>
        <p:spPr/>
        <p:txBody>
          <a:bodyPr/>
          <a:lstStyle/>
          <a:p>
            <a:fld id="{8D519B71-115B-4344-B211-3AAA843128A5}" type="datetimeFigureOut">
              <a:rPr lang="fr-FR" smtClean="0"/>
              <a:t>24/06/2020</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9CA8993D-F3FE-A44B-8DFC-AD31FEBF374C}" type="slidenum">
              <a:rPr lang="fr-FR" smtClean="0"/>
              <a:t>‹N°›</a:t>
            </a:fld>
            <a:endParaRPr lang="fr-FR"/>
          </a:p>
        </p:txBody>
      </p:sp>
    </p:spTree>
    <p:extLst>
      <p:ext uri="{BB962C8B-B14F-4D97-AF65-F5344CB8AC3E}">
        <p14:creationId xmlns:p14="http://schemas.microsoft.com/office/powerpoint/2010/main" val="273915459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8D519B71-115B-4344-B211-3AAA843128A5}" type="datetimeFigureOut">
              <a:rPr lang="fr-FR" smtClean="0"/>
              <a:t>24/06/2020</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9CA8993D-F3FE-A44B-8DFC-AD31FEBF374C}" type="slidenum">
              <a:rPr lang="fr-FR" smtClean="0"/>
              <a:t>‹N°›</a:t>
            </a:fld>
            <a:endParaRPr lang="fr-FR"/>
          </a:p>
        </p:txBody>
      </p:sp>
    </p:spTree>
    <p:extLst>
      <p:ext uri="{BB962C8B-B14F-4D97-AF65-F5344CB8AC3E}">
        <p14:creationId xmlns:p14="http://schemas.microsoft.com/office/powerpoint/2010/main" val="8285147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fr-FR"/>
              <a:t>Modifiez le style du titre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7" name="Date Placeholder 6"/>
          <p:cNvSpPr>
            <a:spLocks noGrp="1"/>
          </p:cNvSpPr>
          <p:nvPr>
            <p:ph type="dt" sz="half" idx="10"/>
          </p:nvPr>
        </p:nvSpPr>
        <p:spPr/>
        <p:txBody>
          <a:bodyPr/>
          <a:lstStyle/>
          <a:p>
            <a:fld id="{8D519B71-115B-4344-B211-3AAA843128A5}" type="datetimeFigureOut">
              <a:rPr lang="fr-FR" smtClean="0"/>
              <a:t>24/06/2020</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9CA8993D-F3FE-A44B-8DFC-AD31FEBF374C}" type="slidenum">
              <a:rPr lang="fr-FR" smtClean="0"/>
              <a:t>‹N°›</a:t>
            </a:fld>
            <a:endParaRPr lang="fr-FR"/>
          </a:p>
        </p:txBody>
      </p:sp>
    </p:spTree>
    <p:extLst>
      <p:ext uri="{BB962C8B-B14F-4D97-AF65-F5344CB8AC3E}">
        <p14:creationId xmlns:p14="http://schemas.microsoft.com/office/powerpoint/2010/main" val="2906460276"/>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Date Placeholder 7"/>
          <p:cNvSpPr>
            <a:spLocks noGrp="1"/>
          </p:cNvSpPr>
          <p:nvPr>
            <p:ph type="dt" sz="half" idx="10"/>
          </p:nvPr>
        </p:nvSpPr>
        <p:spPr/>
        <p:txBody>
          <a:bodyPr/>
          <a:lstStyle/>
          <a:p>
            <a:fld id="{8D519B71-115B-4344-B211-3AAA843128A5}" type="datetimeFigureOut">
              <a:rPr lang="fr-FR" smtClean="0"/>
              <a:t>24/06/2020</a:t>
            </a:fld>
            <a:endParaRPr lang="fr-FR"/>
          </a:p>
        </p:txBody>
      </p:sp>
      <p:sp>
        <p:nvSpPr>
          <p:cNvPr id="9" name="Footer Placeholder 8"/>
          <p:cNvSpPr>
            <a:spLocks noGrp="1"/>
          </p:cNvSpPr>
          <p:nvPr>
            <p:ph type="ftr" sz="quarter" idx="11"/>
          </p:nvPr>
        </p:nvSpPr>
        <p:spPr/>
        <p:txBody>
          <a:bodyPr/>
          <a:lstStyle/>
          <a:p>
            <a:endParaRPr lang="fr-FR"/>
          </a:p>
        </p:txBody>
      </p:sp>
      <p:sp>
        <p:nvSpPr>
          <p:cNvPr id="10" name="Slide Number Placeholder 9"/>
          <p:cNvSpPr>
            <a:spLocks noGrp="1"/>
          </p:cNvSpPr>
          <p:nvPr>
            <p:ph type="sldNum" sz="quarter" idx="12"/>
          </p:nvPr>
        </p:nvSpPr>
        <p:spPr/>
        <p:txBody>
          <a:bodyPr/>
          <a:lstStyle/>
          <a:p>
            <a:fld id="{9CA8993D-F3FE-A44B-8DFC-AD31FEBF374C}" type="slidenum">
              <a:rPr lang="fr-FR" smtClean="0"/>
              <a:t>‹N°›</a:t>
            </a:fld>
            <a:endParaRPr lang="fr-FR"/>
          </a:p>
        </p:txBody>
      </p:sp>
    </p:spTree>
    <p:extLst>
      <p:ext uri="{BB962C8B-B14F-4D97-AF65-F5344CB8AC3E}">
        <p14:creationId xmlns:p14="http://schemas.microsoft.com/office/powerpoint/2010/main" val="4026260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583436" y="3143250"/>
            <a:ext cx="4270248" cy="259677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7" name="Date Placeholder 6"/>
          <p:cNvSpPr>
            <a:spLocks noGrp="1"/>
          </p:cNvSpPr>
          <p:nvPr>
            <p:ph type="dt" sz="half" idx="10"/>
          </p:nvPr>
        </p:nvSpPr>
        <p:spPr/>
        <p:txBody>
          <a:bodyPr/>
          <a:lstStyle/>
          <a:p>
            <a:fld id="{8D519B71-115B-4344-B211-3AAA843128A5}" type="datetimeFigureOut">
              <a:rPr lang="fr-FR" smtClean="0"/>
              <a:t>24/06/2020</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9CA8993D-F3FE-A44B-8DFC-AD31FEBF374C}" type="slidenum">
              <a:rPr lang="fr-FR" smtClean="0"/>
              <a:t>‹N°›</a:t>
            </a:fld>
            <a:endParaRPr lang="fr-FR"/>
          </a:p>
        </p:txBody>
      </p:sp>
      <p:sp>
        <p:nvSpPr>
          <p:cNvPr id="10" name="Title 9"/>
          <p:cNvSpPr>
            <a:spLocks noGrp="1"/>
          </p:cNvSpPr>
          <p:nvPr>
            <p:ph type="title"/>
          </p:nvPr>
        </p:nvSpPr>
        <p:spPr/>
        <p:txBody>
          <a:bodyPr/>
          <a:lstStyle/>
          <a:p>
            <a:r>
              <a:rPr lang="fr-FR"/>
              <a:t>Modifiez le style du titre</a:t>
            </a:r>
            <a:endParaRPr lang="en-US" dirty="0"/>
          </a:p>
        </p:txBody>
      </p:sp>
    </p:spTree>
    <p:extLst>
      <p:ext uri="{BB962C8B-B14F-4D97-AF65-F5344CB8AC3E}">
        <p14:creationId xmlns:p14="http://schemas.microsoft.com/office/powerpoint/2010/main" val="25367901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8D519B71-115B-4344-B211-3AAA843128A5}" type="datetimeFigureOut">
              <a:rPr lang="fr-FR" smtClean="0"/>
              <a:t>24/06/2020</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9CA8993D-F3FE-A44B-8DFC-AD31FEBF374C}" type="slidenum">
              <a:rPr lang="fr-FR" smtClean="0"/>
              <a:t>‹N°›</a:t>
            </a:fld>
            <a:endParaRPr lang="fr-FR"/>
          </a:p>
        </p:txBody>
      </p:sp>
    </p:spTree>
    <p:extLst>
      <p:ext uri="{BB962C8B-B14F-4D97-AF65-F5344CB8AC3E}">
        <p14:creationId xmlns:p14="http://schemas.microsoft.com/office/powerpoint/2010/main" val="4401677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519B71-115B-4344-B211-3AAA843128A5}" type="datetimeFigureOut">
              <a:rPr lang="fr-FR" smtClean="0"/>
              <a:t>24/06/2020</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9CA8993D-F3FE-A44B-8DFC-AD31FEBF374C}" type="slidenum">
              <a:rPr lang="fr-FR" smtClean="0"/>
              <a:t>‹N°›</a:t>
            </a:fld>
            <a:endParaRPr lang="fr-FR"/>
          </a:p>
        </p:txBody>
      </p:sp>
    </p:spTree>
    <p:extLst>
      <p:ext uri="{BB962C8B-B14F-4D97-AF65-F5344CB8AC3E}">
        <p14:creationId xmlns:p14="http://schemas.microsoft.com/office/powerpoint/2010/main" val="3066448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fr-FR"/>
              <a:t>Modifiez le style du titre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9" name="Date Placeholder 8"/>
          <p:cNvSpPr>
            <a:spLocks noGrp="1"/>
          </p:cNvSpPr>
          <p:nvPr>
            <p:ph type="dt" sz="half" idx="10"/>
          </p:nvPr>
        </p:nvSpPr>
        <p:spPr/>
        <p:txBody>
          <a:bodyPr/>
          <a:lstStyle/>
          <a:p>
            <a:fld id="{8D519B71-115B-4344-B211-3AAA843128A5}" type="datetimeFigureOut">
              <a:rPr lang="fr-FR" smtClean="0"/>
              <a:t>24/06/2020</a:t>
            </a:fld>
            <a:endParaRPr lang="fr-FR"/>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fr-FR"/>
          </a:p>
        </p:txBody>
      </p:sp>
      <p:sp>
        <p:nvSpPr>
          <p:cNvPr id="11" name="Slide Number Placeholder 10"/>
          <p:cNvSpPr>
            <a:spLocks noGrp="1"/>
          </p:cNvSpPr>
          <p:nvPr>
            <p:ph type="sldNum" sz="quarter" idx="12"/>
          </p:nvPr>
        </p:nvSpPr>
        <p:spPr/>
        <p:txBody>
          <a:bodyPr/>
          <a:lstStyle/>
          <a:p>
            <a:fld id="{9CA8993D-F3FE-A44B-8DFC-AD31FEBF374C}" type="slidenum">
              <a:rPr lang="fr-FR" smtClean="0"/>
              <a:t>‹N°›</a:t>
            </a:fld>
            <a:endParaRPr lang="fr-FR"/>
          </a:p>
        </p:txBody>
      </p:sp>
    </p:spTree>
    <p:extLst>
      <p:ext uri="{BB962C8B-B14F-4D97-AF65-F5344CB8AC3E}">
        <p14:creationId xmlns:p14="http://schemas.microsoft.com/office/powerpoint/2010/main" val="2200527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8D519B71-115B-4344-B211-3AAA843128A5}" type="datetimeFigureOut">
              <a:rPr lang="fr-FR" smtClean="0"/>
              <a:t>24/06/2020</a:t>
            </a:fld>
            <a:endParaRPr lang="fr-FR"/>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fr-FR"/>
          </a:p>
        </p:txBody>
      </p:sp>
      <p:sp>
        <p:nvSpPr>
          <p:cNvPr id="10" name="Slide Number Placeholder 9"/>
          <p:cNvSpPr>
            <a:spLocks noGrp="1"/>
          </p:cNvSpPr>
          <p:nvPr>
            <p:ph type="sldNum" sz="quarter" idx="12"/>
          </p:nvPr>
        </p:nvSpPr>
        <p:spPr/>
        <p:txBody>
          <a:bodyPr/>
          <a:lstStyle/>
          <a:p>
            <a:fld id="{9CA8993D-F3FE-A44B-8DFC-AD31FEBF374C}" type="slidenum">
              <a:rPr lang="fr-FR" smtClean="0"/>
              <a:t>‹N°›</a:t>
            </a:fld>
            <a:endParaRPr lang="fr-FR"/>
          </a:p>
        </p:txBody>
      </p:sp>
    </p:spTree>
    <p:extLst>
      <p:ext uri="{BB962C8B-B14F-4D97-AF65-F5344CB8AC3E}">
        <p14:creationId xmlns:p14="http://schemas.microsoft.com/office/powerpoint/2010/main" val="4188637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D519B71-115B-4344-B211-3AAA843128A5}" type="datetimeFigureOut">
              <a:rPr lang="fr-FR" smtClean="0"/>
              <a:t>24/06/2020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CA8993D-F3FE-A44B-8DFC-AD31FEBF374C}" type="slidenum">
              <a:rPr lang="fr-FR" smtClean="0"/>
              <a:t>‹N°›</a:t>
            </a:fld>
            <a:endParaRPr lang="fr-FR"/>
          </a:p>
        </p:txBody>
      </p:sp>
    </p:spTree>
    <p:extLst>
      <p:ext uri="{BB962C8B-B14F-4D97-AF65-F5344CB8AC3E}">
        <p14:creationId xmlns:p14="http://schemas.microsoft.com/office/powerpoint/2010/main" val="650826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D519B71-115B-4344-B211-3AAA843128A5}" type="datetimeFigureOut">
              <a:rPr lang="fr-FR" smtClean="0"/>
              <a:t>24/06/2020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CA8993D-F3FE-A44B-8DFC-AD31FEBF374C}" type="slidenum">
              <a:rPr lang="fr-FR" smtClean="0"/>
              <a:t>‹N°›</a:t>
            </a:fld>
            <a:endParaRPr lang="fr-FR"/>
          </a:p>
        </p:txBody>
      </p:sp>
    </p:spTree>
    <p:extLst>
      <p:ext uri="{BB962C8B-B14F-4D97-AF65-F5344CB8AC3E}">
        <p14:creationId xmlns:p14="http://schemas.microsoft.com/office/powerpoint/2010/main" val="3067389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8D519B71-115B-4344-B211-3AAA843128A5}" type="datetimeFigureOut">
              <a:rPr lang="fr-FR" smtClean="0"/>
              <a:t>24/06/2020</a:t>
            </a:fld>
            <a:endParaRPr lang="fr-FR"/>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fr-FR"/>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9CA8993D-F3FE-A44B-8DFC-AD31FEBF374C}" type="slidenum">
              <a:rPr lang="fr-FR" smtClean="0"/>
              <a:t>‹N°›</a:t>
            </a:fld>
            <a:endParaRPr lang="fr-FR"/>
          </a:p>
        </p:txBody>
      </p:sp>
    </p:spTree>
    <p:extLst>
      <p:ext uri="{BB962C8B-B14F-4D97-AF65-F5344CB8AC3E}">
        <p14:creationId xmlns:p14="http://schemas.microsoft.com/office/powerpoint/2010/main" val="33180887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06BC4B-14FF-D849-9238-C82230230C1E}"/>
              </a:ext>
            </a:extLst>
          </p:cNvPr>
          <p:cNvSpPr>
            <a:spLocks noGrp="1"/>
          </p:cNvSpPr>
          <p:nvPr>
            <p:ph type="ctrTitle"/>
          </p:nvPr>
        </p:nvSpPr>
        <p:spPr>
          <a:xfrm>
            <a:off x="965198" y="2474895"/>
            <a:ext cx="6212764" cy="1908215"/>
          </a:xfrm>
          <a:noFill/>
          <a:ln>
            <a:solidFill>
              <a:schemeClr val="tx1"/>
            </a:solidFill>
          </a:ln>
        </p:spPr>
        <p:txBody>
          <a:bodyPr wrap="square">
            <a:normAutofit/>
          </a:bodyPr>
          <a:lstStyle/>
          <a:p>
            <a:r>
              <a:rPr lang="fr-FR" sz="4000">
                <a:solidFill>
                  <a:schemeClr val="tx1"/>
                </a:solidFill>
              </a:rPr>
              <a:t>Chapitre 1L’IMPACT DE LA CRISE DE 1929 :</a:t>
            </a:r>
          </a:p>
        </p:txBody>
      </p:sp>
      <p:sp>
        <p:nvSpPr>
          <p:cNvPr id="8" name="Rectangle 7">
            <a:extLst>
              <a:ext uri="{FF2B5EF4-FFF2-40B4-BE49-F238E27FC236}">
                <a16:creationId xmlns:a16="http://schemas.microsoft.com/office/drawing/2014/main" id="{157A82F3-F6C4-4325-8C9C-7DF1AD06B2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872" y="0"/>
            <a:ext cx="4062128" cy="68580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ous-titre 2">
            <a:extLst>
              <a:ext uri="{FF2B5EF4-FFF2-40B4-BE49-F238E27FC236}">
                <a16:creationId xmlns:a16="http://schemas.microsoft.com/office/drawing/2014/main" id="{6BD8E690-E247-D84F-B6A9-352E924B1307}"/>
              </a:ext>
            </a:extLst>
          </p:cNvPr>
          <p:cNvSpPr>
            <a:spLocks noGrp="1"/>
          </p:cNvSpPr>
          <p:nvPr>
            <p:ph type="subTitle" idx="1"/>
          </p:nvPr>
        </p:nvSpPr>
        <p:spPr>
          <a:xfrm>
            <a:off x="8533732" y="2173266"/>
            <a:ext cx="3254408" cy="2511468"/>
          </a:xfrm>
        </p:spPr>
        <p:txBody>
          <a:bodyPr anchor="ctr">
            <a:normAutofit/>
          </a:bodyPr>
          <a:lstStyle/>
          <a:p>
            <a:r>
              <a:rPr lang="fr-FR" sz="2400" b="1">
                <a:solidFill>
                  <a:schemeClr val="tx2">
                    <a:lumMod val="90000"/>
                  </a:schemeClr>
                </a:solidFill>
              </a:rPr>
              <a:t>DESEQUILIBRES ECONOMIQUES ET SOCIAUX</a:t>
            </a:r>
            <a:br>
              <a:rPr lang="fr-FR" sz="2400">
                <a:solidFill>
                  <a:schemeClr val="tx2">
                    <a:lumMod val="90000"/>
                  </a:schemeClr>
                </a:solidFill>
              </a:rPr>
            </a:br>
            <a:endParaRPr lang="fr-FR" sz="2400">
              <a:solidFill>
                <a:schemeClr val="tx2">
                  <a:lumMod val="90000"/>
                </a:schemeClr>
              </a:solidFill>
            </a:endParaRPr>
          </a:p>
        </p:txBody>
      </p:sp>
    </p:spTree>
    <p:extLst>
      <p:ext uri="{BB962C8B-B14F-4D97-AF65-F5344CB8AC3E}">
        <p14:creationId xmlns:p14="http://schemas.microsoft.com/office/powerpoint/2010/main" val="3700688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C95B37A8-6097-024F-9D87-7B9BD6C047A4}"/>
              </a:ext>
            </a:extLst>
          </p:cNvPr>
          <p:cNvSpPr>
            <a:spLocks noGrp="1"/>
          </p:cNvSpPr>
          <p:nvPr>
            <p:ph type="title"/>
          </p:nvPr>
        </p:nvSpPr>
        <p:spPr/>
        <p:txBody>
          <a:bodyPr>
            <a:normAutofit fontScale="90000"/>
          </a:bodyPr>
          <a:lstStyle/>
          <a:p>
            <a:r>
              <a:rPr lang="fr-FR" b="1" dirty="0"/>
              <a:t>1. Le mécanisme général de la crise</a:t>
            </a:r>
            <a:br>
              <a:rPr lang="fr-FR" dirty="0"/>
            </a:br>
            <a:endParaRPr lang="fr-FR" dirty="0"/>
          </a:p>
        </p:txBody>
      </p:sp>
      <p:sp>
        <p:nvSpPr>
          <p:cNvPr id="5" name="Espace réservé du texte 4">
            <a:extLst>
              <a:ext uri="{FF2B5EF4-FFF2-40B4-BE49-F238E27FC236}">
                <a16:creationId xmlns:a16="http://schemas.microsoft.com/office/drawing/2014/main" id="{BAF121E1-7D34-A94C-9BCD-CDE7ABF16E6C}"/>
              </a:ext>
            </a:extLst>
          </p:cNvPr>
          <p:cNvSpPr>
            <a:spLocks noGrp="1"/>
          </p:cNvSpPr>
          <p:nvPr>
            <p:ph type="body" idx="1"/>
          </p:nvPr>
        </p:nvSpPr>
        <p:spPr/>
        <p:txBody>
          <a:bodyPr/>
          <a:lstStyle/>
          <a:p>
            <a:r>
              <a:rPr lang="fr-FR" dirty="0"/>
              <a:t>De la crise américaine à la crise mondiale</a:t>
            </a:r>
          </a:p>
        </p:txBody>
      </p:sp>
    </p:spTree>
    <p:extLst>
      <p:ext uri="{BB962C8B-B14F-4D97-AF65-F5344CB8AC3E}">
        <p14:creationId xmlns:p14="http://schemas.microsoft.com/office/powerpoint/2010/main" val="581801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EF987BAA-0545-D64D-A7E1-30C24405BCB5}"/>
              </a:ext>
            </a:extLst>
          </p:cNvPr>
          <p:cNvSpPr>
            <a:spLocks noGrp="1"/>
          </p:cNvSpPr>
          <p:nvPr>
            <p:ph type="title"/>
          </p:nvPr>
        </p:nvSpPr>
        <p:spPr>
          <a:xfrm>
            <a:off x="2231136" y="467418"/>
            <a:ext cx="7729728" cy="1188720"/>
          </a:xfrm>
          <a:solidFill>
            <a:srgbClr val="FFFFFF"/>
          </a:solidFill>
        </p:spPr>
        <p:txBody>
          <a:bodyPr>
            <a:normAutofit/>
          </a:bodyPr>
          <a:lstStyle/>
          <a:p>
            <a:pPr eaLnBrk="1" hangingPunct="1"/>
            <a:r>
              <a:rPr lang="fr-FR" altLang="fr-FR">
                <a:ea typeface="ＭＳ Ｐゴシック" panose="020B0600070205080204" pitchFamily="34" charset="-128"/>
              </a:rPr>
              <a:t>La crise de 1929, suite de la Première Guerre mondiale</a:t>
            </a:r>
          </a:p>
        </p:txBody>
      </p:sp>
      <p:sp>
        <p:nvSpPr>
          <p:cNvPr id="3" name="Espace réservé du contenu 2">
            <a:extLst>
              <a:ext uri="{FF2B5EF4-FFF2-40B4-BE49-F238E27FC236}">
                <a16:creationId xmlns:a16="http://schemas.microsoft.com/office/drawing/2014/main" id="{D8C76D17-1B59-3D4E-BDDE-FFB082B1F24F}"/>
              </a:ext>
            </a:extLst>
          </p:cNvPr>
          <p:cNvSpPr>
            <a:spLocks noGrp="1"/>
          </p:cNvSpPr>
          <p:nvPr>
            <p:ph sz="quarter" idx="1"/>
          </p:nvPr>
        </p:nvSpPr>
        <p:spPr>
          <a:xfrm>
            <a:off x="1706062" y="2291262"/>
            <a:ext cx="8779512" cy="2879256"/>
          </a:xfrm>
        </p:spPr>
        <p:txBody>
          <a:bodyPr>
            <a:normAutofit/>
          </a:bodyPr>
          <a:lstStyle/>
          <a:p>
            <a:pPr eaLnBrk="1" hangingPunct="1">
              <a:lnSpc>
                <a:spcPct val="90000"/>
              </a:lnSpc>
              <a:buFont typeface="Wingdings" pitchFamily="2" charset="2"/>
              <a:buChar char="n"/>
            </a:pPr>
            <a:r>
              <a:rPr lang="fr-FR" altLang="fr-FR" sz="1400">
                <a:solidFill>
                  <a:srgbClr val="404040"/>
                </a:solidFill>
                <a:ea typeface="ＭＳ Ｐゴシック" panose="020B0600070205080204" pitchFamily="34" charset="-128"/>
              </a:rPr>
              <a:t>1920-1921 : crise économique qui affecte les principaux pays européens, à la suite de la reconversion brutale de l'économie de guerre en économie de paix. Entre 1921 et 1924, selon les pays, commence une période de prospérité. Les Etats-Unis jouent un rôle prépondérant en Europe par leurs investissements et l'importance de leurs engagements financiers.</a:t>
            </a:r>
          </a:p>
          <a:p>
            <a:pPr eaLnBrk="1" hangingPunct="1">
              <a:lnSpc>
                <a:spcPct val="90000"/>
              </a:lnSpc>
              <a:buFont typeface="Wingdings" pitchFamily="2" charset="2"/>
              <a:buChar char="n"/>
            </a:pPr>
            <a:r>
              <a:rPr lang="fr-FR" altLang="fr-FR" sz="1400">
                <a:solidFill>
                  <a:srgbClr val="404040"/>
                </a:solidFill>
                <a:ea typeface="ＭＳ Ｐゴシック" panose="020B0600070205080204" pitchFamily="34" charset="-128"/>
              </a:rPr>
              <a:t>1921 : NEP en URSS.</a:t>
            </a:r>
          </a:p>
          <a:p>
            <a:pPr eaLnBrk="1" hangingPunct="1">
              <a:lnSpc>
                <a:spcPct val="90000"/>
              </a:lnSpc>
              <a:buFont typeface="Wingdings" pitchFamily="2" charset="2"/>
              <a:buChar char="n"/>
            </a:pPr>
            <a:r>
              <a:rPr lang="fr-FR" altLang="fr-FR" sz="1400">
                <a:solidFill>
                  <a:srgbClr val="404040"/>
                </a:solidFill>
                <a:ea typeface="ＭＳ Ｐゴシック" panose="020B0600070205080204" pitchFamily="34" charset="-128"/>
              </a:rPr>
              <a:t>10 avril 19 mai 1922 : Conférence monétaire de Gênes (Italie). Adoption du Gold Exhchange standard. Les monnaies ne sont plus seulement gagées sur l'or mais également sur certaines monnaies d'échange comme le dollar.</a:t>
            </a:r>
          </a:p>
          <a:p>
            <a:pPr eaLnBrk="1" hangingPunct="1">
              <a:lnSpc>
                <a:spcPct val="90000"/>
              </a:lnSpc>
              <a:buFont typeface="Wingdings" pitchFamily="2" charset="2"/>
              <a:buChar char="n"/>
            </a:pPr>
            <a:r>
              <a:rPr lang="fr-FR" altLang="fr-FR" sz="1400">
                <a:solidFill>
                  <a:srgbClr val="404040"/>
                </a:solidFill>
                <a:ea typeface="ＭＳ Ｐゴシック" panose="020B0600070205080204" pitchFamily="34" charset="-128"/>
              </a:rPr>
              <a:t>1923 : occupation de la Ruhr (Rhénanie) par les Belges et les Français. La résistance passive des Allemands entraine la brutale dévaluation du mark.</a:t>
            </a:r>
          </a:p>
          <a:p>
            <a:pPr eaLnBrk="1" hangingPunct="1">
              <a:lnSpc>
                <a:spcPct val="90000"/>
              </a:lnSpc>
              <a:buFont typeface="Wingdings" pitchFamily="2" charset="2"/>
              <a:buChar char="n"/>
            </a:pPr>
            <a:r>
              <a:rPr lang="fr-FR" altLang="fr-FR" sz="1400">
                <a:solidFill>
                  <a:srgbClr val="404040"/>
                </a:solidFill>
                <a:ea typeface="ＭＳ Ｐゴシック" panose="020B0600070205080204" pitchFamily="34" charset="-128"/>
              </a:rPr>
              <a:t>1925 : parité imposée de la livre sur le dollar, fixé à 4,87 dollars pour une livre. Pénalisation de l’ économie britannique.</a:t>
            </a:r>
          </a:p>
          <a:p>
            <a:pPr eaLnBrk="1" hangingPunct="1">
              <a:lnSpc>
                <a:spcPct val="90000"/>
              </a:lnSpc>
              <a:buFont typeface="Wingdings" pitchFamily="2" charset="2"/>
              <a:buChar char="n"/>
            </a:pPr>
            <a:endParaRPr lang="fr-FR" altLang="fr-FR" sz="1400">
              <a:solidFill>
                <a:srgbClr val="404040"/>
              </a:solidFill>
              <a:ea typeface="ＭＳ Ｐゴシック" panose="020B0600070205080204" pitchFamily="34" charset="-128"/>
            </a:endParaRPr>
          </a:p>
        </p:txBody>
      </p:sp>
    </p:spTree>
    <p:extLst>
      <p:ext uri="{BB962C8B-B14F-4D97-AF65-F5344CB8AC3E}">
        <p14:creationId xmlns:p14="http://schemas.microsoft.com/office/powerpoint/2010/main" val="17581078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4E866FF9-A729-45F0-A163-10E89E8716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738255" cy="68580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226" name="Titre 1">
            <a:extLst>
              <a:ext uri="{FF2B5EF4-FFF2-40B4-BE49-F238E27FC236}">
                <a16:creationId xmlns:a16="http://schemas.microsoft.com/office/drawing/2014/main" id="{C657634E-0BD8-C94A-95A0-02F996882F60}"/>
              </a:ext>
            </a:extLst>
          </p:cNvPr>
          <p:cNvSpPr>
            <a:spLocks noGrp="1"/>
          </p:cNvSpPr>
          <p:nvPr>
            <p:ph type="title"/>
          </p:nvPr>
        </p:nvSpPr>
        <p:spPr>
          <a:xfrm>
            <a:off x="640080" y="2681105"/>
            <a:ext cx="3401568" cy="1495794"/>
          </a:xfrm>
          <a:solidFill>
            <a:srgbClr val="FFFFFF"/>
          </a:solidFill>
          <a:ln>
            <a:solidFill>
              <a:srgbClr val="262626"/>
            </a:solidFill>
          </a:ln>
        </p:spPr>
        <p:txBody>
          <a:bodyPr>
            <a:normAutofit/>
          </a:bodyPr>
          <a:lstStyle/>
          <a:p>
            <a:pPr eaLnBrk="1" hangingPunct="1"/>
            <a:r>
              <a:rPr lang="fr-FR" altLang="fr-FR" sz="2600">
                <a:ea typeface="ＭＳ Ｐゴシック" panose="020B0600070205080204" pitchFamily="34" charset="-128"/>
              </a:rPr>
              <a:t>Chronologie de la crise de 1929</a:t>
            </a:r>
          </a:p>
        </p:txBody>
      </p:sp>
      <p:sp useBgFill="1">
        <p:nvSpPr>
          <p:cNvPr id="75" name="Rectangle 74">
            <a:extLst>
              <a:ext uri="{FF2B5EF4-FFF2-40B4-BE49-F238E27FC236}">
                <a16:creationId xmlns:a16="http://schemas.microsoft.com/office/drawing/2014/main" id="{A804366F-2366-4688-98E7-B101C7BC61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3278" y="0"/>
            <a:ext cx="7438722"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2229" name="Espace réservé du contenu 2">
            <a:extLst>
              <a:ext uri="{FF2B5EF4-FFF2-40B4-BE49-F238E27FC236}">
                <a16:creationId xmlns:a16="http://schemas.microsoft.com/office/drawing/2014/main" id="{027991F5-E380-48E9-BD53-2375E04AE759}"/>
              </a:ext>
            </a:extLst>
          </p:cNvPr>
          <p:cNvGraphicFramePr>
            <a:graphicFrameLocks noGrp="1"/>
          </p:cNvGraphicFramePr>
          <p:nvPr>
            <p:ph sz="quarter" idx="1"/>
            <p:extLst>
              <p:ext uri="{D42A27DB-BD31-4B8C-83A1-F6EECF244321}">
                <p14:modId xmlns:p14="http://schemas.microsoft.com/office/powerpoint/2010/main" val="341222160"/>
              </p:ext>
            </p:extLst>
          </p:nvPr>
        </p:nvGraphicFramePr>
        <p:xfrm>
          <a:off x="5397500" y="639763"/>
          <a:ext cx="6151563" cy="5276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40806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93F0ADB5-A0B4-4B01-A8C4-FDC34CE22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AA6D0FDE-0241-4C21-A720-A694753582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3250" name="Titre 1">
            <a:extLst>
              <a:ext uri="{FF2B5EF4-FFF2-40B4-BE49-F238E27FC236}">
                <a16:creationId xmlns:a16="http://schemas.microsoft.com/office/drawing/2014/main" id="{9BFC632A-BD6C-9A4F-88F4-AF26DB5BA535}"/>
              </a:ext>
            </a:extLst>
          </p:cNvPr>
          <p:cNvSpPr>
            <a:spLocks noGrp="1"/>
          </p:cNvSpPr>
          <p:nvPr>
            <p:ph type="title"/>
          </p:nvPr>
        </p:nvSpPr>
        <p:spPr>
          <a:xfrm>
            <a:off x="643467" y="2681103"/>
            <a:ext cx="3363974" cy="1495794"/>
          </a:xfrm>
          <a:noFill/>
          <a:ln>
            <a:solidFill>
              <a:schemeClr val="bg1"/>
            </a:solidFill>
          </a:ln>
        </p:spPr>
        <p:txBody>
          <a:bodyPr wrap="square">
            <a:normAutofit/>
          </a:bodyPr>
          <a:lstStyle/>
          <a:p>
            <a:pPr eaLnBrk="1" hangingPunct="1"/>
            <a:r>
              <a:rPr lang="fr-FR" altLang="fr-FR" sz="2600">
                <a:solidFill>
                  <a:schemeClr val="bg1"/>
                </a:solidFill>
                <a:ea typeface="ＭＳ Ｐゴシック" panose="020B0600070205080204" pitchFamily="34" charset="-128"/>
              </a:rPr>
              <a:t>Chronologie de la crise de 1929 </a:t>
            </a:r>
          </a:p>
        </p:txBody>
      </p:sp>
      <p:graphicFrame>
        <p:nvGraphicFramePr>
          <p:cNvPr id="53253" name="Espace réservé du contenu 2">
            <a:extLst>
              <a:ext uri="{FF2B5EF4-FFF2-40B4-BE49-F238E27FC236}">
                <a16:creationId xmlns:a16="http://schemas.microsoft.com/office/drawing/2014/main" id="{15E1A2A2-9E84-4E9E-9ED8-09C18D724DF9}"/>
              </a:ext>
            </a:extLst>
          </p:cNvPr>
          <p:cNvGraphicFramePr>
            <a:graphicFrameLocks noGrp="1"/>
          </p:cNvGraphicFramePr>
          <p:nvPr>
            <p:ph sz="quarter" idx="1"/>
            <p:extLst>
              <p:ext uri="{D42A27DB-BD31-4B8C-83A1-F6EECF244321}">
                <p14:modId xmlns:p14="http://schemas.microsoft.com/office/powerpoint/2010/main" val="3660638899"/>
              </p:ext>
            </p:extLst>
          </p:nvPr>
        </p:nvGraphicFramePr>
        <p:xfrm>
          <a:off x="5619750" y="965200"/>
          <a:ext cx="5607050" cy="4927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129119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du contenu 5">
            <a:extLst>
              <a:ext uri="{FF2B5EF4-FFF2-40B4-BE49-F238E27FC236}">
                <a16:creationId xmlns:a16="http://schemas.microsoft.com/office/drawing/2014/main" id="{A045CFDF-DB3B-8E47-8D7D-868F397E21FF}"/>
              </a:ext>
            </a:extLst>
          </p:cNvPr>
          <p:cNvPicPr>
            <a:picLocks noGrp="1" noChangeAspect="1"/>
          </p:cNvPicPr>
          <p:nvPr>
            <p:ph idx="1"/>
          </p:nvPr>
        </p:nvPicPr>
        <p:blipFill>
          <a:blip r:embed="rId2"/>
          <a:stretch>
            <a:fillRect/>
          </a:stretch>
        </p:blipFill>
        <p:spPr>
          <a:xfrm>
            <a:off x="2006601" y="841137"/>
            <a:ext cx="8178799" cy="4477894"/>
          </a:xfrm>
          <a:prstGeom prst="rect">
            <a:avLst/>
          </a:prstGeom>
        </p:spPr>
      </p:pic>
    </p:spTree>
    <p:extLst>
      <p:ext uri="{BB962C8B-B14F-4D97-AF65-F5344CB8AC3E}">
        <p14:creationId xmlns:p14="http://schemas.microsoft.com/office/powerpoint/2010/main" val="33124411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EF31E57F-208F-0A4C-879C-72C5E5455FCB}"/>
              </a:ext>
            </a:extLst>
          </p:cNvPr>
          <p:cNvSpPr>
            <a:spLocks noGrp="1"/>
          </p:cNvSpPr>
          <p:nvPr>
            <p:ph type="title"/>
          </p:nvPr>
        </p:nvSpPr>
        <p:spPr/>
        <p:txBody>
          <a:bodyPr>
            <a:normAutofit fontScale="90000"/>
          </a:bodyPr>
          <a:lstStyle/>
          <a:p>
            <a:r>
              <a:rPr lang="fr-FR" b="1" dirty="0"/>
              <a:t>2. Des solutions interventionnistes aux effets mitigés</a:t>
            </a:r>
            <a:br>
              <a:rPr lang="fr-FR" dirty="0"/>
            </a:br>
            <a:endParaRPr lang="fr-FR" dirty="0"/>
          </a:p>
        </p:txBody>
      </p:sp>
      <p:sp>
        <p:nvSpPr>
          <p:cNvPr id="6" name="Espace réservé du texte 5">
            <a:extLst>
              <a:ext uri="{FF2B5EF4-FFF2-40B4-BE49-F238E27FC236}">
                <a16:creationId xmlns:a16="http://schemas.microsoft.com/office/drawing/2014/main" id="{FAFFDBBE-6C92-7747-B650-EEF9E4E16194}"/>
              </a:ext>
            </a:extLst>
          </p:cNvPr>
          <p:cNvSpPr>
            <a:spLocks noGrp="1"/>
          </p:cNvSpPr>
          <p:nvPr>
            <p:ph type="body" idx="1"/>
          </p:nvPr>
        </p:nvSpPr>
        <p:spPr/>
        <p:txBody>
          <a:bodyPr/>
          <a:lstStyle/>
          <a:p>
            <a:r>
              <a:rPr lang="fr-FR" dirty="0"/>
              <a:t>L’échec des politiques traditionnelles et le recours </a:t>
            </a:r>
            <a:r>
              <a:rPr lang="fr-FR"/>
              <a:t>aux interventions de l’Etat</a:t>
            </a:r>
          </a:p>
        </p:txBody>
      </p:sp>
    </p:spTree>
    <p:extLst>
      <p:ext uri="{BB962C8B-B14F-4D97-AF65-F5344CB8AC3E}">
        <p14:creationId xmlns:p14="http://schemas.microsoft.com/office/powerpoint/2010/main" val="21308307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itre 3"/>
          <p:cNvSpPr>
            <a:spLocks noGrp="1"/>
          </p:cNvSpPr>
          <p:nvPr>
            <p:ph type="title"/>
          </p:nvPr>
        </p:nvSpPr>
        <p:spPr>
          <a:xfrm>
            <a:off x="5445496" y="978776"/>
            <a:ext cx="5925310" cy="1174991"/>
          </a:xfrm>
        </p:spPr>
        <p:txBody>
          <a:bodyPr vert="horz" lIns="182880" tIns="182880" rIns="182880" bIns="182880" rtlCol="0" anchor="ctr" anchorCtr="1">
            <a:normAutofit/>
          </a:bodyPr>
          <a:lstStyle/>
          <a:p>
            <a:r>
              <a:rPr lang="en-US" sz="2400"/>
              <a:t>Franklin Delano Roosevelt (1882-1945)</a:t>
            </a:r>
          </a:p>
        </p:txBody>
      </p:sp>
      <p:pic>
        <p:nvPicPr>
          <p:cNvPr id="7" name="Espace réservé du contenu 6" descr="FDR_in_1933.jpg"/>
          <p:cNvPicPr>
            <a:picLocks noGrp="1" noChangeAspect="1"/>
          </p:cNvPicPr>
          <p:nvPr>
            <p:ph idx="1"/>
          </p:nvPr>
        </p:nvPicPr>
        <p:blipFill rotWithShape="1">
          <a:blip r:embed="rId2">
            <a:extLst>
              <a:ext uri="{28A0092B-C50C-407E-A947-70E740481C1C}">
                <a14:useLocalDpi xmlns:a14="http://schemas.microsoft.com/office/drawing/2010/main" val="0"/>
              </a:ext>
            </a:extLst>
          </a:blip>
          <a:srcRect l="5252" r="14799" b="1"/>
          <a:stretch/>
        </p:blipFill>
        <p:spPr>
          <a:xfrm>
            <a:off x="20" y="10"/>
            <a:ext cx="4657325" cy="6857990"/>
          </a:xfrm>
          <a:prstGeom prst="rect">
            <a:avLst/>
          </a:prstGeom>
        </p:spPr>
      </p:pic>
      <p:sp>
        <p:nvSpPr>
          <p:cNvPr id="6" name="Espace réservé du texte 5"/>
          <p:cNvSpPr>
            <a:spLocks noGrp="1"/>
          </p:cNvSpPr>
          <p:nvPr>
            <p:ph type="body" sz="half" idx="2"/>
          </p:nvPr>
        </p:nvSpPr>
        <p:spPr>
          <a:xfrm>
            <a:off x="5445496" y="2640692"/>
            <a:ext cx="5925310" cy="3255252"/>
          </a:xfrm>
        </p:spPr>
        <p:txBody>
          <a:bodyPr vert="horz" lIns="91440" tIns="45720" rIns="91440" bIns="45720" rtlCol="0" anchorCtr="1">
            <a:normAutofit/>
          </a:bodyPr>
          <a:lstStyle/>
          <a:p>
            <a:pPr indent="-228600" algn="l">
              <a:buFont typeface="Arial" panose="020B0604020202020204" pitchFamily="34" charset="0"/>
              <a:buChar char="•"/>
            </a:pPr>
            <a:r>
              <a:rPr lang="en-US">
                <a:solidFill>
                  <a:schemeClr val="tx1">
                    <a:lumMod val="85000"/>
                    <a:lumOff val="15000"/>
                  </a:schemeClr>
                </a:solidFill>
              </a:rPr>
              <a:t>Elu à quatre reprises, ce démocrate séduit l’Amérique frappée par la crise de 1929 avec le slogan du New Deal. Il marque une rupture dans le llibéralisme américain en fondant un certain nombre d’agences gouvernementales pour soutenir la reprise économique et secourir les plus démunis. Il conduit les Etats-Unis dans la Seconde Guerre mondiale qui voit la véritable reprise économique du pays.</a:t>
            </a:r>
          </a:p>
        </p:txBody>
      </p:sp>
    </p:spTree>
    <p:extLst>
      <p:ext uri="{BB962C8B-B14F-4D97-AF65-F5344CB8AC3E}">
        <p14:creationId xmlns:p14="http://schemas.microsoft.com/office/powerpoint/2010/main" val="32189973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8913" name="Titre 1"/>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chorCtr="1">
            <a:normAutofit/>
          </a:bodyPr>
          <a:lstStyle/>
          <a:p>
            <a:r>
              <a:rPr lang="en-US" sz="2800">
                <a:solidFill>
                  <a:schemeClr val="bg1"/>
                </a:solidFill>
              </a:rPr>
              <a:t>Les législatives de 1936</a:t>
            </a:r>
          </a:p>
        </p:txBody>
      </p:sp>
      <p:sp>
        <p:nvSpPr>
          <p:cNvPr id="38914" name="Espace réservé du texte 2"/>
          <p:cNvSpPr>
            <a:spLocks noGrp="1"/>
          </p:cNvSpPr>
          <p:nvPr>
            <p:ph type="body" sz="half" idx="2"/>
          </p:nvPr>
        </p:nvSpPr>
        <p:spPr>
          <a:xfrm>
            <a:off x="643468" y="2638044"/>
            <a:ext cx="3363974" cy="3415622"/>
          </a:xfrm>
        </p:spPr>
        <p:txBody>
          <a:bodyPr vert="horz" lIns="91440" tIns="45720" rIns="91440" bIns="45720" rtlCol="0" anchorCtr="1">
            <a:normAutofit/>
          </a:bodyPr>
          <a:lstStyle/>
          <a:p>
            <a:pPr indent="-228600" algn="l">
              <a:buFont typeface="Arial" panose="020B0604020202020204" pitchFamily="34" charset="0"/>
              <a:buChar char="•"/>
            </a:pPr>
            <a:r>
              <a:rPr lang="en-US">
                <a:solidFill>
                  <a:schemeClr val="bg1"/>
                </a:solidFill>
              </a:rPr>
              <a:t>Dernières élections de la 3</a:t>
            </a:r>
            <a:r>
              <a:rPr lang="en-US" baseline="30000">
                <a:solidFill>
                  <a:schemeClr val="bg1"/>
                </a:solidFill>
              </a:rPr>
              <a:t>ème</a:t>
            </a:r>
            <a:r>
              <a:rPr lang="en-US">
                <a:solidFill>
                  <a:schemeClr val="bg1"/>
                </a:solidFill>
              </a:rPr>
              <a:t> République, cette chambre donne lieu à 9 gouvernements successifs. Celui du Front Populaire, dirigé par Léon Blum, dure du 4 juin 1936 au 22 juin 1937… soit un an.</a:t>
            </a:r>
          </a:p>
          <a:p>
            <a:pPr indent="-228600" algn="l">
              <a:buFont typeface="Arial" panose="020B0604020202020204" pitchFamily="34" charset="0"/>
              <a:buChar char="•"/>
            </a:pPr>
            <a:r>
              <a:rPr lang="en-US">
                <a:solidFill>
                  <a:schemeClr val="bg1"/>
                </a:solidFill>
              </a:rPr>
              <a:t>Cette assemblée vote les pleins pouvoirs à Pétain le 10 juillet 1940.</a:t>
            </a:r>
          </a:p>
        </p:txBody>
      </p:sp>
      <p:pic>
        <p:nvPicPr>
          <p:cNvPr id="38915" name="Espace réservé du contenu 4" descr="800px-France_Chambre_des_deputes_1936.p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97763" y="1238932"/>
            <a:ext cx="6250769" cy="4219268"/>
          </a:xfrm>
          <a:prstGeom prst="rect">
            <a:avLst/>
          </a:prstGeom>
        </p:spPr>
      </p:pic>
    </p:spTree>
    <p:extLst>
      <p:ext uri="{BB962C8B-B14F-4D97-AF65-F5344CB8AC3E}">
        <p14:creationId xmlns:p14="http://schemas.microsoft.com/office/powerpoint/2010/main" val="9023091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5445496" y="978776"/>
            <a:ext cx="5925310" cy="1174991"/>
          </a:xfrm>
        </p:spPr>
        <p:txBody>
          <a:bodyPr vert="horz" lIns="182880" tIns="182880" rIns="182880" bIns="182880" rtlCol="0" anchor="ctr" anchorCtr="1">
            <a:normAutofit/>
          </a:bodyPr>
          <a:lstStyle/>
          <a:p>
            <a:r>
              <a:rPr lang="en-US" sz="2400"/>
              <a:t>Léon Blum ((1872-1950)</a:t>
            </a:r>
          </a:p>
        </p:txBody>
      </p:sp>
      <p:pic>
        <p:nvPicPr>
          <p:cNvPr id="5" name="Espace réservé du contenu 4" descr="Léon_Blum_Meurisse_b_1927.jpg"/>
          <p:cNvPicPr>
            <a:picLocks noGrp="1" noChangeAspect="1"/>
          </p:cNvPicPr>
          <p:nvPr>
            <p:ph idx="1"/>
          </p:nvPr>
        </p:nvPicPr>
        <p:blipFill rotWithShape="1">
          <a:blip r:embed="rId2">
            <a:extLst>
              <a:ext uri="{28A0092B-C50C-407E-A947-70E740481C1C}">
                <a14:useLocalDpi xmlns:a14="http://schemas.microsoft.com/office/drawing/2010/main" val="0"/>
              </a:ext>
            </a:extLst>
          </a:blip>
          <a:srcRect l="4194" r="7830" b="-1"/>
          <a:stretch/>
        </p:blipFill>
        <p:spPr>
          <a:xfrm>
            <a:off x="20" y="10"/>
            <a:ext cx="4657325" cy="6857990"/>
          </a:xfrm>
          <a:prstGeom prst="rect">
            <a:avLst/>
          </a:prstGeom>
        </p:spPr>
      </p:pic>
      <p:sp>
        <p:nvSpPr>
          <p:cNvPr id="3" name="Espace réservé du texte 2"/>
          <p:cNvSpPr>
            <a:spLocks noGrp="1"/>
          </p:cNvSpPr>
          <p:nvPr>
            <p:ph type="body" sz="half" idx="2"/>
          </p:nvPr>
        </p:nvSpPr>
        <p:spPr>
          <a:xfrm>
            <a:off x="5445496" y="2640692"/>
            <a:ext cx="5925310" cy="3255252"/>
          </a:xfrm>
        </p:spPr>
        <p:txBody>
          <a:bodyPr vert="horz" lIns="91440" tIns="45720" rIns="91440" bIns="45720" rtlCol="0" anchorCtr="1">
            <a:normAutofit/>
          </a:bodyPr>
          <a:lstStyle/>
          <a:p>
            <a:pPr indent="-228600" algn="l">
              <a:buFont typeface="Arial" panose="020B0604020202020204" pitchFamily="34" charset="0"/>
              <a:buChar char="•"/>
            </a:pPr>
            <a:r>
              <a:rPr lang="en-US">
                <a:solidFill>
                  <a:schemeClr val="tx1">
                    <a:lumMod val="85000"/>
                    <a:lumOff val="15000"/>
                  </a:schemeClr>
                </a:solidFill>
              </a:rPr>
              <a:t>Leader de la SFIO qu’il mène à la victoire aux élections légilsatives de mai 1936, il est Président du Conseil pendant un an. Ses mesures contre la crise ont laissé un souvenir mitigé : une embellie pour les ouvriers ; une tragédie pour le patronat impressionné par les grèves de juin 1936</a:t>
            </a:r>
          </a:p>
        </p:txBody>
      </p:sp>
    </p:spTree>
    <p:extLst>
      <p:ext uri="{BB962C8B-B14F-4D97-AF65-F5344CB8AC3E}">
        <p14:creationId xmlns:p14="http://schemas.microsoft.com/office/powerpoint/2010/main" val="2126045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9" name="Espace réservé du contenu 4" descr="img9.jpg"/>
          <p:cNvPicPr>
            <a:picLocks noGrp="1" noChangeAspect="1"/>
          </p:cNvPicPr>
          <p:nvPr>
            <p:ph idx="1"/>
          </p:nvPr>
        </p:nvPicPr>
        <p:blipFill rotWithShape="1">
          <a:blip r:embed="rId2">
            <a:alphaModFix amt="50000"/>
            <a:extLst>
              <a:ext uri="{28A0092B-C50C-407E-A947-70E740481C1C}">
                <a14:useLocalDpi xmlns:a14="http://schemas.microsoft.com/office/drawing/2010/main" val="0"/>
              </a:ext>
            </a:extLst>
          </a:blip>
          <a:srcRect l="1668" r="6667" b="-1"/>
          <a:stretch/>
        </p:blipFill>
        <p:spPr>
          <a:xfrm>
            <a:off x="1524228" y="10"/>
            <a:ext cx="9143772" cy="6857990"/>
          </a:xfrm>
          <a:prstGeom prst="rect">
            <a:avLst/>
          </a:prstGeom>
        </p:spPr>
      </p:pic>
      <p:sp>
        <p:nvSpPr>
          <p:cNvPr id="39937" name="Titre 1"/>
          <p:cNvSpPr>
            <a:spLocks noGrp="1"/>
          </p:cNvSpPr>
          <p:nvPr>
            <p:ph type="title"/>
          </p:nvPr>
        </p:nvSpPr>
        <p:spPr>
          <a:xfrm>
            <a:off x="2371704" y="1193800"/>
            <a:ext cx="2394787" cy="4699000"/>
          </a:xfrm>
        </p:spPr>
        <p:txBody>
          <a:bodyPr vert="horz" lIns="91440" tIns="45720" rIns="91440" bIns="45720" rtlCol="0" anchor="ctr" anchorCtr="1">
            <a:normAutofit/>
          </a:bodyPr>
          <a:lstStyle/>
          <a:p>
            <a:r>
              <a:rPr lang="en-US" sz="3200"/>
              <a:t>Grèves de mai 1936</a:t>
            </a:r>
          </a:p>
        </p:txBody>
      </p:sp>
      <p:sp>
        <p:nvSpPr>
          <p:cNvPr id="39938" name="Espace réservé du texte 2"/>
          <p:cNvSpPr>
            <a:spLocks noGrp="1"/>
          </p:cNvSpPr>
          <p:nvPr>
            <p:ph type="body" sz="half" idx="2"/>
          </p:nvPr>
        </p:nvSpPr>
        <p:spPr>
          <a:xfrm>
            <a:off x="5256477" y="1193800"/>
            <a:ext cx="4563818" cy="4699000"/>
          </a:xfrm>
        </p:spPr>
        <p:txBody>
          <a:bodyPr vert="horz" lIns="91440" tIns="45720" rIns="91440" bIns="45720" rtlCol="0" anchor="ctr" anchorCtr="1">
            <a:normAutofit/>
          </a:bodyPr>
          <a:lstStyle/>
          <a:p>
            <a:pPr indent="-228600">
              <a:buFont typeface="Arial" panose="020B0604020202020204" pitchFamily="34" charset="0"/>
              <a:buChar char="•"/>
            </a:pPr>
            <a:r>
              <a:rPr lang="en-US"/>
              <a:t>Grève et occupation d</a:t>
            </a:r>
            <a:r>
              <a:rPr lang="en-US" altLang="ja-JP"/>
              <a:t>’usines se font dans un climat festif pendant l’été 1936 alors que la guerre civile fait rage en Espagne</a:t>
            </a:r>
            <a:endParaRPr lang="en-US"/>
          </a:p>
        </p:txBody>
      </p:sp>
    </p:spTree>
    <p:extLst>
      <p:ext uri="{BB962C8B-B14F-4D97-AF65-F5344CB8AC3E}">
        <p14:creationId xmlns:p14="http://schemas.microsoft.com/office/powerpoint/2010/main" val="36941427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C9F9EF0-93D5-4D4B-BAFE-477002814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61" name="Titre 6"/>
          <p:cNvSpPr>
            <a:spLocks noGrp="1"/>
          </p:cNvSpPr>
          <p:nvPr>
            <p:ph type="title"/>
          </p:nvPr>
        </p:nvSpPr>
        <p:spPr>
          <a:xfrm>
            <a:off x="2231136" y="964692"/>
            <a:ext cx="7729728" cy="1188720"/>
          </a:xfrm>
          <a:solidFill>
            <a:srgbClr val="FFFFFF">
              <a:alpha val="10000"/>
            </a:srgbClr>
          </a:solidFill>
          <a:ln>
            <a:solidFill>
              <a:schemeClr val="tx1"/>
            </a:solidFill>
          </a:ln>
        </p:spPr>
        <p:txBody>
          <a:bodyPr>
            <a:normAutofit/>
          </a:bodyPr>
          <a:lstStyle/>
          <a:p>
            <a:r>
              <a:rPr lang="fr-FR">
                <a:solidFill>
                  <a:schemeClr val="tx1"/>
                </a:solidFill>
                <a:latin typeface="Georgia" charset="0"/>
                <a:ea typeface="ＭＳ Ｐゴシック" charset="0"/>
                <a:cs typeface="ＭＳ Ｐゴシック" charset="0"/>
              </a:rPr>
              <a:t>Simone Weil, la Révolution prolétarienne, 10 juin 1936</a:t>
            </a:r>
          </a:p>
        </p:txBody>
      </p:sp>
      <p:sp>
        <p:nvSpPr>
          <p:cNvPr id="40962" name="Espace réservé du contenu 7"/>
          <p:cNvSpPr>
            <a:spLocks noGrp="1"/>
          </p:cNvSpPr>
          <p:nvPr>
            <p:ph idx="1"/>
          </p:nvPr>
        </p:nvSpPr>
        <p:spPr>
          <a:xfrm>
            <a:off x="2231136" y="2638044"/>
            <a:ext cx="7729728" cy="3101983"/>
          </a:xfrm>
        </p:spPr>
        <p:txBody>
          <a:bodyPr>
            <a:normAutofit/>
          </a:bodyPr>
          <a:lstStyle/>
          <a:p>
            <a:r>
              <a:rPr lang="fr-FR">
                <a:latin typeface="Georgia" charset="0"/>
                <a:ea typeface="ＭＳ Ｐゴシック" charset="0"/>
                <a:cs typeface="ＭＳ Ｐゴシック" charset="0"/>
              </a:rPr>
              <a:t>« Cette grève est en elle-même une joie. Une joie pure. Une joie sans mélange. Oui, une joie (…) Joie de pénétrer dans l</a:t>
            </a:r>
            <a:r>
              <a:rPr lang="ja-JP" altLang="fr-FR">
                <a:latin typeface="Georgia" charset="0"/>
                <a:ea typeface="ＭＳ Ｐゴシック" charset="0"/>
                <a:cs typeface="ＭＳ Ｐゴシック" charset="0"/>
              </a:rPr>
              <a:t>’</a:t>
            </a:r>
            <a:r>
              <a:rPr lang="fr-FR" altLang="ja-JP">
                <a:latin typeface="Georgia" charset="0"/>
                <a:ea typeface="ＭＳ Ｐゴシック" charset="0"/>
                <a:cs typeface="ＭＳ Ｐゴシック" charset="0"/>
              </a:rPr>
              <a:t>usine avec l</a:t>
            </a:r>
            <a:r>
              <a:rPr lang="ja-JP" altLang="fr-FR">
                <a:latin typeface="Georgia" charset="0"/>
                <a:ea typeface="ＭＳ Ｐゴシック" charset="0"/>
                <a:cs typeface="ＭＳ Ｐゴシック" charset="0"/>
              </a:rPr>
              <a:t>’</a:t>
            </a:r>
            <a:r>
              <a:rPr lang="fr-FR" altLang="ja-JP">
                <a:latin typeface="Georgia" charset="0"/>
                <a:ea typeface="ＭＳ Ｐゴシック" charset="0"/>
                <a:cs typeface="ＭＳ Ｐゴシック" charset="0"/>
              </a:rPr>
              <a:t>autorisation d</a:t>
            </a:r>
            <a:r>
              <a:rPr lang="ja-JP" altLang="fr-FR">
                <a:latin typeface="Georgia" charset="0"/>
                <a:ea typeface="ＭＳ Ｐゴシック" charset="0"/>
                <a:cs typeface="ＭＳ Ｐゴシック" charset="0"/>
              </a:rPr>
              <a:t>’</a:t>
            </a:r>
            <a:r>
              <a:rPr lang="fr-FR" altLang="ja-JP">
                <a:latin typeface="Georgia" charset="0"/>
                <a:ea typeface="ＭＳ Ｐゴシック" charset="0"/>
                <a:cs typeface="ＭＳ Ｐゴシック" charset="0"/>
              </a:rPr>
              <a:t>un ouvrier qui garde la porte. Joie de trouver tant de sourires, tant de paroles d</a:t>
            </a:r>
            <a:r>
              <a:rPr lang="ja-JP" altLang="fr-FR">
                <a:latin typeface="Georgia" charset="0"/>
                <a:ea typeface="ＭＳ Ｐゴシック" charset="0"/>
                <a:cs typeface="ＭＳ Ｐゴシック" charset="0"/>
              </a:rPr>
              <a:t>’</a:t>
            </a:r>
            <a:r>
              <a:rPr lang="fr-FR" altLang="ja-JP">
                <a:latin typeface="Georgia" charset="0"/>
                <a:ea typeface="ＭＳ Ｐゴシック" charset="0"/>
                <a:cs typeface="ＭＳ Ｐゴシック" charset="0"/>
              </a:rPr>
              <a:t>accueil fraternel… joie de parcourir librement les ateliers où on était rivé sur sa machine… Joie d</a:t>
            </a:r>
            <a:r>
              <a:rPr lang="ja-JP" altLang="fr-FR">
                <a:latin typeface="Georgia" charset="0"/>
                <a:ea typeface="ＭＳ Ｐゴシック" charset="0"/>
                <a:cs typeface="ＭＳ Ｐゴシック" charset="0"/>
              </a:rPr>
              <a:t>’</a:t>
            </a:r>
            <a:r>
              <a:rPr lang="fr-FR" altLang="ja-JP">
                <a:latin typeface="Georgia" charset="0"/>
                <a:ea typeface="ＭＳ Ｐゴシック" charset="0"/>
                <a:cs typeface="ＭＳ Ｐゴシック" charset="0"/>
              </a:rPr>
              <a:t>entendre, au lieu du fracas impitoyable des machines, de la musique, des chants et des rires… Joie de passer devant les chefs la tête haute… » </a:t>
            </a:r>
            <a:endParaRPr lang="fr-FR">
              <a:latin typeface="Georgia" charset="0"/>
              <a:ea typeface="ＭＳ Ｐゴシック" charset="0"/>
              <a:cs typeface="ＭＳ Ｐゴシック" charset="0"/>
            </a:endParaRPr>
          </a:p>
        </p:txBody>
      </p:sp>
    </p:spTree>
    <p:extLst>
      <p:ext uri="{BB962C8B-B14F-4D97-AF65-F5344CB8AC3E}">
        <p14:creationId xmlns:p14="http://schemas.microsoft.com/office/powerpoint/2010/main" val="3703625440"/>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1985" name="Titre 4"/>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chorCtr="1">
            <a:normAutofit/>
          </a:bodyPr>
          <a:lstStyle/>
          <a:p>
            <a:r>
              <a:rPr lang="en-US" sz="2400">
                <a:solidFill>
                  <a:schemeClr val="bg1"/>
                </a:solidFill>
              </a:rPr>
              <a:t>Les mesures sociales du Front Populaire</a:t>
            </a:r>
          </a:p>
        </p:txBody>
      </p:sp>
      <p:sp>
        <p:nvSpPr>
          <p:cNvPr id="41987" name="Espace réservé du texte 9"/>
          <p:cNvSpPr>
            <a:spLocks noGrp="1"/>
          </p:cNvSpPr>
          <p:nvPr>
            <p:ph type="body" sz="half" idx="2"/>
          </p:nvPr>
        </p:nvSpPr>
        <p:spPr>
          <a:xfrm>
            <a:off x="643468" y="2638044"/>
            <a:ext cx="3363974" cy="3415622"/>
          </a:xfrm>
        </p:spPr>
        <p:txBody>
          <a:bodyPr vert="horz" lIns="91440" tIns="45720" rIns="91440" bIns="45720" rtlCol="0" anchorCtr="1">
            <a:normAutofit/>
          </a:bodyPr>
          <a:lstStyle/>
          <a:p>
            <a:pPr indent="-228600" algn="l">
              <a:lnSpc>
                <a:spcPct val="90000"/>
              </a:lnSpc>
              <a:buFont typeface="Arial" panose="020B0604020202020204" pitchFamily="34" charset="0"/>
              <a:buChar char="•"/>
            </a:pPr>
            <a:r>
              <a:rPr lang="en-US">
                <a:solidFill>
                  <a:schemeClr val="bg1"/>
                </a:solidFill>
              </a:rPr>
              <a:t>Début juin : accords de Matignon entre le gouvernement et le patronat. Ce dernier s</a:t>
            </a:r>
            <a:r>
              <a:rPr lang="en-US" altLang="ja-JP">
                <a:solidFill>
                  <a:schemeClr val="bg1"/>
                </a:solidFill>
              </a:rPr>
              <a:t>’engage à augmenter les salaires de 7 à 17%.</a:t>
            </a:r>
          </a:p>
          <a:p>
            <a:pPr indent="-228600" algn="l">
              <a:lnSpc>
                <a:spcPct val="90000"/>
              </a:lnSpc>
              <a:buFont typeface="Arial" panose="020B0604020202020204" pitchFamily="34" charset="0"/>
              <a:buChar char="•"/>
            </a:pPr>
            <a:r>
              <a:rPr lang="en-US">
                <a:solidFill>
                  <a:schemeClr val="bg1"/>
                </a:solidFill>
              </a:rPr>
              <a:t>11 juin 1936 : vote de la loi sur les 15 jours de congés payés.</a:t>
            </a:r>
          </a:p>
          <a:p>
            <a:pPr indent="-228600" algn="l">
              <a:lnSpc>
                <a:spcPct val="90000"/>
              </a:lnSpc>
              <a:buFont typeface="Arial" panose="020B0604020202020204" pitchFamily="34" charset="0"/>
              <a:buChar char="•"/>
            </a:pPr>
            <a:r>
              <a:rPr lang="en-US">
                <a:solidFill>
                  <a:schemeClr val="bg1"/>
                </a:solidFill>
              </a:rPr>
              <a:t>12 juin 1936 : loi limitant la durée du temps de travail à 40 heures par semaine.</a:t>
            </a:r>
          </a:p>
          <a:p>
            <a:pPr indent="-228600" algn="l">
              <a:lnSpc>
                <a:spcPct val="90000"/>
              </a:lnSpc>
              <a:buFont typeface="Arial" panose="020B0604020202020204" pitchFamily="34" charset="0"/>
              <a:buChar char="•"/>
            </a:pPr>
            <a:r>
              <a:rPr lang="en-US">
                <a:solidFill>
                  <a:schemeClr val="bg1"/>
                </a:solidFill>
              </a:rPr>
              <a:t>Durée de scolarité allongée de 13 à 14 ans</a:t>
            </a:r>
          </a:p>
          <a:p>
            <a:pPr indent="-228600" algn="l">
              <a:lnSpc>
                <a:spcPct val="90000"/>
              </a:lnSpc>
              <a:buFont typeface="Arial" panose="020B0604020202020204" pitchFamily="34" charset="0"/>
              <a:buChar char="•"/>
            </a:pPr>
            <a:r>
              <a:rPr lang="en-US">
                <a:solidFill>
                  <a:schemeClr val="bg1"/>
                </a:solidFill>
              </a:rPr>
              <a:t>Création d</a:t>
            </a:r>
            <a:r>
              <a:rPr lang="en-US" altLang="ja-JP">
                <a:solidFill>
                  <a:schemeClr val="bg1"/>
                </a:solidFill>
              </a:rPr>
              <a:t>’un ministère des sports et loisirs.</a:t>
            </a:r>
          </a:p>
          <a:p>
            <a:pPr indent="-228600" algn="l">
              <a:lnSpc>
                <a:spcPct val="90000"/>
              </a:lnSpc>
              <a:buFont typeface="Arial" panose="020B0604020202020204" pitchFamily="34" charset="0"/>
              <a:buChar char="•"/>
            </a:pPr>
            <a:endParaRPr lang="en-US">
              <a:solidFill>
                <a:schemeClr val="bg1"/>
              </a:solidFill>
            </a:endParaRPr>
          </a:p>
        </p:txBody>
      </p:sp>
      <p:pic>
        <p:nvPicPr>
          <p:cNvPr id="41986" name="Espace réservé pour une image  10" descr="conges-payes-régles-de-base.jpg"/>
          <p:cNvPicPr>
            <a:picLocks noGrp="1" noChangeAspect="1"/>
          </p:cNvPicPr>
          <p:nvPr>
            <p:ph type="pic" idx="1"/>
          </p:nvPr>
        </p:nvPicPr>
        <p:blipFill>
          <a:blip r:embed="rId2">
            <a:extLst>
              <a:ext uri="{28A0092B-C50C-407E-A947-70E740481C1C}">
                <a14:useLocalDpi xmlns:a14="http://schemas.microsoft.com/office/drawing/2010/main" val="0"/>
              </a:ext>
            </a:extLst>
          </a:blip>
          <a:srcRect l="29257" r="29257"/>
          <a:stretch>
            <a:fillRect/>
          </a:stretch>
        </p:blipFill>
        <p:spPr>
          <a:xfrm>
            <a:off x="6859642" y="643467"/>
            <a:ext cx="3127011" cy="5410199"/>
          </a:xfrm>
          <a:prstGeom prst="rect">
            <a:avLst/>
          </a:prstGeom>
        </p:spPr>
      </p:pic>
    </p:spTree>
    <p:extLst>
      <p:ext uri="{BB962C8B-B14F-4D97-AF65-F5344CB8AC3E}">
        <p14:creationId xmlns:p14="http://schemas.microsoft.com/office/powerpoint/2010/main" val="565136904"/>
      </p:ext>
    </p:extLst>
  </p:cSld>
  <p:clrMapOvr>
    <a:masterClrMapping/>
  </p:clrMapOvr>
</p:sld>
</file>

<file path=ppt/theme/theme1.xml><?xml version="1.0" encoding="utf-8"?>
<a:theme xmlns:a="http://schemas.openxmlformats.org/drawingml/2006/main" name="Colis">
  <a:themeElements>
    <a:clrScheme name="Colis">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Colis">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olis">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otalTime>1</TotalTime>
  <Words>656</Words>
  <Application>Microsoft Macintosh PowerPoint</Application>
  <PresentationFormat>Grand écran</PresentationFormat>
  <Paragraphs>41</Paragraphs>
  <Slides>13</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13</vt:i4>
      </vt:variant>
    </vt:vector>
  </HeadingPairs>
  <TitlesOfParts>
    <vt:vector size="18" baseType="lpstr">
      <vt:lpstr>Arial</vt:lpstr>
      <vt:lpstr>Georgia</vt:lpstr>
      <vt:lpstr>Gill Sans MT</vt:lpstr>
      <vt:lpstr>Wingdings</vt:lpstr>
      <vt:lpstr>Colis</vt:lpstr>
      <vt:lpstr>Chapitre 1L’IMPACT DE LA CRISE DE 1929 :</vt:lpstr>
      <vt:lpstr>1. Le mécanisme général de la crise </vt:lpstr>
      <vt:lpstr>La crise de 1929, suite de la Première Guerre mondiale</vt:lpstr>
      <vt:lpstr>Chronologie de la crise de 1929</vt:lpstr>
      <vt:lpstr>Chronologie de la crise de 1929 </vt:lpstr>
      <vt:lpstr>Présentation PowerPoint</vt:lpstr>
      <vt:lpstr>2. Des solutions interventionnistes aux effets mitigés </vt:lpstr>
      <vt:lpstr>Franklin Delano Roosevelt (1882-1945)</vt:lpstr>
      <vt:lpstr>Les législatives de 1936</vt:lpstr>
      <vt:lpstr>Léon Blum ((1872-1950)</vt:lpstr>
      <vt:lpstr>Grèves de mai 1936</vt:lpstr>
      <vt:lpstr>Simone Weil, la Révolution prolétarienne, 10 juin 1936</vt:lpstr>
      <vt:lpstr>Les mesures sociales du Front Populaire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Chapitre 1L’IMPACT DE LA CRISE DE 1929 :</dc:title>
  <dc:creator>sylvie Bernay</dc:creator>
  <cp:lastModifiedBy>sylvie Bernay</cp:lastModifiedBy>
  <cp:revision>1</cp:revision>
  <dcterms:created xsi:type="dcterms:W3CDTF">2020-06-24T14:21:17Z</dcterms:created>
  <dcterms:modified xsi:type="dcterms:W3CDTF">2020-06-24T14:23:08Z</dcterms:modified>
</cp:coreProperties>
</file>