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89" r:id="rId3"/>
    <p:sldId id="283" r:id="rId4"/>
    <p:sldId id="285" r:id="rId5"/>
    <p:sldId id="291" r:id="rId6"/>
    <p:sldId id="286" r:id="rId7"/>
    <p:sldId id="290" r:id="rId8"/>
    <p:sldId id="284" r:id="rId9"/>
    <p:sldId id="287" r:id="rId10"/>
    <p:sldId id="262" r:id="rId1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1"/>
    <p:restoredTop sz="96327"/>
  </p:normalViewPr>
  <p:slideViewPr>
    <p:cSldViewPr snapToGrid="0">
      <p:cViewPr varScale="1">
        <p:scale>
          <a:sx n="104" d="100"/>
          <a:sy n="104" d="100"/>
        </p:scale>
        <p:origin x="232" y="7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4031F6-26CB-57FA-C970-A582A2AAC6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34DCCC0-0DA4-E492-ED38-5BD40C11EA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227062E-B14D-EE92-7700-94B2653A2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32150-6FF1-D345-A745-E48327DD54C2}" type="datetimeFigureOut">
              <a:rPr lang="fr-FR" smtClean="0"/>
              <a:t>20/01/2023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BF11AE4-AE7E-200C-C71B-76A4015C8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2DC2E56-857A-914F-F025-1C57292F6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FCA2E-E76E-5E48-BECB-3CAE5B590A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2736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6C86DBE-67C2-4A96-0650-E521DF9B9A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92948FE-0DC8-5EF1-5834-D4CF9D5449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713F1E9-F4B4-18C4-0CC5-BFAE8A28BB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32150-6FF1-D345-A745-E48327DD54C2}" type="datetimeFigureOut">
              <a:rPr lang="fr-FR" smtClean="0"/>
              <a:t>20/01/2023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CC7A0DD-9443-F41E-9C76-14E5EA83D2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B75A2AC-DDC8-B7F6-536F-D0F897C09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FCA2E-E76E-5E48-BECB-3CAE5B590A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99259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A30B4D-40E0-1F8A-7843-313CECA95A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AF63D53-8B5D-2246-B44C-A2A2F58A34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D21F6FB-4631-19D7-D134-BD4AD9F1F8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32150-6FF1-D345-A745-E48327DD54C2}" type="datetimeFigureOut">
              <a:rPr lang="fr-FR" smtClean="0"/>
              <a:t>20/01/2023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BC8926E-DE0E-C039-6CCA-F2D131BE9C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A1411EB-0FA8-DD16-239F-3383D6B1A4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FCA2E-E76E-5E48-BECB-3CAE5B590A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60131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CAC4D9B-3F83-D5AB-0328-FD1E5C40CE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F6F75A6-DFC1-242F-8BC9-4B31E437431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9B721CC-F92E-DBA9-F101-030068E1B8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9C121ED-6BCB-C72E-AB92-966DAB1B47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32150-6FF1-D345-A745-E48327DD54C2}" type="datetimeFigureOut">
              <a:rPr lang="fr-FR" smtClean="0"/>
              <a:t>20/01/2023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1FC1AEF-B2AD-D850-3BC6-BD47B8BBE5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B8AEDE5-3EDF-0F81-6429-11B97393B3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FCA2E-E76E-5E48-BECB-3CAE5B590A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09177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C8C21D8-7F8F-30D7-C63F-E7902C53D3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92F3D8C-F004-4AA5-8DEA-7156E88828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1E39BE3-873B-859E-7218-A181601207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67C65E8-F44D-6F1A-5AA3-2AA3E89CB0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358A8410-D4AC-DCD8-79C3-1EDC849ED4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A796936-2D16-BA03-AD06-5BADE1FDED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32150-6FF1-D345-A745-E48327DD54C2}" type="datetimeFigureOut">
              <a:rPr lang="fr-FR" smtClean="0"/>
              <a:t>20/01/2023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71EB416-4A55-DA29-DA42-7B3C9CB5CD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C384467-D43B-B072-BAE6-D18AB243D3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FCA2E-E76E-5E48-BECB-3CAE5B590A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284476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673864E-99AA-5963-D9B3-79AF87C991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EDF72A9-8AAE-A7C2-86B0-7D5F2B7032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32150-6FF1-D345-A745-E48327DD54C2}" type="datetimeFigureOut">
              <a:rPr lang="fr-FR" smtClean="0"/>
              <a:t>20/01/2023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EA61C13-AC01-5F42-5CF4-531DC178AC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9380E9D-4D06-C479-5B87-7054393D3A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FCA2E-E76E-5E48-BECB-3CAE5B590A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89767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E24711D-9977-0153-55B6-AFBFE0A9E1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32150-6FF1-D345-A745-E48327DD54C2}" type="datetimeFigureOut">
              <a:rPr lang="fr-FR" smtClean="0"/>
              <a:t>20/01/2023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5474F7BC-811F-2103-CEA2-D1832CDBC4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625C4A0-397A-0F36-E8E0-443FE425F1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FCA2E-E76E-5E48-BECB-3CAE5B590A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91672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C921B62-AE9E-487F-D9E9-0E123CED05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583FCDF-8991-C369-71FD-3D1AB44F73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C793905-338A-D42F-65DB-E6FC927BC9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4624267-A5E9-B60B-8881-C14E360E74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32150-6FF1-D345-A745-E48327DD54C2}" type="datetimeFigureOut">
              <a:rPr lang="fr-FR" smtClean="0"/>
              <a:t>20/01/2023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EFEA51F-D6A0-E4D7-A450-CD08B90183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EBC45EF-2423-A80E-A78C-BCAF70DA5A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FCA2E-E76E-5E48-BECB-3CAE5B590A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38244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2ABFD40-E7A0-62B6-7D85-49A0211921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270765B-574C-CA97-57E2-709A3979AC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2A1BBA7-8907-0022-1983-F2AB986AF7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E5910C6-3031-1BDB-6532-7D223C049B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32150-6FF1-D345-A745-E48327DD54C2}" type="datetimeFigureOut">
              <a:rPr lang="fr-FR" smtClean="0"/>
              <a:t>20/01/2023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45D1B98-6AD1-F113-65B3-E0B6A0AF0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73F0628-0EDF-3C42-283A-3DFA0BDB8C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FCA2E-E76E-5E48-BECB-3CAE5B590A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99005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712CE57-E58B-016D-AE9F-2BF3FA95FB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23963F7-0836-6144-99A8-D35F52ED4A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DF3BF38-A923-0771-B028-FB7A506A7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32150-6FF1-D345-A745-E48327DD54C2}" type="datetimeFigureOut">
              <a:rPr lang="fr-FR" smtClean="0"/>
              <a:t>20/01/2023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2B832FD-2044-ACFA-017F-427E3D53FF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6D45437-2863-91DE-9D37-CF0E25AB6A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FCA2E-E76E-5E48-BECB-3CAE5B590A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548299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BAC41745-58CC-0838-1EFE-DD01DB95F07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677326E-6C78-116F-4ED8-F157BD4524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5EEA38E-0054-53B2-5BF8-341F27164F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32150-6FF1-D345-A745-E48327DD54C2}" type="datetimeFigureOut">
              <a:rPr lang="fr-FR" smtClean="0"/>
              <a:t>20/01/2023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7CEC5AF-4FAD-9845-B35B-E95886E6D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D39BC68-5475-770F-5810-E22AD1455D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FCA2E-E76E-5E48-BECB-3CAE5B590A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0863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2D730B72-CC60-10CF-9E2E-17C9D9FF00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EFBD07D-B40A-2426-45A2-DCDF2AB934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27580F5-2875-D9B5-621D-8945C18687D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D32150-6FF1-D345-A745-E48327DD54C2}" type="datetimeFigureOut">
              <a:rPr lang="fr-FR" smtClean="0"/>
              <a:t>20/01/2023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8D8616E-F5DF-CA1F-BE48-2189F90213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80AC500-2901-1569-91B7-5EC259D0C5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5FCA2E-E76E-5E48-BECB-3CAE5B590A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2811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45D463-AD68-9339-51A4-9876191DAA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464614" y="1783959"/>
            <a:ext cx="4087306" cy="2889114"/>
          </a:xfrm>
        </p:spPr>
        <p:txBody>
          <a:bodyPr anchor="b">
            <a:normAutofit/>
          </a:bodyPr>
          <a:lstStyle/>
          <a:p>
            <a:pPr algn="l"/>
            <a:r>
              <a:rPr lang="fr-FR" sz="5000"/>
              <a:t>La France et la construction de l’Italie et de l’Allemagne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294881B-2DED-E3B5-A4DB-6717A08748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464612" y="4750893"/>
            <a:ext cx="4087305" cy="1147863"/>
          </a:xfrm>
        </p:spPr>
        <p:txBody>
          <a:bodyPr anchor="t">
            <a:normAutofit/>
          </a:bodyPr>
          <a:lstStyle/>
          <a:p>
            <a:pPr algn="l"/>
            <a:r>
              <a:rPr lang="fr-FR" sz="2000"/>
              <a:t>Chapitre 5</a:t>
            </a: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E49CC64F-7275-4E33-961B-0C5CDC4398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" y="0"/>
            <a:ext cx="7188051" cy="6858000"/>
          </a:xfrm>
          <a:custGeom>
            <a:avLst/>
            <a:gdLst>
              <a:gd name="connsiteX0" fmla="*/ 7188051 w 7188051"/>
              <a:gd name="connsiteY0" fmla="*/ 6858000 h 6858000"/>
              <a:gd name="connsiteX1" fmla="*/ 108694 w 7188051"/>
              <a:gd name="connsiteY1" fmla="*/ 6858000 h 6858000"/>
              <a:gd name="connsiteX2" fmla="*/ 79127 w 7188051"/>
              <a:gd name="connsiteY2" fmla="*/ 6681235 h 6858000"/>
              <a:gd name="connsiteX3" fmla="*/ 0 w 7188051"/>
              <a:gd name="connsiteY3" fmla="*/ 5565888 h 6858000"/>
              <a:gd name="connsiteX4" fmla="*/ 2190696 w 7188051"/>
              <a:gd name="connsiteY4" fmla="*/ 145339 h 6858000"/>
              <a:gd name="connsiteX5" fmla="*/ 2339431 w 7188051"/>
              <a:gd name="connsiteY5" fmla="*/ 0 h 6858000"/>
              <a:gd name="connsiteX6" fmla="*/ 7188051 w 7188051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88051" h="6858000">
                <a:moveTo>
                  <a:pt x="7188051" y="6858000"/>
                </a:moveTo>
                <a:lnTo>
                  <a:pt x="108694" y="6858000"/>
                </a:lnTo>
                <a:lnTo>
                  <a:pt x="79127" y="6681235"/>
                </a:lnTo>
                <a:cubicBezTo>
                  <a:pt x="26981" y="6316967"/>
                  <a:pt x="0" y="5944579"/>
                  <a:pt x="0" y="5565888"/>
                </a:cubicBezTo>
                <a:cubicBezTo>
                  <a:pt x="0" y="3459953"/>
                  <a:pt x="834428" y="1548908"/>
                  <a:pt x="2190696" y="145339"/>
                </a:cubicBezTo>
                <a:lnTo>
                  <a:pt x="2339431" y="0"/>
                </a:lnTo>
                <a:lnTo>
                  <a:pt x="7188051" y="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Image 4" descr="Une image contenant texte, ciel, extérieur, objet d’extérieur&#10;&#10;Description générée automatiquement">
            <a:extLst>
              <a:ext uri="{FF2B5EF4-FFF2-40B4-BE49-F238E27FC236}">
                <a16:creationId xmlns:a16="http://schemas.microsoft.com/office/drawing/2014/main" id="{60C71895-A891-304A-BC6C-2F77DBC9676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895"/>
          <a:stretch/>
        </p:blipFill>
        <p:spPr>
          <a:xfrm>
            <a:off x="1" y="10"/>
            <a:ext cx="7028495" cy="6857990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5775030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06DA9DF9-31F7-4056-B42E-878CC92417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DC13AD7C-D95D-38DE-82D9-337A415810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8" y="643467"/>
            <a:ext cx="4620584" cy="456713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400" b="1">
                <a:effectLst/>
              </a:rPr>
              <a:t>LA FRANCE ET LA CONSTRUCTION DE L’ÉTAT ITALIEN</a:t>
            </a:r>
            <a:br>
              <a:rPr lang="en-US" sz="4400">
                <a:effectLst/>
              </a:rPr>
            </a:br>
            <a:endParaRPr lang="en-US" sz="440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0C13B0-188C-D4F8-5072-8CA1E1AE54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3467" y="5277684"/>
            <a:ext cx="4620584" cy="775494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>
                <a:solidFill>
                  <a:schemeClr val="tx1"/>
                </a:solidFill>
              </a:rPr>
              <a:t>Première partie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00F094C9-57F6-FDB2-041E-2FAEFC860DD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079" r="32448"/>
          <a:stretch/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2124182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825" name="Rectangle 34824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818" name="Titre 3">
            <a:extLst>
              <a:ext uri="{FF2B5EF4-FFF2-40B4-BE49-F238E27FC236}">
                <a16:creationId xmlns:a16="http://schemas.microsoft.com/office/drawing/2014/main" id="{999DA4B1-5E63-4498-5EFB-D539802C5A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altLang="fr-FR" sz="4200"/>
              <a:t>Camillo Benso, comte de Cavour (1810-1861)</a:t>
            </a:r>
          </a:p>
        </p:txBody>
      </p:sp>
      <p:sp>
        <p:nvSpPr>
          <p:cNvPr id="34827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819" name="Espace réservé du texte 5">
            <a:extLst>
              <a:ext uri="{FF2B5EF4-FFF2-40B4-BE49-F238E27FC236}">
                <a16:creationId xmlns:a16="http://schemas.microsoft.com/office/drawing/2014/main" id="{BE49639F-C793-FE17-62A3-222FB5D033B2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0080" y="2872899"/>
            <a:ext cx="4243589" cy="3320668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altLang="fr-FR" sz="2200" dirty="0" err="1"/>
              <a:t>Journaliste</a:t>
            </a:r>
            <a:r>
              <a:rPr lang="en-US" altLang="fr-FR" sz="2200" dirty="0"/>
              <a:t> et homme </a:t>
            </a:r>
            <a:r>
              <a:rPr lang="en-US" altLang="fr-FR" sz="2200" dirty="0" err="1"/>
              <a:t>d’Etat</a:t>
            </a:r>
            <a:r>
              <a:rPr lang="en-US" altLang="fr-FR" sz="2200" dirty="0"/>
              <a:t> </a:t>
            </a:r>
            <a:r>
              <a:rPr lang="en-US" altLang="fr-FR" sz="2200" dirty="0" err="1"/>
              <a:t>piémontais</a:t>
            </a:r>
            <a:r>
              <a:rPr lang="en-US" altLang="fr-FR" sz="2200" dirty="0"/>
              <a:t> qui </a:t>
            </a:r>
            <a:r>
              <a:rPr lang="en-US" altLang="fr-FR" sz="2200" dirty="0" err="1"/>
              <a:t>réalisa</a:t>
            </a:r>
            <a:r>
              <a:rPr lang="en-US" altLang="fr-FR" sz="2200" dirty="0"/>
              <a:t> </a:t>
            </a:r>
            <a:r>
              <a:rPr lang="en-US" altLang="fr-FR" sz="2200" dirty="0" err="1"/>
              <a:t>l’unité</a:t>
            </a:r>
            <a:r>
              <a:rPr lang="en-US" altLang="fr-FR" sz="2200" dirty="0"/>
              <a:t> de </a:t>
            </a:r>
            <a:r>
              <a:rPr lang="en-US" altLang="fr-FR" sz="2200" dirty="0" err="1"/>
              <a:t>l’Italie</a:t>
            </a:r>
            <a:r>
              <a:rPr lang="en-US" altLang="fr-FR" sz="2200" dirty="0"/>
              <a:t> </a:t>
            </a:r>
            <a:r>
              <a:rPr lang="en-US" altLang="fr-FR" sz="2200" dirty="0" err="1"/>
              <a:t>autour</a:t>
            </a:r>
            <a:r>
              <a:rPr lang="en-US" altLang="fr-FR" sz="2200" dirty="0"/>
              <a:t> du </a:t>
            </a:r>
            <a:r>
              <a:rPr lang="en-US" altLang="fr-FR" sz="2200" dirty="0" err="1"/>
              <a:t>royaume</a:t>
            </a:r>
            <a:r>
              <a:rPr lang="en-US" altLang="fr-FR" sz="2200" dirty="0"/>
              <a:t> </a:t>
            </a:r>
            <a:r>
              <a:rPr lang="en-US" altLang="fr-FR" sz="2200" dirty="0" err="1"/>
              <a:t>constitutionnel</a:t>
            </a:r>
            <a:r>
              <a:rPr lang="en-US" altLang="fr-FR" sz="2200" dirty="0"/>
              <a:t> de </a:t>
            </a:r>
            <a:r>
              <a:rPr lang="en-US" altLang="fr-FR" sz="2200" dirty="0" err="1"/>
              <a:t>Piémont-Sardaigne</a:t>
            </a:r>
            <a:endParaRPr lang="en-US" altLang="fr-FR" sz="2200" dirty="0"/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altLang="fr-FR" sz="2200" dirty="0"/>
              <a:t>Il </a:t>
            </a:r>
            <a:r>
              <a:rPr lang="en-US" altLang="fr-FR" sz="2200" dirty="0" err="1"/>
              <a:t>illustre</a:t>
            </a:r>
            <a:r>
              <a:rPr lang="en-US" altLang="fr-FR" sz="2200" dirty="0"/>
              <a:t> </a:t>
            </a:r>
            <a:r>
              <a:rPr lang="en-US" altLang="fr-FR" sz="2200" dirty="0" err="1"/>
              <a:t>parfaitement</a:t>
            </a:r>
            <a:r>
              <a:rPr lang="en-US" altLang="fr-FR" sz="2200" dirty="0"/>
              <a:t> </a:t>
            </a:r>
            <a:r>
              <a:rPr lang="en-US" altLang="fr-FR" sz="2200" dirty="0" err="1"/>
              <a:t>l’idéologie</a:t>
            </a:r>
            <a:r>
              <a:rPr lang="en-US" altLang="fr-FR" sz="2200" dirty="0"/>
              <a:t> </a:t>
            </a:r>
            <a:r>
              <a:rPr lang="en-US" altLang="fr-FR" sz="2200" dirty="0" err="1"/>
              <a:t>libérale</a:t>
            </a:r>
            <a:r>
              <a:rPr lang="en-US" altLang="fr-FR" sz="2200" dirty="0"/>
              <a:t> qui </a:t>
            </a:r>
            <a:r>
              <a:rPr lang="en-US" altLang="fr-FR" sz="2200" dirty="0" err="1"/>
              <a:t>prône</a:t>
            </a:r>
            <a:r>
              <a:rPr lang="en-US" altLang="fr-FR" sz="2200" dirty="0"/>
              <a:t> </a:t>
            </a:r>
            <a:r>
              <a:rPr lang="en-US" altLang="fr-FR" sz="2200" dirty="0" err="1"/>
              <a:t>l’autonomie</a:t>
            </a:r>
            <a:r>
              <a:rPr lang="en-US" altLang="fr-FR" sz="2200" dirty="0"/>
              <a:t> de </a:t>
            </a:r>
            <a:r>
              <a:rPr lang="en-US" altLang="fr-FR" sz="2200" dirty="0" err="1"/>
              <a:t>l’État</a:t>
            </a:r>
            <a:r>
              <a:rPr lang="en-US" altLang="fr-FR" sz="2200" dirty="0"/>
              <a:t>. La constitution de </a:t>
            </a:r>
            <a:r>
              <a:rPr lang="en-US" altLang="fr-FR" sz="2200" dirty="0" err="1"/>
              <a:t>l’unité</a:t>
            </a:r>
            <a:r>
              <a:rPr lang="en-US" altLang="fr-FR" sz="2200" dirty="0"/>
              <a:t> </a:t>
            </a:r>
            <a:r>
              <a:rPr lang="en-US" altLang="fr-FR" sz="2200" dirty="0" err="1"/>
              <a:t>italienne</a:t>
            </a:r>
            <a:r>
              <a:rPr lang="en-US" altLang="fr-FR" sz="2200" dirty="0"/>
              <a:t> entre dans </a:t>
            </a:r>
            <a:r>
              <a:rPr lang="en-US" altLang="fr-FR" sz="2200" dirty="0" err="1"/>
              <a:t>cette</a:t>
            </a:r>
            <a:r>
              <a:rPr lang="en-US" altLang="fr-FR" sz="2200" dirty="0"/>
              <a:t> </a:t>
            </a:r>
            <a:r>
              <a:rPr lang="en-US" altLang="fr-FR" sz="2200" dirty="0" err="1"/>
              <a:t>logique</a:t>
            </a:r>
            <a:r>
              <a:rPr lang="en-US" altLang="fr-FR" sz="2200" dirty="0"/>
              <a:t>.</a:t>
            </a:r>
          </a:p>
        </p:txBody>
      </p:sp>
      <p:pic>
        <p:nvPicPr>
          <p:cNvPr id="34820" name="Espace réservé du contenu 6" descr="cavour-1-sized.jpg">
            <a:extLst>
              <a:ext uri="{FF2B5EF4-FFF2-40B4-BE49-F238E27FC236}">
                <a16:creationId xmlns:a16="http://schemas.microsoft.com/office/drawing/2014/main" id="{7522AF69-7ABA-BF64-4BA9-3522FC184909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42" r="1" b="13052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848" name="Rectangle 35847">
            <a:extLst>
              <a:ext uri="{FF2B5EF4-FFF2-40B4-BE49-F238E27FC236}">
                <a16:creationId xmlns:a16="http://schemas.microsoft.com/office/drawing/2014/main" id="{5DCB5928-DC7D-4612-9922-441966E156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5850" name="Freeform: Shape 35849">
            <a:extLst>
              <a:ext uri="{FF2B5EF4-FFF2-40B4-BE49-F238E27FC236}">
                <a16:creationId xmlns:a16="http://schemas.microsoft.com/office/drawing/2014/main" id="{682C1161-1736-45EC-99B7-33F3CAE9D5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59047" cy="6858000"/>
          </a:xfrm>
          <a:custGeom>
            <a:avLst/>
            <a:gdLst>
              <a:gd name="connsiteX0" fmla="*/ 0 w 4959047"/>
              <a:gd name="connsiteY0" fmla="*/ 0 h 6858000"/>
              <a:gd name="connsiteX1" fmla="*/ 4110127 w 4959047"/>
              <a:gd name="connsiteY1" fmla="*/ 0 h 6858000"/>
              <a:gd name="connsiteX2" fmla="*/ 4179024 w 4959047"/>
              <a:gd name="connsiteY2" fmla="*/ 123368 h 6858000"/>
              <a:gd name="connsiteX3" fmla="*/ 4959047 w 4959047"/>
              <a:gd name="connsiteY3" fmla="*/ 3429000 h 6858000"/>
              <a:gd name="connsiteX4" fmla="*/ 4179024 w 4959047"/>
              <a:gd name="connsiteY4" fmla="*/ 6734633 h 6858000"/>
              <a:gd name="connsiteX5" fmla="*/ 4110127 w 4959047"/>
              <a:gd name="connsiteY5" fmla="*/ 6858000 h 6858000"/>
              <a:gd name="connsiteX6" fmla="*/ 0 w 495904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59047" h="6858000">
                <a:moveTo>
                  <a:pt x="0" y="0"/>
                </a:moveTo>
                <a:lnTo>
                  <a:pt x="4110127" y="0"/>
                </a:lnTo>
                <a:lnTo>
                  <a:pt x="4179024" y="123368"/>
                </a:lnTo>
                <a:cubicBezTo>
                  <a:pt x="4668929" y="1045156"/>
                  <a:pt x="4959047" y="2189404"/>
                  <a:pt x="4959047" y="3429000"/>
                </a:cubicBezTo>
                <a:cubicBezTo>
                  <a:pt x="4959047" y="4668597"/>
                  <a:pt x="4668929" y="5812845"/>
                  <a:pt x="4179024" y="6734633"/>
                </a:cubicBezTo>
                <a:lnTo>
                  <a:pt x="411012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6E6E6"/>
            </a:solidFill>
          </a:ln>
          <a:effectLst>
            <a:outerShdw blurRad="76200" dist="38100" algn="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35852" name="Freeform: Shape 35851">
            <a:extLst>
              <a:ext uri="{FF2B5EF4-FFF2-40B4-BE49-F238E27FC236}">
                <a16:creationId xmlns:a16="http://schemas.microsoft.com/office/drawing/2014/main" id="{84D4DDB8-B68F-45B0-9F62-C4279996F6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48887" cy="6858000"/>
          </a:xfrm>
          <a:custGeom>
            <a:avLst/>
            <a:gdLst>
              <a:gd name="connsiteX0" fmla="*/ 0 w 4948887"/>
              <a:gd name="connsiteY0" fmla="*/ 0 h 6858000"/>
              <a:gd name="connsiteX1" fmla="*/ 4099967 w 4948887"/>
              <a:gd name="connsiteY1" fmla="*/ 0 h 6858000"/>
              <a:gd name="connsiteX2" fmla="*/ 4168864 w 4948887"/>
              <a:gd name="connsiteY2" fmla="*/ 123368 h 6858000"/>
              <a:gd name="connsiteX3" fmla="*/ 4948887 w 4948887"/>
              <a:gd name="connsiteY3" fmla="*/ 3429000 h 6858000"/>
              <a:gd name="connsiteX4" fmla="*/ 4168864 w 4948887"/>
              <a:gd name="connsiteY4" fmla="*/ 6734633 h 6858000"/>
              <a:gd name="connsiteX5" fmla="*/ 4099967 w 4948887"/>
              <a:gd name="connsiteY5" fmla="*/ 6858000 h 6858000"/>
              <a:gd name="connsiteX6" fmla="*/ 0 w 494888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48887" h="6858000">
                <a:moveTo>
                  <a:pt x="0" y="0"/>
                </a:moveTo>
                <a:lnTo>
                  <a:pt x="4099967" y="0"/>
                </a:lnTo>
                <a:lnTo>
                  <a:pt x="4168864" y="123368"/>
                </a:lnTo>
                <a:cubicBezTo>
                  <a:pt x="4658769" y="1045156"/>
                  <a:pt x="4948887" y="2189404"/>
                  <a:pt x="4948887" y="3429000"/>
                </a:cubicBezTo>
                <a:cubicBezTo>
                  <a:pt x="4948887" y="4668597"/>
                  <a:pt x="4658769" y="5812845"/>
                  <a:pt x="4168864" y="6734633"/>
                </a:cubicBezTo>
                <a:lnTo>
                  <a:pt x="4099967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FC9D2D7-FD16-DE77-B982-BFFC8F0AAE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altLang="fr-FR" sz="4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La guerre franco-piémontaise de 1859</a:t>
            </a:r>
          </a:p>
        </p:txBody>
      </p:sp>
      <p:sp>
        <p:nvSpPr>
          <p:cNvPr id="35854" name="Rectangle 35853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5856" name="Rectangle 35855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5843" name="Espace réservé du contenu 3" descr="guerre-independance-gf.gif">
            <a:extLst>
              <a:ext uri="{FF2B5EF4-FFF2-40B4-BE49-F238E27FC236}">
                <a16:creationId xmlns:a16="http://schemas.microsoft.com/office/drawing/2014/main" id="{9607A275-C438-A2D7-32A1-6AB09037863F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8441" r="-28441"/>
          <a:stretch>
            <a:fillRect/>
          </a:stretch>
        </p:blipFill>
        <p:spPr>
          <a:xfrm>
            <a:off x="5414356" y="1630631"/>
            <a:ext cx="6408836" cy="344548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E348EEB3-CE16-DF97-1134-4766C7BE4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5251316" cy="180730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/>
              <a:t>Giuseppe Garibaldi (1807-1882)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0CA88A5-CAB7-D0D6-0FCD-770B47C6C0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8200" y="2333297"/>
            <a:ext cx="4619621" cy="3843666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1700"/>
              <a:t>Général, homme politique et patriote italien. Il illustre le mouvement du Risorgimento italien.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1700"/>
              <a:t>Il est considéré comme un des pères fondateurs de l’unité italienne avec Mazzini, Cavour et Victor-Emmanuel II.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1700"/>
              <a:t>Ses campagnes militaires, où il mène les « chemises rouges » à la conquête de l’Italie du Sud, ont favorisé le rattachement de toutes les parties de l’Italie au Piémont-Sardaigne.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1700"/>
              <a:t>Fervent républicain, il accepte malgré tout la souveraineté du roi de Piémont-Sardaigne.</a:t>
            </a:r>
          </a:p>
        </p:txBody>
      </p:sp>
      <p:pic>
        <p:nvPicPr>
          <p:cNvPr id="8" name="Espace réservé du contenu 7" descr="Une image contenant texte, personne, homme, extérieur&#10;&#10;Description générée automatiquement">
            <a:extLst>
              <a:ext uri="{FF2B5EF4-FFF2-40B4-BE49-F238E27FC236}">
                <a16:creationId xmlns:a16="http://schemas.microsoft.com/office/drawing/2014/main" id="{862467FB-5C2C-F654-0467-C6CCAA4D21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1440" r="2" b="2"/>
          <a:stretch/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1630742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872" name="Rectangle 36871">
            <a:extLst>
              <a:ext uri="{FF2B5EF4-FFF2-40B4-BE49-F238E27FC236}">
                <a16:creationId xmlns:a16="http://schemas.microsoft.com/office/drawing/2014/main" id="{68AF5748-FED8-45BA-8631-26D1D10F32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FBDC7FD-0175-241C-8CA2-5E4D286AC4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altLang="fr-FR" sz="4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Les guerres de l’unité italienne</a:t>
            </a:r>
          </a:p>
        </p:txBody>
      </p:sp>
      <p:sp>
        <p:nvSpPr>
          <p:cNvPr id="36874" name="Rectangle 36873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876" name="Rectangle 36875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36867" name="Espace réservé du contenu 3" descr="ItalieUniteGF.gif">
            <a:extLst>
              <a:ext uri="{FF2B5EF4-FFF2-40B4-BE49-F238E27FC236}">
                <a16:creationId xmlns:a16="http://schemas.microsoft.com/office/drawing/2014/main" id="{D8B56C9E-8D1D-997A-6DA3-4F585E976DFE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8441" r="-28441"/>
          <a:stretch>
            <a:fillRect/>
          </a:stretch>
        </p:blipFill>
        <p:spPr>
          <a:xfrm>
            <a:off x="4864608" y="1513019"/>
            <a:ext cx="6846363" cy="368070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095C1F4-AE7F-44E4-8693-40D3D68311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734DDD3-F723-4DD3-8ABE-EC0B2AC87D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522324" y="-15978"/>
            <a:ext cx="7147352" cy="5876916"/>
            <a:chOff x="329184" y="-99107"/>
            <a:chExt cx="524256" cy="5876916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F7C8EA93-3210-4C62-99E9-153C275E3A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77809"/>
              <a:ext cx="523824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EB7D2A2-F448-44D4-938C-DC84CBCB3B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-99107"/>
              <a:ext cx="524256" cy="563122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1055718"/>
            <a:ext cx="10999072" cy="33583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603FFE8F-2030-1D72-FD23-43B8A7FC73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584683"/>
            <a:ext cx="9144000" cy="255182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6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La France et </a:t>
            </a:r>
            <a:r>
              <a:rPr lang="en-US" sz="66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l’unité</a:t>
            </a:r>
            <a:r>
              <a:rPr lang="en-US" sz="6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allemande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36B73BF9-0458-68BE-2A10-D27156EFE7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24000" y="5160469"/>
            <a:ext cx="9144000" cy="118213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8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Deuxième</a:t>
            </a:r>
            <a:r>
              <a:rPr lang="en-US" sz="2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partie</a:t>
            </a:r>
            <a:endParaRPr lang="en-US" sz="2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16790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940" name="Rectangle 38929">
            <a:extLst>
              <a:ext uri="{FF2B5EF4-FFF2-40B4-BE49-F238E27FC236}">
                <a16:creationId xmlns:a16="http://schemas.microsoft.com/office/drawing/2014/main" id="{D2854001-B4AF-4E18-9D2E-33E37F97A8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914" name="Titre 1">
            <a:extLst>
              <a:ext uri="{FF2B5EF4-FFF2-40B4-BE49-F238E27FC236}">
                <a16:creationId xmlns:a16="http://schemas.microsoft.com/office/drawing/2014/main" id="{E851A398-FA7F-EA3D-EF93-CB30DA0DF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1078992"/>
            <a:ext cx="6268770" cy="153619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altLang="fr-FR" sz="5200"/>
              <a:t>Otto von Bismarck (1815-1898)</a:t>
            </a:r>
          </a:p>
        </p:txBody>
      </p:sp>
      <p:sp>
        <p:nvSpPr>
          <p:cNvPr id="38941" name="Rectangle 38931">
            <a:extLst>
              <a:ext uri="{FF2B5EF4-FFF2-40B4-BE49-F238E27FC236}">
                <a16:creationId xmlns:a16="http://schemas.microsoft.com/office/drawing/2014/main" id="{8AEA628B-C8FF-4D0B-B111-F101F580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3202" y="363389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942" name="Rectangle 38933">
            <a:extLst>
              <a:ext uri="{FF2B5EF4-FFF2-40B4-BE49-F238E27FC236}">
                <a16:creationId xmlns:a16="http://schemas.microsoft.com/office/drawing/2014/main" id="{42663BD0-064C-40FC-A331-F49FCA9536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8506" y="2935541"/>
            <a:ext cx="621792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8915" name="Espace réservé du texte 2">
            <a:extLst>
              <a:ext uri="{FF2B5EF4-FFF2-40B4-BE49-F238E27FC236}">
                <a16:creationId xmlns:a16="http://schemas.microsoft.com/office/drawing/2014/main" id="{E91619F2-94D6-DFAD-5866-F286D2C63BD4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39270" y="3355848"/>
            <a:ext cx="6244957" cy="2825496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altLang="fr-FR" sz="2200"/>
              <a:t>Chancelier de Prusse puis du Second Reich pendant près de vingt ans (1862-1890), sa politique réaliste le conduit à s’adapter aux situations diplomatiques de l’heure pour réaliser, par le fer et le sang, l’unité allemande autour de la Prusse de Guillaume 1</a:t>
            </a:r>
            <a:r>
              <a:rPr lang="en-US" altLang="fr-FR" sz="2200" baseline="30000"/>
              <a:t>er</a:t>
            </a:r>
            <a:r>
              <a:rPr lang="en-US" altLang="fr-FR" sz="2200"/>
              <a:t>. </a:t>
            </a:r>
          </a:p>
        </p:txBody>
      </p:sp>
      <p:pic>
        <p:nvPicPr>
          <p:cNvPr id="38916" name="Espace réservé du contenu 4" descr="Unknown">
            <a:extLst>
              <a:ext uri="{FF2B5EF4-FFF2-40B4-BE49-F238E27FC236}">
                <a16:creationId xmlns:a16="http://schemas.microsoft.com/office/drawing/2014/main" id="{3169EA7F-7F3E-0C19-5BEC-FA02D86F831D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41" r="306" b="-1"/>
          <a:stretch/>
        </p:blipFill>
        <p:spPr>
          <a:xfrm>
            <a:off x="7684007" y="603504"/>
            <a:ext cx="4050792" cy="557784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4" name="Rectangle 39943">
            <a:extLst>
              <a:ext uri="{FF2B5EF4-FFF2-40B4-BE49-F238E27FC236}">
                <a16:creationId xmlns:a16="http://schemas.microsoft.com/office/drawing/2014/main" id="{1825AC39-5F85-4CAA-8A81-A1287086B2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946" name="Freeform: Shape 39945">
            <a:extLst>
              <a:ext uri="{FF2B5EF4-FFF2-40B4-BE49-F238E27FC236}">
                <a16:creationId xmlns:a16="http://schemas.microsoft.com/office/drawing/2014/main" id="{95DA4D23-37FC-4B90-8188-F0377C5FF4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4417162" cy="6858000"/>
          </a:xfrm>
          <a:custGeom>
            <a:avLst/>
            <a:gdLst>
              <a:gd name="connsiteX0" fmla="*/ 0 w 4417162"/>
              <a:gd name="connsiteY0" fmla="*/ 0 h 6858000"/>
              <a:gd name="connsiteX1" fmla="*/ 144378 w 4417162"/>
              <a:gd name="connsiteY1" fmla="*/ 0 h 6858000"/>
              <a:gd name="connsiteX2" fmla="*/ 2310062 w 4417162"/>
              <a:gd name="connsiteY2" fmla="*/ 0 h 6858000"/>
              <a:gd name="connsiteX3" fmla="*/ 4227367 w 4417162"/>
              <a:gd name="connsiteY3" fmla="*/ 0 h 6858000"/>
              <a:gd name="connsiteX4" fmla="*/ 4232407 w 4417162"/>
              <a:gd name="connsiteY4" fmla="*/ 66675 h 6858000"/>
              <a:gd name="connsiteX5" fmla="*/ 4240804 w 4417162"/>
              <a:gd name="connsiteY5" fmla="*/ 122237 h 6858000"/>
              <a:gd name="connsiteX6" fmla="*/ 4250882 w 4417162"/>
              <a:gd name="connsiteY6" fmla="*/ 174625 h 6858000"/>
              <a:gd name="connsiteX7" fmla="*/ 4267678 w 4417162"/>
              <a:gd name="connsiteY7" fmla="*/ 217487 h 6858000"/>
              <a:gd name="connsiteX8" fmla="*/ 4284474 w 4417162"/>
              <a:gd name="connsiteY8" fmla="*/ 260350 h 6858000"/>
              <a:gd name="connsiteX9" fmla="*/ 4304629 w 4417162"/>
              <a:gd name="connsiteY9" fmla="*/ 296862 h 6858000"/>
              <a:gd name="connsiteX10" fmla="*/ 4324784 w 4417162"/>
              <a:gd name="connsiteY10" fmla="*/ 334962 h 6858000"/>
              <a:gd name="connsiteX11" fmla="*/ 4343260 w 4417162"/>
              <a:gd name="connsiteY11" fmla="*/ 369887 h 6858000"/>
              <a:gd name="connsiteX12" fmla="*/ 4361735 w 4417162"/>
              <a:gd name="connsiteY12" fmla="*/ 409575 h 6858000"/>
              <a:gd name="connsiteX13" fmla="*/ 4378531 w 4417162"/>
              <a:gd name="connsiteY13" fmla="*/ 450850 h 6858000"/>
              <a:gd name="connsiteX14" fmla="*/ 4393648 w 4417162"/>
              <a:gd name="connsiteY14" fmla="*/ 496887 h 6858000"/>
              <a:gd name="connsiteX15" fmla="*/ 4405405 w 4417162"/>
              <a:gd name="connsiteY15" fmla="*/ 546100 h 6858000"/>
              <a:gd name="connsiteX16" fmla="*/ 4413803 w 4417162"/>
              <a:gd name="connsiteY16" fmla="*/ 606425 h 6858000"/>
              <a:gd name="connsiteX17" fmla="*/ 4417162 w 4417162"/>
              <a:gd name="connsiteY17" fmla="*/ 673100 h 6858000"/>
              <a:gd name="connsiteX18" fmla="*/ 4413803 w 4417162"/>
              <a:gd name="connsiteY18" fmla="*/ 744537 h 6858000"/>
              <a:gd name="connsiteX19" fmla="*/ 4405405 w 4417162"/>
              <a:gd name="connsiteY19" fmla="*/ 801687 h 6858000"/>
              <a:gd name="connsiteX20" fmla="*/ 4393648 w 4417162"/>
              <a:gd name="connsiteY20" fmla="*/ 854075 h 6858000"/>
              <a:gd name="connsiteX21" fmla="*/ 4378531 w 4417162"/>
              <a:gd name="connsiteY21" fmla="*/ 901700 h 6858000"/>
              <a:gd name="connsiteX22" fmla="*/ 4361735 w 4417162"/>
              <a:gd name="connsiteY22" fmla="*/ 942975 h 6858000"/>
              <a:gd name="connsiteX23" fmla="*/ 4341580 w 4417162"/>
              <a:gd name="connsiteY23" fmla="*/ 981075 h 6858000"/>
              <a:gd name="connsiteX24" fmla="*/ 4321425 w 4417162"/>
              <a:gd name="connsiteY24" fmla="*/ 1017587 h 6858000"/>
              <a:gd name="connsiteX25" fmla="*/ 4301270 w 4417162"/>
              <a:gd name="connsiteY25" fmla="*/ 1055687 h 6858000"/>
              <a:gd name="connsiteX26" fmla="*/ 4282794 w 4417162"/>
              <a:gd name="connsiteY26" fmla="*/ 1095375 h 6858000"/>
              <a:gd name="connsiteX27" fmla="*/ 4264318 w 4417162"/>
              <a:gd name="connsiteY27" fmla="*/ 1136650 h 6858000"/>
              <a:gd name="connsiteX28" fmla="*/ 4249203 w 4417162"/>
              <a:gd name="connsiteY28" fmla="*/ 1182687 h 6858000"/>
              <a:gd name="connsiteX29" fmla="*/ 4239125 w 4417162"/>
              <a:gd name="connsiteY29" fmla="*/ 1235075 h 6858000"/>
              <a:gd name="connsiteX30" fmla="*/ 4229047 w 4417162"/>
              <a:gd name="connsiteY30" fmla="*/ 1295400 h 6858000"/>
              <a:gd name="connsiteX31" fmla="*/ 4227367 w 4417162"/>
              <a:gd name="connsiteY31" fmla="*/ 1363662 h 6858000"/>
              <a:gd name="connsiteX32" fmla="*/ 4229047 w 4417162"/>
              <a:gd name="connsiteY32" fmla="*/ 1431925 h 6858000"/>
              <a:gd name="connsiteX33" fmla="*/ 4239125 w 4417162"/>
              <a:gd name="connsiteY33" fmla="*/ 1492250 h 6858000"/>
              <a:gd name="connsiteX34" fmla="*/ 4249203 w 4417162"/>
              <a:gd name="connsiteY34" fmla="*/ 1544637 h 6858000"/>
              <a:gd name="connsiteX35" fmla="*/ 4264318 w 4417162"/>
              <a:gd name="connsiteY35" fmla="*/ 1589087 h 6858000"/>
              <a:gd name="connsiteX36" fmla="*/ 4282794 w 4417162"/>
              <a:gd name="connsiteY36" fmla="*/ 1631950 h 6858000"/>
              <a:gd name="connsiteX37" fmla="*/ 4301270 w 4417162"/>
              <a:gd name="connsiteY37" fmla="*/ 1671637 h 6858000"/>
              <a:gd name="connsiteX38" fmla="*/ 4321425 w 4417162"/>
              <a:gd name="connsiteY38" fmla="*/ 1708150 h 6858000"/>
              <a:gd name="connsiteX39" fmla="*/ 4341580 w 4417162"/>
              <a:gd name="connsiteY39" fmla="*/ 1743075 h 6858000"/>
              <a:gd name="connsiteX40" fmla="*/ 4361735 w 4417162"/>
              <a:gd name="connsiteY40" fmla="*/ 1782762 h 6858000"/>
              <a:gd name="connsiteX41" fmla="*/ 4378531 w 4417162"/>
              <a:gd name="connsiteY41" fmla="*/ 1824037 h 6858000"/>
              <a:gd name="connsiteX42" fmla="*/ 4393648 w 4417162"/>
              <a:gd name="connsiteY42" fmla="*/ 1870075 h 6858000"/>
              <a:gd name="connsiteX43" fmla="*/ 4405405 w 4417162"/>
              <a:gd name="connsiteY43" fmla="*/ 1922462 h 6858000"/>
              <a:gd name="connsiteX44" fmla="*/ 4413803 w 4417162"/>
              <a:gd name="connsiteY44" fmla="*/ 1982787 h 6858000"/>
              <a:gd name="connsiteX45" fmla="*/ 4417162 w 4417162"/>
              <a:gd name="connsiteY45" fmla="*/ 2051050 h 6858000"/>
              <a:gd name="connsiteX46" fmla="*/ 4413803 w 4417162"/>
              <a:gd name="connsiteY46" fmla="*/ 2119312 h 6858000"/>
              <a:gd name="connsiteX47" fmla="*/ 4405405 w 4417162"/>
              <a:gd name="connsiteY47" fmla="*/ 2179637 h 6858000"/>
              <a:gd name="connsiteX48" fmla="*/ 4393648 w 4417162"/>
              <a:gd name="connsiteY48" fmla="*/ 2232025 h 6858000"/>
              <a:gd name="connsiteX49" fmla="*/ 4378531 w 4417162"/>
              <a:gd name="connsiteY49" fmla="*/ 2278062 h 6858000"/>
              <a:gd name="connsiteX50" fmla="*/ 4361735 w 4417162"/>
              <a:gd name="connsiteY50" fmla="*/ 2319337 h 6858000"/>
              <a:gd name="connsiteX51" fmla="*/ 4341580 w 4417162"/>
              <a:gd name="connsiteY51" fmla="*/ 2359025 h 6858000"/>
              <a:gd name="connsiteX52" fmla="*/ 4321425 w 4417162"/>
              <a:gd name="connsiteY52" fmla="*/ 2395537 h 6858000"/>
              <a:gd name="connsiteX53" fmla="*/ 4301270 w 4417162"/>
              <a:gd name="connsiteY53" fmla="*/ 2433637 h 6858000"/>
              <a:gd name="connsiteX54" fmla="*/ 4282794 w 4417162"/>
              <a:gd name="connsiteY54" fmla="*/ 2471737 h 6858000"/>
              <a:gd name="connsiteX55" fmla="*/ 4264318 w 4417162"/>
              <a:gd name="connsiteY55" fmla="*/ 2513012 h 6858000"/>
              <a:gd name="connsiteX56" fmla="*/ 4249203 w 4417162"/>
              <a:gd name="connsiteY56" fmla="*/ 2560637 h 6858000"/>
              <a:gd name="connsiteX57" fmla="*/ 4239125 w 4417162"/>
              <a:gd name="connsiteY57" fmla="*/ 2613025 h 6858000"/>
              <a:gd name="connsiteX58" fmla="*/ 4229047 w 4417162"/>
              <a:gd name="connsiteY58" fmla="*/ 2671762 h 6858000"/>
              <a:gd name="connsiteX59" fmla="*/ 4227367 w 4417162"/>
              <a:gd name="connsiteY59" fmla="*/ 2741612 h 6858000"/>
              <a:gd name="connsiteX60" fmla="*/ 4229047 w 4417162"/>
              <a:gd name="connsiteY60" fmla="*/ 2809875 h 6858000"/>
              <a:gd name="connsiteX61" fmla="*/ 4239125 w 4417162"/>
              <a:gd name="connsiteY61" fmla="*/ 2868612 h 6858000"/>
              <a:gd name="connsiteX62" fmla="*/ 4249203 w 4417162"/>
              <a:gd name="connsiteY62" fmla="*/ 2922587 h 6858000"/>
              <a:gd name="connsiteX63" fmla="*/ 4264318 w 4417162"/>
              <a:gd name="connsiteY63" fmla="*/ 2967037 h 6858000"/>
              <a:gd name="connsiteX64" fmla="*/ 4282794 w 4417162"/>
              <a:gd name="connsiteY64" fmla="*/ 3009900 h 6858000"/>
              <a:gd name="connsiteX65" fmla="*/ 4301270 w 4417162"/>
              <a:gd name="connsiteY65" fmla="*/ 3046412 h 6858000"/>
              <a:gd name="connsiteX66" fmla="*/ 4321425 w 4417162"/>
              <a:gd name="connsiteY66" fmla="*/ 3084512 h 6858000"/>
              <a:gd name="connsiteX67" fmla="*/ 4341580 w 4417162"/>
              <a:gd name="connsiteY67" fmla="*/ 3121025 h 6858000"/>
              <a:gd name="connsiteX68" fmla="*/ 4361735 w 4417162"/>
              <a:gd name="connsiteY68" fmla="*/ 3160712 h 6858000"/>
              <a:gd name="connsiteX69" fmla="*/ 4378531 w 4417162"/>
              <a:gd name="connsiteY69" fmla="*/ 3201987 h 6858000"/>
              <a:gd name="connsiteX70" fmla="*/ 4393648 w 4417162"/>
              <a:gd name="connsiteY70" fmla="*/ 3248025 h 6858000"/>
              <a:gd name="connsiteX71" fmla="*/ 4405405 w 4417162"/>
              <a:gd name="connsiteY71" fmla="*/ 3300412 h 6858000"/>
              <a:gd name="connsiteX72" fmla="*/ 4413803 w 4417162"/>
              <a:gd name="connsiteY72" fmla="*/ 3360737 h 6858000"/>
              <a:gd name="connsiteX73" fmla="*/ 4417162 w 4417162"/>
              <a:gd name="connsiteY73" fmla="*/ 3427412 h 6858000"/>
              <a:gd name="connsiteX74" fmla="*/ 4413803 w 4417162"/>
              <a:gd name="connsiteY74" fmla="*/ 3497262 h 6858000"/>
              <a:gd name="connsiteX75" fmla="*/ 4405405 w 4417162"/>
              <a:gd name="connsiteY75" fmla="*/ 3557587 h 6858000"/>
              <a:gd name="connsiteX76" fmla="*/ 4393648 w 4417162"/>
              <a:gd name="connsiteY76" fmla="*/ 3609975 h 6858000"/>
              <a:gd name="connsiteX77" fmla="*/ 4378531 w 4417162"/>
              <a:gd name="connsiteY77" fmla="*/ 3656012 h 6858000"/>
              <a:gd name="connsiteX78" fmla="*/ 4361735 w 4417162"/>
              <a:gd name="connsiteY78" fmla="*/ 3697287 h 6858000"/>
              <a:gd name="connsiteX79" fmla="*/ 4341580 w 4417162"/>
              <a:gd name="connsiteY79" fmla="*/ 3736975 h 6858000"/>
              <a:gd name="connsiteX80" fmla="*/ 4301270 w 4417162"/>
              <a:gd name="connsiteY80" fmla="*/ 3811587 h 6858000"/>
              <a:gd name="connsiteX81" fmla="*/ 4282794 w 4417162"/>
              <a:gd name="connsiteY81" fmla="*/ 3848100 h 6858000"/>
              <a:gd name="connsiteX82" fmla="*/ 4264318 w 4417162"/>
              <a:gd name="connsiteY82" fmla="*/ 3890962 h 6858000"/>
              <a:gd name="connsiteX83" fmla="*/ 4249203 w 4417162"/>
              <a:gd name="connsiteY83" fmla="*/ 3935412 h 6858000"/>
              <a:gd name="connsiteX84" fmla="*/ 4239125 w 4417162"/>
              <a:gd name="connsiteY84" fmla="*/ 3987800 h 6858000"/>
              <a:gd name="connsiteX85" fmla="*/ 4229047 w 4417162"/>
              <a:gd name="connsiteY85" fmla="*/ 4048125 h 6858000"/>
              <a:gd name="connsiteX86" fmla="*/ 4227367 w 4417162"/>
              <a:gd name="connsiteY86" fmla="*/ 4116387 h 6858000"/>
              <a:gd name="connsiteX87" fmla="*/ 4229047 w 4417162"/>
              <a:gd name="connsiteY87" fmla="*/ 4186237 h 6858000"/>
              <a:gd name="connsiteX88" fmla="*/ 4239125 w 4417162"/>
              <a:gd name="connsiteY88" fmla="*/ 4244975 h 6858000"/>
              <a:gd name="connsiteX89" fmla="*/ 4249203 w 4417162"/>
              <a:gd name="connsiteY89" fmla="*/ 4297362 h 6858000"/>
              <a:gd name="connsiteX90" fmla="*/ 4264318 w 4417162"/>
              <a:gd name="connsiteY90" fmla="*/ 4343400 h 6858000"/>
              <a:gd name="connsiteX91" fmla="*/ 4282794 w 4417162"/>
              <a:gd name="connsiteY91" fmla="*/ 4386262 h 6858000"/>
              <a:gd name="connsiteX92" fmla="*/ 4301270 w 4417162"/>
              <a:gd name="connsiteY92" fmla="*/ 4424362 h 6858000"/>
              <a:gd name="connsiteX93" fmla="*/ 4341580 w 4417162"/>
              <a:gd name="connsiteY93" fmla="*/ 4498975 h 6858000"/>
              <a:gd name="connsiteX94" fmla="*/ 4361735 w 4417162"/>
              <a:gd name="connsiteY94" fmla="*/ 4537075 h 6858000"/>
              <a:gd name="connsiteX95" fmla="*/ 4378531 w 4417162"/>
              <a:gd name="connsiteY95" fmla="*/ 4579937 h 6858000"/>
              <a:gd name="connsiteX96" fmla="*/ 4393648 w 4417162"/>
              <a:gd name="connsiteY96" fmla="*/ 4625975 h 6858000"/>
              <a:gd name="connsiteX97" fmla="*/ 4405405 w 4417162"/>
              <a:gd name="connsiteY97" fmla="*/ 4678362 h 6858000"/>
              <a:gd name="connsiteX98" fmla="*/ 4413803 w 4417162"/>
              <a:gd name="connsiteY98" fmla="*/ 4738687 h 6858000"/>
              <a:gd name="connsiteX99" fmla="*/ 4417162 w 4417162"/>
              <a:gd name="connsiteY99" fmla="*/ 4806950 h 6858000"/>
              <a:gd name="connsiteX100" fmla="*/ 4413803 w 4417162"/>
              <a:gd name="connsiteY100" fmla="*/ 4875212 h 6858000"/>
              <a:gd name="connsiteX101" fmla="*/ 4405405 w 4417162"/>
              <a:gd name="connsiteY101" fmla="*/ 4935537 h 6858000"/>
              <a:gd name="connsiteX102" fmla="*/ 4393648 w 4417162"/>
              <a:gd name="connsiteY102" fmla="*/ 4987925 h 6858000"/>
              <a:gd name="connsiteX103" fmla="*/ 4378531 w 4417162"/>
              <a:gd name="connsiteY103" fmla="*/ 5033962 h 6858000"/>
              <a:gd name="connsiteX104" fmla="*/ 4361735 w 4417162"/>
              <a:gd name="connsiteY104" fmla="*/ 5075237 h 6858000"/>
              <a:gd name="connsiteX105" fmla="*/ 4341580 w 4417162"/>
              <a:gd name="connsiteY105" fmla="*/ 5114925 h 6858000"/>
              <a:gd name="connsiteX106" fmla="*/ 4321425 w 4417162"/>
              <a:gd name="connsiteY106" fmla="*/ 5149850 h 6858000"/>
              <a:gd name="connsiteX107" fmla="*/ 4301270 w 4417162"/>
              <a:gd name="connsiteY107" fmla="*/ 5186362 h 6858000"/>
              <a:gd name="connsiteX108" fmla="*/ 4282794 w 4417162"/>
              <a:gd name="connsiteY108" fmla="*/ 5226050 h 6858000"/>
              <a:gd name="connsiteX109" fmla="*/ 4264318 w 4417162"/>
              <a:gd name="connsiteY109" fmla="*/ 5268912 h 6858000"/>
              <a:gd name="connsiteX110" fmla="*/ 4249203 w 4417162"/>
              <a:gd name="connsiteY110" fmla="*/ 5313362 h 6858000"/>
              <a:gd name="connsiteX111" fmla="*/ 4239125 w 4417162"/>
              <a:gd name="connsiteY111" fmla="*/ 5365750 h 6858000"/>
              <a:gd name="connsiteX112" fmla="*/ 4229047 w 4417162"/>
              <a:gd name="connsiteY112" fmla="*/ 5426075 h 6858000"/>
              <a:gd name="connsiteX113" fmla="*/ 4227367 w 4417162"/>
              <a:gd name="connsiteY113" fmla="*/ 5494337 h 6858000"/>
              <a:gd name="connsiteX114" fmla="*/ 4229047 w 4417162"/>
              <a:gd name="connsiteY114" fmla="*/ 5562600 h 6858000"/>
              <a:gd name="connsiteX115" fmla="*/ 4239125 w 4417162"/>
              <a:gd name="connsiteY115" fmla="*/ 5622925 h 6858000"/>
              <a:gd name="connsiteX116" fmla="*/ 4249203 w 4417162"/>
              <a:gd name="connsiteY116" fmla="*/ 5675312 h 6858000"/>
              <a:gd name="connsiteX117" fmla="*/ 4264318 w 4417162"/>
              <a:gd name="connsiteY117" fmla="*/ 5721350 h 6858000"/>
              <a:gd name="connsiteX118" fmla="*/ 4282794 w 4417162"/>
              <a:gd name="connsiteY118" fmla="*/ 5762625 h 6858000"/>
              <a:gd name="connsiteX119" fmla="*/ 4301270 w 4417162"/>
              <a:gd name="connsiteY119" fmla="*/ 5802312 h 6858000"/>
              <a:gd name="connsiteX120" fmla="*/ 4321425 w 4417162"/>
              <a:gd name="connsiteY120" fmla="*/ 5840412 h 6858000"/>
              <a:gd name="connsiteX121" fmla="*/ 4341580 w 4417162"/>
              <a:gd name="connsiteY121" fmla="*/ 5876925 h 6858000"/>
              <a:gd name="connsiteX122" fmla="*/ 4361735 w 4417162"/>
              <a:gd name="connsiteY122" fmla="*/ 5915025 h 6858000"/>
              <a:gd name="connsiteX123" fmla="*/ 4378531 w 4417162"/>
              <a:gd name="connsiteY123" fmla="*/ 5956300 h 6858000"/>
              <a:gd name="connsiteX124" fmla="*/ 4393648 w 4417162"/>
              <a:gd name="connsiteY124" fmla="*/ 6003925 h 6858000"/>
              <a:gd name="connsiteX125" fmla="*/ 4405405 w 4417162"/>
              <a:gd name="connsiteY125" fmla="*/ 6056312 h 6858000"/>
              <a:gd name="connsiteX126" fmla="*/ 4413803 w 4417162"/>
              <a:gd name="connsiteY126" fmla="*/ 6113462 h 6858000"/>
              <a:gd name="connsiteX127" fmla="*/ 4417162 w 4417162"/>
              <a:gd name="connsiteY127" fmla="*/ 6183312 h 6858000"/>
              <a:gd name="connsiteX128" fmla="*/ 4413803 w 4417162"/>
              <a:gd name="connsiteY128" fmla="*/ 6251575 h 6858000"/>
              <a:gd name="connsiteX129" fmla="*/ 4405405 w 4417162"/>
              <a:gd name="connsiteY129" fmla="*/ 6311900 h 6858000"/>
              <a:gd name="connsiteX130" fmla="*/ 4393648 w 4417162"/>
              <a:gd name="connsiteY130" fmla="*/ 6361112 h 6858000"/>
              <a:gd name="connsiteX131" fmla="*/ 4378531 w 4417162"/>
              <a:gd name="connsiteY131" fmla="*/ 6407150 h 6858000"/>
              <a:gd name="connsiteX132" fmla="*/ 4361735 w 4417162"/>
              <a:gd name="connsiteY132" fmla="*/ 6448425 h 6858000"/>
              <a:gd name="connsiteX133" fmla="*/ 4343260 w 4417162"/>
              <a:gd name="connsiteY133" fmla="*/ 6488112 h 6858000"/>
              <a:gd name="connsiteX134" fmla="*/ 4324784 w 4417162"/>
              <a:gd name="connsiteY134" fmla="*/ 6523037 h 6858000"/>
              <a:gd name="connsiteX135" fmla="*/ 4304629 w 4417162"/>
              <a:gd name="connsiteY135" fmla="*/ 6561137 h 6858000"/>
              <a:gd name="connsiteX136" fmla="*/ 4284474 w 4417162"/>
              <a:gd name="connsiteY136" fmla="*/ 6597650 h 6858000"/>
              <a:gd name="connsiteX137" fmla="*/ 4267678 w 4417162"/>
              <a:gd name="connsiteY137" fmla="*/ 6640512 h 6858000"/>
              <a:gd name="connsiteX138" fmla="*/ 4250882 w 4417162"/>
              <a:gd name="connsiteY138" fmla="*/ 6683375 h 6858000"/>
              <a:gd name="connsiteX139" fmla="*/ 4240804 w 4417162"/>
              <a:gd name="connsiteY139" fmla="*/ 6735762 h 6858000"/>
              <a:gd name="connsiteX140" fmla="*/ 4232407 w 4417162"/>
              <a:gd name="connsiteY140" fmla="*/ 6791325 h 6858000"/>
              <a:gd name="connsiteX141" fmla="*/ 4227367 w 4417162"/>
              <a:gd name="connsiteY141" fmla="*/ 6858000 h 6858000"/>
              <a:gd name="connsiteX142" fmla="*/ 2310062 w 4417162"/>
              <a:gd name="connsiteY142" fmla="*/ 6858000 h 6858000"/>
              <a:gd name="connsiteX143" fmla="*/ 144378 w 4417162"/>
              <a:gd name="connsiteY143" fmla="*/ 6858000 h 6858000"/>
              <a:gd name="connsiteX144" fmla="*/ 0 w 4417162"/>
              <a:gd name="connsiteY14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</a:cxnLst>
            <a:rect l="l" t="t" r="r" b="b"/>
            <a:pathLst>
              <a:path w="4417162" h="6858000">
                <a:moveTo>
                  <a:pt x="0" y="0"/>
                </a:moveTo>
                <a:lnTo>
                  <a:pt x="144378" y="0"/>
                </a:lnTo>
                <a:lnTo>
                  <a:pt x="2310062" y="0"/>
                </a:lnTo>
                <a:lnTo>
                  <a:pt x="4227367" y="0"/>
                </a:lnTo>
                <a:lnTo>
                  <a:pt x="4232407" y="66675"/>
                </a:lnTo>
                <a:lnTo>
                  <a:pt x="4240804" y="122237"/>
                </a:lnTo>
                <a:lnTo>
                  <a:pt x="4250882" y="174625"/>
                </a:lnTo>
                <a:lnTo>
                  <a:pt x="4267678" y="217487"/>
                </a:lnTo>
                <a:lnTo>
                  <a:pt x="4284474" y="260350"/>
                </a:lnTo>
                <a:lnTo>
                  <a:pt x="4304629" y="296862"/>
                </a:lnTo>
                <a:lnTo>
                  <a:pt x="4324784" y="334962"/>
                </a:lnTo>
                <a:lnTo>
                  <a:pt x="4343260" y="369887"/>
                </a:lnTo>
                <a:lnTo>
                  <a:pt x="4361735" y="409575"/>
                </a:lnTo>
                <a:lnTo>
                  <a:pt x="4378531" y="450850"/>
                </a:lnTo>
                <a:lnTo>
                  <a:pt x="4393648" y="496887"/>
                </a:lnTo>
                <a:lnTo>
                  <a:pt x="4405405" y="546100"/>
                </a:lnTo>
                <a:lnTo>
                  <a:pt x="4413803" y="606425"/>
                </a:lnTo>
                <a:lnTo>
                  <a:pt x="4417162" y="673100"/>
                </a:lnTo>
                <a:lnTo>
                  <a:pt x="4413803" y="744537"/>
                </a:lnTo>
                <a:lnTo>
                  <a:pt x="4405405" y="801687"/>
                </a:lnTo>
                <a:lnTo>
                  <a:pt x="4393648" y="854075"/>
                </a:lnTo>
                <a:lnTo>
                  <a:pt x="4378531" y="901700"/>
                </a:lnTo>
                <a:lnTo>
                  <a:pt x="4361735" y="942975"/>
                </a:lnTo>
                <a:lnTo>
                  <a:pt x="4341580" y="981075"/>
                </a:lnTo>
                <a:lnTo>
                  <a:pt x="4321425" y="1017587"/>
                </a:lnTo>
                <a:lnTo>
                  <a:pt x="4301270" y="1055687"/>
                </a:lnTo>
                <a:lnTo>
                  <a:pt x="4282794" y="1095375"/>
                </a:lnTo>
                <a:lnTo>
                  <a:pt x="4264318" y="1136650"/>
                </a:lnTo>
                <a:lnTo>
                  <a:pt x="4249203" y="1182687"/>
                </a:lnTo>
                <a:lnTo>
                  <a:pt x="4239125" y="1235075"/>
                </a:lnTo>
                <a:lnTo>
                  <a:pt x="4229047" y="1295400"/>
                </a:lnTo>
                <a:lnTo>
                  <a:pt x="4227367" y="1363662"/>
                </a:lnTo>
                <a:lnTo>
                  <a:pt x="4229047" y="1431925"/>
                </a:lnTo>
                <a:lnTo>
                  <a:pt x="4239125" y="1492250"/>
                </a:lnTo>
                <a:lnTo>
                  <a:pt x="4249203" y="1544637"/>
                </a:lnTo>
                <a:lnTo>
                  <a:pt x="4264318" y="1589087"/>
                </a:lnTo>
                <a:lnTo>
                  <a:pt x="4282794" y="1631950"/>
                </a:lnTo>
                <a:lnTo>
                  <a:pt x="4301270" y="1671637"/>
                </a:lnTo>
                <a:lnTo>
                  <a:pt x="4321425" y="1708150"/>
                </a:lnTo>
                <a:lnTo>
                  <a:pt x="4341580" y="1743075"/>
                </a:lnTo>
                <a:lnTo>
                  <a:pt x="4361735" y="1782762"/>
                </a:lnTo>
                <a:lnTo>
                  <a:pt x="4378531" y="1824037"/>
                </a:lnTo>
                <a:lnTo>
                  <a:pt x="4393648" y="1870075"/>
                </a:lnTo>
                <a:lnTo>
                  <a:pt x="4405405" y="1922462"/>
                </a:lnTo>
                <a:lnTo>
                  <a:pt x="4413803" y="1982787"/>
                </a:lnTo>
                <a:lnTo>
                  <a:pt x="4417162" y="2051050"/>
                </a:lnTo>
                <a:lnTo>
                  <a:pt x="4413803" y="2119312"/>
                </a:lnTo>
                <a:lnTo>
                  <a:pt x="4405405" y="2179637"/>
                </a:lnTo>
                <a:lnTo>
                  <a:pt x="4393648" y="2232025"/>
                </a:lnTo>
                <a:lnTo>
                  <a:pt x="4378531" y="2278062"/>
                </a:lnTo>
                <a:lnTo>
                  <a:pt x="4361735" y="2319337"/>
                </a:lnTo>
                <a:lnTo>
                  <a:pt x="4341580" y="2359025"/>
                </a:lnTo>
                <a:lnTo>
                  <a:pt x="4321425" y="2395537"/>
                </a:lnTo>
                <a:lnTo>
                  <a:pt x="4301270" y="2433637"/>
                </a:lnTo>
                <a:lnTo>
                  <a:pt x="4282794" y="2471737"/>
                </a:lnTo>
                <a:lnTo>
                  <a:pt x="4264318" y="2513012"/>
                </a:lnTo>
                <a:lnTo>
                  <a:pt x="4249203" y="2560637"/>
                </a:lnTo>
                <a:lnTo>
                  <a:pt x="4239125" y="2613025"/>
                </a:lnTo>
                <a:lnTo>
                  <a:pt x="4229047" y="2671762"/>
                </a:lnTo>
                <a:lnTo>
                  <a:pt x="4227367" y="2741612"/>
                </a:lnTo>
                <a:lnTo>
                  <a:pt x="4229047" y="2809875"/>
                </a:lnTo>
                <a:lnTo>
                  <a:pt x="4239125" y="2868612"/>
                </a:lnTo>
                <a:lnTo>
                  <a:pt x="4249203" y="2922587"/>
                </a:lnTo>
                <a:lnTo>
                  <a:pt x="4264318" y="2967037"/>
                </a:lnTo>
                <a:lnTo>
                  <a:pt x="4282794" y="3009900"/>
                </a:lnTo>
                <a:lnTo>
                  <a:pt x="4301270" y="3046412"/>
                </a:lnTo>
                <a:lnTo>
                  <a:pt x="4321425" y="3084512"/>
                </a:lnTo>
                <a:lnTo>
                  <a:pt x="4341580" y="3121025"/>
                </a:lnTo>
                <a:lnTo>
                  <a:pt x="4361735" y="3160712"/>
                </a:lnTo>
                <a:lnTo>
                  <a:pt x="4378531" y="3201987"/>
                </a:lnTo>
                <a:lnTo>
                  <a:pt x="4393648" y="3248025"/>
                </a:lnTo>
                <a:lnTo>
                  <a:pt x="4405405" y="3300412"/>
                </a:lnTo>
                <a:lnTo>
                  <a:pt x="4413803" y="3360737"/>
                </a:lnTo>
                <a:lnTo>
                  <a:pt x="4417162" y="3427412"/>
                </a:lnTo>
                <a:lnTo>
                  <a:pt x="4413803" y="3497262"/>
                </a:lnTo>
                <a:lnTo>
                  <a:pt x="4405405" y="3557587"/>
                </a:lnTo>
                <a:lnTo>
                  <a:pt x="4393648" y="3609975"/>
                </a:lnTo>
                <a:lnTo>
                  <a:pt x="4378531" y="3656012"/>
                </a:lnTo>
                <a:lnTo>
                  <a:pt x="4361735" y="3697287"/>
                </a:lnTo>
                <a:lnTo>
                  <a:pt x="4341580" y="3736975"/>
                </a:lnTo>
                <a:lnTo>
                  <a:pt x="4301270" y="3811587"/>
                </a:lnTo>
                <a:lnTo>
                  <a:pt x="4282794" y="3848100"/>
                </a:lnTo>
                <a:lnTo>
                  <a:pt x="4264318" y="3890962"/>
                </a:lnTo>
                <a:lnTo>
                  <a:pt x="4249203" y="3935412"/>
                </a:lnTo>
                <a:lnTo>
                  <a:pt x="4239125" y="3987800"/>
                </a:lnTo>
                <a:lnTo>
                  <a:pt x="4229047" y="4048125"/>
                </a:lnTo>
                <a:lnTo>
                  <a:pt x="4227367" y="4116387"/>
                </a:lnTo>
                <a:lnTo>
                  <a:pt x="4229047" y="4186237"/>
                </a:lnTo>
                <a:lnTo>
                  <a:pt x="4239125" y="4244975"/>
                </a:lnTo>
                <a:lnTo>
                  <a:pt x="4249203" y="4297362"/>
                </a:lnTo>
                <a:lnTo>
                  <a:pt x="4264318" y="4343400"/>
                </a:lnTo>
                <a:lnTo>
                  <a:pt x="4282794" y="4386262"/>
                </a:lnTo>
                <a:lnTo>
                  <a:pt x="4301270" y="4424362"/>
                </a:lnTo>
                <a:lnTo>
                  <a:pt x="4341580" y="4498975"/>
                </a:lnTo>
                <a:lnTo>
                  <a:pt x="4361735" y="4537075"/>
                </a:lnTo>
                <a:lnTo>
                  <a:pt x="4378531" y="4579937"/>
                </a:lnTo>
                <a:lnTo>
                  <a:pt x="4393648" y="4625975"/>
                </a:lnTo>
                <a:lnTo>
                  <a:pt x="4405405" y="4678362"/>
                </a:lnTo>
                <a:lnTo>
                  <a:pt x="4413803" y="4738687"/>
                </a:lnTo>
                <a:lnTo>
                  <a:pt x="4417162" y="4806950"/>
                </a:lnTo>
                <a:lnTo>
                  <a:pt x="4413803" y="4875212"/>
                </a:lnTo>
                <a:lnTo>
                  <a:pt x="4405405" y="4935537"/>
                </a:lnTo>
                <a:lnTo>
                  <a:pt x="4393648" y="4987925"/>
                </a:lnTo>
                <a:lnTo>
                  <a:pt x="4378531" y="5033962"/>
                </a:lnTo>
                <a:lnTo>
                  <a:pt x="4361735" y="5075237"/>
                </a:lnTo>
                <a:lnTo>
                  <a:pt x="4341580" y="5114925"/>
                </a:lnTo>
                <a:lnTo>
                  <a:pt x="4321425" y="5149850"/>
                </a:lnTo>
                <a:lnTo>
                  <a:pt x="4301270" y="5186362"/>
                </a:lnTo>
                <a:lnTo>
                  <a:pt x="4282794" y="5226050"/>
                </a:lnTo>
                <a:lnTo>
                  <a:pt x="4264318" y="5268912"/>
                </a:lnTo>
                <a:lnTo>
                  <a:pt x="4249203" y="5313362"/>
                </a:lnTo>
                <a:lnTo>
                  <a:pt x="4239125" y="5365750"/>
                </a:lnTo>
                <a:lnTo>
                  <a:pt x="4229047" y="5426075"/>
                </a:lnTo>
                <a:lnTo>
                  <a:pt x="4227367" y="5494337"/>
                </a:lnTo>
                <a:lnTo>
                  <a:pt x="4229047" y="5562600"/>
                </a:lnTo>
                <a:lnTo>
                  <a:pt x="4239125" y="5622925"/>
                </a:lnTo>
                <a:lnTo>
                  <a:pt x="4249203" y="5675312"/>
                </a:lnTo>
                <a:lnTo>
                  <a:pt x="4264318" y="5721350"/>
                </a:lnTo>
                <a:lnTo>
                  <a:pt x="4282794" y="5762625"/>
                </a:lnTo>
                <a:lnTo>
                  <a:pt x="4301270" y="5802312"/>
                </a:lnTo>
                <a:lnTo>
                  <a:pt x="4321425" y="5840412"/>
                </a:lnTo>
                <a:lnTo>
                  <a:pt x="4341580" y="5876925"/>
                </a:lnTo>
                <a:lnTo>
                  <a:pt x="4361735" y="5915025"/>
                </a:lnTo>
                <a:lnTo>
                  <a:pt x="4378531" y="5956300"/>
                </a:lnTo>
                <a:lnTo>
                  <a:pt x="4393648" y="6003925"/>
                </a:lnTo>
                <a:lnTo>
                  <a:pt x="4405405" y="6056312"/>
                </a:lnTo>
                <a:lnTo>
                  <a:pt x="4413803" y="6113462"/>
                </a:lnTo>
                <a:lnTo>
                  <a:pt x="4417162" y="6183312"/>
                </a:lnTo>
                <a:lnTo>
                  <a:pt x="4413803" y="6251575"/>
                </a:lnTo>
                <a:lnTo>
                  <a:pt x="4405405" y="6311900"/>
                </a:lnTo>
                <a:lnTo>
                  <a:pt x="4393648" y="6361112"/>
                </a:lnTo>
                <a:lnTo>
                  <a:pt x="4378531" y="6407150"/>
                </a:lnTo>
                <a:lnTo>
                  <a:pt x="4361735" y="6448425"/>
                </a:lnTo>
                <a:lnTo>
                  <a:pt x="4343260" y="6488112"/>
                </a:lnTo>
                <a:lnTo>
                  <a:pt x="4324784" y="6523037"/>
                </a:lnTo>
                <a:lnTo>
                  <a:pt x="4304629" y="6561137"/>
                </a:lnTo>
                <a:lnTo>
                  <a:pt x="4284474" y="6597650"/>
                </a:lnTo>
                <a:lnTo>
                  <a:pt x="4267678" y="6640512"/>
                </a:lnTo>
                <a:lnTo>
                  <a:pt x="4250882" y="6683375"/>
                </a:lnTo>
                <a:lnTo>
                  <a:pt x="4240804" y="6735762"/>
                </a:lnTo>
                <a:lnTo>
                  <a:pt x="4232407" y="6791325"/>
                </a:lnTo>
                <a:lnTo>
                  <a:pt x="4227367" y="6858000"/>
                </a:lnTo>
                <a:lnTo>
                  <a:pt x="2310062" y="6858000"/>
                </a:lnTo>
                <a:lnTo>
                  <a:pt x="14437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/>
          </a:solidFill>
          <a:ln w="0">
            <a:noFill/>
            <a:prstDash val="solid"/>
            <a:round/>
            <a:headEnd/>
            <a:tailEnd/>
          </a:ln>
        </p:spPr>
      </p:sp>
      <p:sp useBgFill="1">
        <p:nvSpPr>
          <p:cNvPr id="39948" name="Freeform: Shape 39947">
            <a:extLst>
              <a:ext uri="{FF2B5EF4-FFF2-40B4-BE49-F238E27FC236}">
                <a16:creationId xmlns:a16="http://schemas.microsoft.com/office/drawing/2014/main" id="{A7A4B465-FBCC-4CD4-89A1-82992A7B47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4272784" cy="6858000"/>
          </a:xfrm>
          <a:custGeom>
            <a:avLst/>
            <a:gdLst>
              <a:gd name="connsiteX0" fmla="*/ 0 w 4272784"/>
              <a:gd name="connsiteY0" fmla="*/ 0 h 6858000"/>
              <a:gd name="connsiteX1" fmla="*/ 4082989 w 4272784"/>
              <a:gd name="connsiteY1" fmla="*/ 0 h 6858000"/>
              <a:gd name="connsiteX2" fmla="*/ 4088029 w 4272784"/>
              <a:gd name="connsiteY2" fmla="*/ 66675 h 6858000"/>
              <a:gd name="connsiteX3" fmla="*/ 4096426 w 4272784"/>
              <a:gd name="connsiteY3" fmla="*/ 122237 h 6858000"/>
              <a:gd name="connsiteX4" fmla="*/ 4106504 w 4272784"/>
              <a:gd name="connsiteY4" fmla="*/ 174625 h 6858000"/>
              <a:gd name="connsiteX5" fmla="*/ 4123300 w 4272784"/>
              <a:gd name="connsiteY5" fmla="*/ 217487 h 6858000"/>
              <a:gd name="connsiteX6" fmla="*/ 4140096 w 4272784"/>
              <a:gd name="connsiteY6" fmla="*/ 260350 h 6858000"/>
              <a:gd name="connsiteX7" fmla="*/ 4160251 w 4272784"/>
              <a:gd name="connsiteY7" fmla="*/ 296862 h 6858000"/>
              <a:gd name="connsiteX8" fmla="*/ 4180406 w 4272784"/>
              <a:gd name="connsiteY8" fmla="*/ 334962 h 6858000"/>
              <a:gd name="connsiteX9" fmla="*/ 4198882 w 4272784"/>
              <a:gd name="connsiteY9" fmla="*/ 369887 h 6858000"/>
              <a:gd name="connsiteX10" fmla="*/ 4217357 w 4272784"/>
              <a:gd name="connsiteY10" fmla="*/ 409575 h 6858000"/>
              <a:gd name="connsiteX11" fmla="*/ 4234153 w 4272784"/>
              <a:gd name="connsiteY11" fmla="*/ 450850 h 6858000"/>
              <a:gd name="connsiteX12" fmla="*/ 4249270 w 4272784"/>
              <a:gd name="connsiteY12" fmla="*/ 496887 h 6858000"/>
              <a:gd name="connsiteX13" fmla="*/ 4261027 w 4272784"/>
              <a:gd name="connsiteY13" fmla="*/ 546100 h 6858000"/>
              <a:gd name="connsiteX14" fmla="*/ 4269425 w 4272784"/>
              <a:gd name="connsiteY14" fmla="*/ 606425 h 6858000"/>
              <a:gd name="connsiteX15" fmla="*/ 4272784 w 4272784"/>
              <a:gd name="connsiteY15" fmla="*/ 673100 h 6858000"/>
              <a:gd name="connsiteX16" fmla="*/ 4269425 w 4272784"/>
              <a:gd name="connsiteY16" fmla="*/ 744537 h 6858000"/>
              <a:gd name="connsiteX17" fmla="*/ 4261027 w 4272784"/>
              <a:gd name="connsiteY17" fmla="*/ 801687 h 6858000"/>
              <a:gd name="connsiteX18" fmla="*/ 4249270 w 4272784"/>
              <a:gd name="connsiteY18" fmla="*/ 854075 h 6858000"/>
              <a:gd name="connsiteX19" fmla="*/ 4234153 w 4272784"/>
              <a:gd name="connsiteY19" fmla="*/ 901700 h 6858000"/>
              <a:gd name="connsiteX20" fmla="*/ 4217357 w 4272784"/>
              <a:gd name="connsiteY20" fmla="*/ 942975 h 6858000"/>
              <a:gd name="connsiteX21" fmla="*/ 4197202 w 4272784"/>
              <a:gd name="connsiteY21" fmla="*/ 981075 h 6858000"/>
              <a:gd name="connsiteX22" fmla="*/ 4177047 w 4272784"/>
              <a:gd name="connsiteY22" fmla="*/ 1017587 h 6858000"/>
              <a:gd name="connsiteX23" fmla="*/ 4156892 w 4272784"/>
              <a:gd name="connsiteY23" fmla="*/ 1055687 h 6858000"/>
              <a:gd name="connsiteX24" fmla="*/ 4138416 w 4272784"/>
              <a:gd name="connsiteY24" fmla="*/ 1095375 h 6858000"/>
              <a:gd name="connsiteX25" fmla="*/ 4119940 w 4272784"/>
              <a:gd name="connsiteY25" fmla="*/ 1136650 h 6858000"/>
              <a:gd name="connsiteX26" fmla="*/ 4104825 w 4272784"/>
              <a:gd name="connsiteY26" fmla="*/ 1182687 h 6858000"/>
              <a:gd name="connsiteX27" fmla="*/ 4094747 w 4272784"/>
              <a:gd name="connsiteY27" fmla="*/ 1235075 h 6858000"/>
              <a:gd name="connsiteX28" fmla="*/ 4084669 w 4272784"/>
              <a:gd name="connsiteY28" fmla="*/ 1295400 h 6858000"/>
              <a:gd name="connsiteX29" fmla="*/ 4082989 w 4272784"/>
              <a:gd name="connsiteY29" fmla="*/ 1363662 h 6858000"/>
              <a:gd name="connsiteX30" fmla="*/ 4084669 w 4272784"/>
              <a:gd name="connsiteY30" fmla="*/ 1431925 h 6858000"/>
              <a:gd name="connsiteX31" fmla="*/ 4094747 w 4272784"/>
              <a:gd name="connsiteY31" fmla="*/ 1492250 h 6858000"/>
              <a:gd name="connsiteX32" fmla="*/ 4104825 w 4272784"/>
              <a:gd name="connsiteY32" fmla="*/ 1544637 h 6858000"/>
              <a:gd name="connsiteX33" fmla="*/ 4119940 w 4272784"/>
              <a:gd name="connsiteY33" fmla="*/ 1589087 h 6858000"/>
              <a:gd name="connsiteX34" fmla="*/ 4138416 w 4272784"/>
              <a:gd name="connsiteY34" fmla="*/ 1631950 h 6858000"/>
              <a:gd name="connsiteX35" fmla="*/ 4156892 w 4272784"/>
              <a:gd name="connsiteY35" fmla="*/ 1671637 h 6858000"/>
              <a:gd name="connsiteX36" fmla="*/ 4177047 w 4272784"/>
              <a:gd name="connsiteY36" fmla="*/ 1708150 h 6858000"/>
              <a:gd name="connsiteX37" fmla="*/ 4197202 w 4272784"/>
              <a:gd name="connsiteY37" fmla="*/ 1743075 h 6858000"/>
              <a:gd name="connsiteX38" fmla="*/ 4217357 w 4272784"/>
              <a:gd name="connsiteY38" fmla="*/ 1782762 h 6858000"/>
              <a:gd name="connsiteX39" fmla="*/ 4234153 w 4272784"/>
              <a:gd name="connsiteY39" fmla="*/ 1824037 h 6858000"/>
              <a:gd name="connsiteX40" fmla="*/ 4249270 w 4272784"/>
              <a:gd name="connsiteY40" fmla="*/ 1870075 h 6858000"/>
              <a:gd name="connsiteX41" fmla="*/ 4261027 w 4272784"/>
              <a:gd name="connsiteY41" fmla="*/ 1922462 h 6858000"/>
              <a:gd name="connsiteX42" fmla="*/ 4269425 w 4272784"/>
              <a:gd name="connsiteY42" fmla="*/ 1982787 h 6858000"/>
              <a:gd name="connsiteX43" fmla="*/ 4272784 w 4272784"/>
              <a:gd name="connsiteY43" fmla="*/ 2051050 h 6858000"/>
              <a:gd name="connsiteX44" fmla="*/ 4269425 w 4272784"/>
              <a:gd name="connsiteY44" fmla="*/ 2119312 h 6858000"/>
              <a:gd name="connsiteX45" fmla="*/ 4261027 w 4272784"/>
              <a:gd name="connsiteY45" fmla="*/ 2179637 h 6858000"/>
              <a:gd name="connsiteX46" fmla="*/ 4249270 w 4272784"/>
              <a:gd name="connsiteY46" fmla="*/ 2232025 h 6858000"/>
              <a:gd name="connsiteX47" fmla="*/ 4234153 w 4272784"/>
              <a:gd name="connsiteY47" fmla="*/ 2278062 h 6858000"/>
              <a:gd name="connsiteX48" fmla="*/ 4217357 w 4272784"/>
              <a:gd name="connsiteY48" fmla="*/ 2319337 h 6858000"/>
              <a:gd name="connsiteX49" fmla="*/ 4197202 w 4272784"/>
              <a:gd name="connsiteY49" fmla="*/ 2359025 h 6858000"/>
              <a:gd name="connsiteX50" fmla="*/ 4177047 w 4272784"/>
              <a:gd name="connsiteY50" fmla="*/ 2395537 h 6858000"/>
              <a:gd name="connsiteX51" fmla="*/ 4156892 w 4272784"/>
              <a:gd name="connsiteY51" fmla="*/ 2433637 h 6858000"/>
              <a:gd name="connsiteX52" fmla="*/ 4138416 w 4272784"/>
              <a:gd name="connsiteY52" fmla="*/ 2471737 h 6858000"/>
              <a:gd name="connsiteX53" fmla="*/ 4119940 w 4272784"/>
              <a:gd name="connsiteY53" fmla="*/ 2513012 h 6858000"/>
              <a:gd name="connsiteX54" fmla="*/ 4104825 w 4272784"/>
              <a:gd name="connsiteY54" fmla="*/ 2560637 h 6858000"/>
              <a:gd name="connsiteX55" fmla="*/ 4094747 w 4272784"/>
              <a:gd name="connsiteY55" fmla="*/ 2613025 h 6858000"/>
              <a:gd name="connsiteX56" fmla="*/ 4084669 w 4272784"/>
              <a:gd name="connsiteY56" fmla="*/ 2671762 h 6858000"/>
              <a:gd name="connsiteX57" fmla="*/ 4082989 w 4272784"/>
              <a:gd name="connsiteY57" fmla="*/ 2741612 h 6858000"/>
              <a:gd name="connsiteX58" fmla="*/ 4084669 w 4272784"/>
              <a:gd name="connsiteY58" fmla="*/ 2809875 h 6858000"/>
              <a:gd name="connsiteX59" fmla="*/ 4094747 w 4272784"/>
              <a:gd name="connsiteY59" fmla="*/ 2868612 h 6858000"/>
              <a:gd name="connsiteX60" fmla="*/ 4104825 w 4272784"/>
              <a:gd name="connsiteY60" fmla="*/ 2922587 h 6858000"/>
              <a:gd name="connsiteX61" fmla="*/ 4119940 w 4272784"/>
              <a:gd name="connsiteY61" fmla="*/ 2967037 h 6858000"/>
              <a:gd name="connsiteX62" fmla="*/ 4138416 w 4272784"/>
              <a:gd name="connsiteY62" fmla="*/ 3009900 h 6858000"/>
              <a:gd name="connsiteX63" fmla="*/ 4156892 w 4272784"/>
              <a:gd name="connsiteY63" fmla="*/ 3046412 h 6858000"/>
              <a:gd name="connsiteX64" fmla="*/ 4177047 w 4272784"/>
              <a:gd name="connsiteY64" fmla="*/ 3084512 h 6858000"/>
              <a:gd name="connsiteX65" fmla="*/ 4197202 w 4272784"/>
              <a:gd name="connsiteY65" fmla="*/ 3121025 h 6858000"/>
              <a:gd name="connsiteX66" fmla="*/ 4217357 w 4272784"/>
              <a:gd name="connsiteY66" fmla="*/ 3160712 h 6858000"/>
              <a:gd name="connsiteX67" fmla="*/ 4234153 w 4272784"/>
              <a:gd name="connsiteY67" fmla="*/ 3201987 h 6858000"/>
              <a:gd name="connsiteX68" fmla="*/ 4249270 w 4272784"/>
              <a:gd name="connsiteY68" fmla="*/ 3248025 h 6858000"/>
              <a:gd name="connsiteX69" fmla="*/ 4261027 w 4272784"/>
              <a:gd name="connsiteY69" fmla="*/ 3300412 h 6858000"/>
              <a:gd name="connsiteX70" fmla="*/ 4269425 w 4272784"/>
              <a:gd name="connsiteY70" fmla="*/ 3360737 h 6858000"/>
              <a:gd name="connsiteX71" fmla="*/ 4272784 w 4272784"/>
              <a:gd name="connsiteY71" fmla="*/ 3427412 h 6858000"/>
              <a:gd name="connsiteX72" fmla="*/ 4269425 w 4272784"/>
              <a:gd name="connsiteY72" fmla="*/ 3497262 h 6858000"/>
              <a:gd name="connsiteX73" fmla="*/ 4261027 w 4272784"/>
              <a:gd name="connsiteY73" fmla="*/ 3557587 h 6858000"/>
              <a:gd name="connsiteX74" fmla="*/ 4249270 w 4272784"/>
              <a:gd name="connsiteY74" fmla="*/ 3609975 h 6858000"/>
              <a:gd name="connsiteX75" fmla="*/ 4234153 w 4272784"/>
              <a:gd name="connsiteY75" fmla="*/ 3656012 h 6858000"/>
              <a:gd name="connsiteX76" fmla="*/ 4217357 w 4272784"/>
              <a:gd name="connsiteY76" fmla="*/ 3697287 h 6858000"/>
              <a:gd name="connsiteX77" fmla="*/ 4197202 w 4272784"/>
              <a:gd name="connsiteY77" fmla="*/ 3736975 h 6858000"/>
              <a:gd name="connsiteX78" fmla="*/ 4156892 w 4272784"/>
              <a:gd name="connsiteY78" fmla="*/ 3811587 h 6858000"/>
              <a:gd name="connsiteX79" fmla="*/ 4138416 w 4272784"/>
              <a:gd name="connsiteY79" fmla="*/ 3848100 h 6858000"/>
              <a:gd name="connsiteX80" fmla="*/ 4119940 w 4272784"/>
              <a:gd name="connsiteY80" fmla="*/ 3890962 h 6858000"/>
              <a:gd name="connsiteX81" fmla="*/ 4104825 w 4272784"/>
              <a:gd name="connsiteY81" fmla="*/ 3935412 h 6858000"/>
              <a:gd name="connsiteX82" fmla="*/ 4094747 w 4272784"/>
              <a:gd name="connsiteY82" fmla="*/ 3987800 h 6858000"/>
              <a:gd name="connsiteX83" fmla="*/ 4084669 w 4272784"/>
              <a:gd name="connsiteY83" fmla="*/ 4048125 h 6858000"/>
              <a:gd name="connsiteX84" fmla="*/ 4082989 w 4272784"/>
              <a:gd name="connsiteY84" fmla="*/ 4116387 h 6858000"/>
              <a:gd name="connsiteX85" fmla="*/ 4084669 w 4272784"/>
              <a:gd name="connsiteY85" fmla="*/ 4186237 h 6858000"/>
              <a:gd name="connsiteX86" fmla="*/ 4094747 w 4272784"/>
              <a:gd name="connsiteY86" fmla="*/ 4244975 h 6858000"/>
              <a:gd name="connsiteX87" fmla="*/ 4104825 w 4272784"/>
              <a:gd name="connsiteY87" fmla="*/ 4297362 h 6858000"/>
              <a:gd name="connsiteX88" fmla="*/ 4119940 w 4272784"/>
              <a:gd name="connsiteY88" fmla="*/ 4343400 h 6858000"/>
              <a:gd name="connsiteX89" fmla="*/ 4138416 w 4272784"/>
              <a:gd name="connsiteY89" fmla="*/ 4386262 h 6858000"/>
              <a:gd name="connsiteX90" fmla="*/ 4156892 w 4272784"/>
              <a:gd name="connsiteY90" fmla="*/ 4424362 h 6858000"/>
              <a:gd name="connsiteX91" fmla="*/ 4197202 w 4272784"/>
              <a:gd name="connsiteY91" fmla="*/ 4498975 h 6858000"/>
              <a:gd name="connsiteX92" fmla="*/ 4217357 w 4272784"/>
              <a:gd name="connsiteY92" fmla="*/ 4537075 h 6858000"/>
              <a:gd name="connsiteX93" fmla="*/ 4234153 w 4272784"/>
              <a:gd name="connsiteY93" fmla="*/ 4579937 h 6858000"/>
              <a:gd name="connsiteX94" fmla="*/ 4249270 w 4272784"/>
              <a:gd name="connsiteY94" fmla="*/ 4625975 h 6858000"/>
              <a:gd name="connsiteX95" fmla="*/ 4261027 w 4272784"/>
              <a:gd name="connsiteY95" fmla="*/ 4678362 h 6858000"/>
              <a:gd name="connsiteX96" fmla="*/ 4269425 w 4272784"/>
              <a:gd name="connsiteY96" fmla="*/ 4738687 h 6858000"/>
              <a:gd name="connsiteX97" fmla="*/ 4272784 w 4272784"/>
              <a:gd name="connsiteY97" fmla="*/ 4806950 h 6858000"/>
              <a:gd name="connsiteX98" fmla="*/ 4269425 w 4272784"/>
              <a:gd name="connsiteY98" fmla="*/ 4875212 h 6858000"/>
              <a:gd name="connsiteX99" fmla="*/ 4261027 w 4272784"/>
              <a:gd name="connsiteY99" fmla="*/ 4935537 h 6858000"/>
              <a:gd name="connsiteX100" fmla="*/ 4249270 w 4272784"/>
              <a:gd name="connsiteY100" fmla="*/ 4987925 h 6858000"/>
              <a:gd name="connsiteX101" fmla="*/ 4234153 w 4272784"/>
              <a:gd name="connsiteY101" fmla="*/ 5033962 h 6858000"/>
              <a:gd name="connsiteX102" fmla="*/ 4217357 w 4272784"/>
              <a:gd name="connsiteY102" fmla="*/ 5075237 h 6858000"/>
              <a:gd name="connsiteX103" fmla="*/ 4197202 w 4272784"/>
              <a:gd name="connsiteY103" fmla="*/ 5114925 h 6858000"/>
              <a:gd name="connsiteX104" fmla="*/ 4177047 w 4272784"/>
              <a:gd name="connsiteY104" fmla="*/ 5149850 h 6858000"/>
              <a:gd name="connsiteX105" fmla="*/ 4156892 w 4272784"/>
              <a:gd name="connsiteY105" fmla="*/ 5186362 h 6858000"/>
              <a:gd name="connsiteX106" fmla="*/ 4138416 w 4272784"/>
              <a:gd name="connsiteY106" fmla="*/ 5226050 h 6858000"/>
              <a:gd name="connsiteX107" fmla="*/ 4119940 w 4272784"/>
              <a:gd name="connsiteY107" fmla="*/ 5268912 h 6858000"/>
              <a:gd name="connsiteX108" fmla="*/ 4104825 w 4272784"/>
              <a:gd name="connsiteY108" fmla="*/ 5313362 h 6858000"/>
              <a:gd name="connsiteX109" fmla="*/ 4094747 w 4272784"/>
              <a:gd name="connsiteY109" fmla="*/ 5365750 h 6858000"/>
              <a:gd name="connsiteX110" fmla="*/ 4084669 w 4272784"/>
              <a:gd name="connsiteY110" fmla="*/ 5426075 h 6858000"/>
              <a:gd name="connsiteX111" fmla="*/ 4082989 w 4272784"/>
              <a:gd name="connsiteY111" fmla="*/ 5494337 h 6858000"/>
              <a:gd name="connsiteX112" fmla="*/ 4084669 w 4272784"/>
              <a:gd name="connsiteY112" fmla="*/ 5562600 h 6858000"/>
              <a:gd name="connsiteX113" fmla="*/ 4094747 w 4272784"/>
              <a:gd name="connsiteY113" fmla="*/ 5622925 h 6858000"/>
              <a:gd name="connsiteX114" fmla="*/ 4104825 w 4272784"/>
              <a:gd name="connsiteY114" fmla="*/ 5675312 h 6858000"/>
              <a:gd name="connsiteX115" fmla="*/ 4119940 w 4272784"/>
              <a:gd name="connsiteY115" fmla="*/ 5721350 h 6858000"/>
              <a:gd name="connsiteX116" fmla="*/ 4138416 w 4272784"/>
              <a:gd name="connsiteY116" fmla="*/ 5762625 h 6858000"/>
              <a:gd name="connsiteX117" fmla="*/ 4156892 w 4272784"/>
              <a:gd name="connsiteY117" fmla="*/ 5802312 h 6858000"/>
              <a:gd name="connsiteX118" fmla="*/ 4177047 w 4272784"/>
              <a:gd name="connsiteY118" fmla="*/ 5840412 h 6858000"/>
              <a:gd name="connsiteX119" fmla="*/ 4197202 w 4272784"/>
              <a:gd name="connsiteY119" fmla="*/ 5876925 h 6858000"/>
              <a:gd name="connsiteX120" fmla="*/ 4217357 w 4272784"/>
              <a:gd name="connsiteY120" fmla="*/ 5915025 h 6858000"/>
              <a:gd name="connsiteX121" fmla="*/ 4234153 w 4272784"/>
              <a:gd name="connsiteY121" fmla="*/ 5956300 h 6858000"/>
              <a:gd name="connsiteX122" fmla="*/ 4249270 w 4272784"/>
              <a:gd name="connsiteY122" fmla="*/ 6003925 h 6858000"/>
              <a:gd name="connsiteX123" fmla="*/ 4261027 w 4272784"/>
              <a:gd name="connsiteY123" fmla="*/ 6056312 h 6858000"/>
              <a:gd name="connsiteX124" fmla="*/ 4269425 w 4272784"/>
              <a:gd name="connsiteY124" fmla="*/ 6113462 h 6858000"/>
              <a:gd name="connsiteX125" fmla="*/ 4272784 w 4272784"/>
              <a:gd name="connsiteY125" fmla="*/ 6183312 h 6858000"/>
              <a:gd name="connsiteX126" fmla="*/ 4269425 w 4272784"/>
              <a:gd name="connsiteY126" fmla="*/ 6251575 h 6858000"/>
              <a:gd name="connsiteX127" fmla="*/ 4261027 w 4272784"/>
              <a:gd name="connsiteY127" fmla="*/ 6311900 h 6858000"/>
              <a:gd name="connsiteX128" fmla="*/ 4249270 w 4272784"/>
              <a:gd name="connsiteY128" fmla="*/ 6361112 h 6858000"/>
              <a:gd name="connsiteX129" fmla="*/ 4234153 w 4272784"/>
              <a:gd name="connsiteY129" fmla="*/ 6407150 h 6858000"/>
              <a:gd name="connsiteX130" fmla="*/ 4217357 w 4272784"/>
              <a:gd name="connsiteY130" fmla="*/ 6448425 h 6858000"/>
              <a:gd name="connsiteX131" fmla="*/ 4198882 w 4272784"/>
              <a:gd name="connsiteY131" fmla="*/ 6488112 h 6858000"/>
              <a:gd name="connsiteX132" fmla="*/ 4180406 w 4272784"/>
              <a:gd name="connsiteY132" fmla="*/ 6523037 h 6858000"/>
              <a:gd name="connsiteX133" fmla="*/ 4160251 w 4272784"/>
              <a:gd name="connsiteY133" fmla="*/ 6561137 h 6858000"/>
              <a:gd name="connsiteX134" fmla="*/ 4140096 w 4272784"/>
              <a:gd name="connsiteY134" fmla="*/ 6597650 h 6858000"/>
              <a:gd name="connsiteX135" fmla="*/ 4123300 w 4272784"/>
              <a:gd name="connsiteY135" fmla="*/ 6640512 h 6858000"/>
              <a:gd name="connsiteX136" fmla="*/ 4106504 w 4272784"/>
              <a:gd name="connsiteY136" fmla="*/ 6683375 h 6858000"/>
              <a:gd name="connsiteX137" fmla="*/ 4096426 w 4272784"/>
              <a:gd name="connsiteY137" fmla="*/ 6735762 h 6858000"/>
              <a:gd name="connsiteX138" fmla="*/ 4088029 w 4272784"/>
              <a:gd name="connsiteY138" fmla="*/ 6791325 h 6858000"/>
              <a:gd name="connsiteX139" fmla="*/ 4082989 w 4272784"/>
              <a:gd name="connsiteY139" fmla="*/ 6858000 h 6858000"/>
              <a:gd name="connsiteX140" fmla="*/ 0 w 4272784"/>
              <a:gd name="connsiteY14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</a:cxnLst>
            <a:rect l="l" t="t" r="r" b="b"/>
            <a:pathLst>
              <a:path w="4272784" h="6858000">
                <a:moveTo>
                  <a:pt x="0" y="0"/>
                </a:moveTo>
                <a:lnTo>
                  <a:pt x="4082989" y="0"/>
                </a:lnTo>
                <a:lnTo>
                  <a:pt x="4088029" y="66675"/>
                </a:lnTo>
                <a:lnTo>
                  <a:pt x="4096426" y="122237"/>
                </a:lnTo>
                <a:lnTo>
                  <a:pt x="4106504" y="174625"/>
                </a:lnTo>
                <a:lnTo>
                  <a:pt x="4123300" y="217487"/>
                </a:lnTo>
                <a:lnTo>
                  <a:pt x="4140096" y="260350"/>
                </a:lnTo>
                <a:lnTo>
                  <a:pt x="4160251" y="296862"/>
                </a:lnTo>
                <a:lnTo>
                  <a:pt x="4180406" y="334962"/>
                </a:lnTo>
                <a:lnTo>
                  <a:pt x="4198882" y="369887"/>
                </a:lnTo>
                <a:lnTo>
                  <a:pt x="4217357" y="409575"/>
                </a:lnTo>
                <a:lnTo>
                  <a:pt x="4234153" y="450850"/>
                </a:lnTo>
                <a:lnTo>
                  <a:pt x="4249270" y="496887"/>
                </a:lnTo>
                <a:lnTo>
                  <a:pt x="4261027" y="546100"/>
                </a:lnTo>
                <a:lnTo>
                  <a:pt x="4269425" y="606425"/>
                </a:lnTo>
                <a:lnTo>
                  <a:pt x="4272784" y="673100"/>
                </a:lnTo>
                <a:lnTo>
                  <a:pt x="4269425" y="744537"/>
                </a:lnTo>
                <a:lnTo>
                  <a:pt x="4261027" y="801687"/>
                </a:lnTo>
                <a:lnTo>
                  <a:pt x="4249270" y="854075"/>
                </a:lnTo>
                <a:lnTo>
                  <a:pt x="4234153" y="901700"/>
                </a:lnTo>
                <a:lnTo>
                  <a:pt x="4217357" y="942975"/>
                </a:lnTo>
                <a:lnTo>
                  <a:pt x="4197202" y="981075"/>
                </a:lnTo>
                <a:lnTo>
                  <a:pt x="4177047" y="1017587"/>
                </a:lnTo>
                <a:lnTo>
                  <a:pt x="4156892" y="1055687"/>
                </a:lnTo>
                <a:lnTo>
                  <a:pt x="4138416" y="1095375"/>
                </a:lnTo>
                <a:lnTo>
                  <a:pt x="4119940" y="1136650"/>
                </a:lnTo>
                <a:lnTo>
                  <a:pt x="4104825" y="1182687"/>
                </a:lnTo>
                <a:lnTo>
                  <a:pt x="4094747" y="1235075"/>
                </a:lnTo>
                <a:lnTo>
                  <a:pt x="4084669" y="1295400"/>
                </a:lnTo>
                <a:lnTo>
                  <a:pt x="4082989" y="1363662"/>
                </a:lnTo>
                <a:lnTo>
                  <a:pt x="4084669" y="1431925"/>
                </a:lnTo>
                <a:lnTo>
                  <a:pt x="4094747" y="1492250"/>
                </a:lnTo>
                <a:lnTo>
                  <a:pt x="4104825" y="1544637"/>
                </a:lnTo>
                <a:lnTo>
                  <a:pt x="4119940" y="1589087"/>
                </a:lnTo>
                <a:lnTo>
                  <a:pt x="4138416" y="1631950"/>
                </a:lnTo>
                <a:lnTo>
                  <a:pt x="4156892" y="1671637"/>
                </a:lnTo>
                <a:lnTo>
                  <a:pt x="4177047" y="1708150"/>
                </a:lnTo>
                <a:lnTo>
                  <a:pt x="4197202" y="1743075"/>
                </a:lnTo>
                <a:lnTo>
                  <a:pt x="4217357" y="1782762"/>
                </a:lnTo>
                <a:lnTo>
                  <a:pt x="4234153" y="1824037"/>
                </a:lnTo>
                <a:lnTo>
                  <a:pt x="4249270" y="1870075"/>
                </a:lnTo>
                <a:lnTo>
                  <a:pt x="4261027" y="1922462"/>
                </a:lnTo>
                <a:lnTo>
                  <a:pt x="4269425" y="1982787"/>
                </a:lnTo>
                <a:lnTo>
                  <a:pt x="4272784" y="2051050"/>
                </a:lnTo>
                <a:lnTo>
                  <a:pt x="4269425" y="2119312"/>
                </a:lnTo>
                <a:lnTo>
                  <a:pt x="4261027" y="2179637"/>
                </a:lnTo>
                <a:lnTo>
                  <a:pt x="4249270" y="2232025"/>
                </a:lnTo>
                <a:lnTo>
                  <a:pt x="4234153" y="2278062"/>
                </a:lnTo>
                <a:lnTo>
                  <a:pt x="4217357" y="2319337"/>
                </a:lnTo>
                <a:lnTo>
                  <a:pt x="4197202" y="2359025"/>
                </a:lnTo>
                <a:lnTo>
                  <a:pt x="4177047" y="2395537"/>
                </a:lnTo>
                <a:lnTo>
                  <a:pt x="4156892" y="2433637"/>
                </a:lnTo>
                <a:lnTo>
                  <a:pt x="4138416" y="2471737"/>
                </a:lnTo>
                <a:lnTo>
                  <a:pt x="4119940" y="2513012"/>
                </a:lnTo>
                <a:lnTo>
                  <a:pt x="4104825" y="2560637"/>
                </a:lnTo>
                <a:lnTo>
                  <a:pt x="4094747" y="2613025"/>
                </a:lnTo>
                <a:lnTo>
                  <a:pt x="4084669" y="2671762"/>
                </a:lnTo>
                <a:lnTo>
                  <a:pt x="4082989" y="2741612"/>
                </a:lnTo>
                <a:lnTo>
                  <a:pt x="4084669" y="2809875"/>
                </a:lnTo>
                <a:lnTo>
                  <a:pt x="4094747" y="2868612"/>
                </a:lnTo>
                <a:lnTo>
                  <a:pt x="4104825" y="2922587"/>
                </a:lnTo>
                <a:lnTo>
                  <a:pt x="4119940" y="2967037"/>
                </a:lnTo>
                <a:lnTo>
                  <a:pt x="4138416" y="3009900"/>
                </a:lnTo>
                <a:lnTo>
                  <a:pt x="4156892" y="3046412"/>
                </a:lnTo>
                <a:lnTo>
                  <a:pt x="4177047" y="3084512"/>
                </a:lnTo>
                <a:lnTo>
                  <a:pt x="4197202" y="3121025"/>
                </a:lnTo>
                <a:lnTo>
                  <a:pt x="4217357" y="3160712"/>
                </a:lnTo>
                <a:lnTo>
                  <a:pt x="4234153" y="3201987"/>
                </a:lnTo>
                <a:lnTo>
                  <a:pt x="4249270" y="3248025"/>
                </a:lnTo>
                <a:lnTo>
                  <a:pt x="4261027" y="3300412"/>
                </a:lnTo>
                <a:lnTo>
                  <a:pt x="4269425" y="3360737"/>
                </a:lnTo>
                <a:lnTo>
                  <a:pt x="4272784" y="3427412"/>
                </a:lnTo>
                <a:lnTo>
                  <a:pt x="4269425" y="3497262"/>
                </a:lnTo>
                <a:lnTo>
                  <a:pt x="4261027" y="3557587"/>
                </a:lnTo>
                <a:lnTo>
                  <a:pt x="4249270" y="3609975"/>
                </a:lnTo>
                <a:lnTo>
                  <a:pt x="4234153" y="3656012"/>
                </a:lnTo>
                <a:lnTo>
                  <a:pt x="4217357" y="3697287"/>
                </a:lnTo>
                <a:lnTo>
                  <a:pt x="4197202" y="3736975"/>
                </a:lnTo>
                <a:lnTo>
                  <a:pt x="4156892" y="3811587"/>
                </a:lnTo>
                <a:lnTo>
                  <a:pt x="4138416" y="3848100"/>
                </a:lnTo>
                <a:lnTo>
                  <a:pt x="4119940" y="3890962"/>
                </a:lnTo>
                <a:lnTo>
                  <a:pt x="4104825" y="3935412"/>
                </a:lnTo>
                <a:lnTo>
                  <a:pt x="4094747" y="3987800"/>
                </a:lnTo>
                <a:lnTo>
                  <a:pt x="4084669" y="4048125"/>
                </a:lnTo>
                <a:lnTo>
                  <a:pt x="4082989" y="4116387"/>
                </a:lnTo>
                <a:lnTo>
                  <a:pt x="4084669" y="4186237"/>
                </a:lnTo>
                <a:lnTo>
                  <a:pt x="4094747" y="4244975"/>
                </a:lnTo>
                <a:lnTo>
                  <a:pt x="4104825" y="4297362"/>
                </a:lnTo>
                <a:lnTo>
                  <a:pt x="4119940" y="4343400"/>
                </a:lnTo>
                <a:lnTo>
                  <a:pt x="4138416" y="4386262"/>
                </a:lnTo>
                <a:lnTo>
                  <a:pt x="4156892" y="4424362"/>
                </a:lnTo>
                <a:lnTo>
                  <a:pt x="4197202" y="4498975"/>
                </a:lnTo>
                <a:lnTo>
                  <a:pt x="4217357" y="4537075"/>
                </a:lnTo>
                <a:lnTo>
                  <a:pt x="4234153" y="4579937"/>
                </a:lnTo>
                <a:lnTo>
                  <a:pt x="4249270" y="4625975"/>
                </a:lnTo>
                <a:lnTo>
                  <a:pt x="4261027" y="4678362"/>
                </a:lnTo>
                <a:lnTo>
                  <a:pt x="4269425" y="4738687"/>
                </a:lnTo>
                <a:lnTo>
                  <a:pt x="4272784" y="4806950"/>
                </a:lnTo>
                <a:lnTo>
                  <a:pt x="4269425" y="4875212"/>
                </a:lnTo>
                <a:lnTo>
                  <a:pt x="4261027" y="4935537"/>
                </a:lnTo>
                <a:lnTo>
                  <a:pt x="4249270" y="4987925"/>
                </a:lnTo>
                <a:lnTo>
                  <a:pt x="4234153" y="5033962"/>
                </a:lnTo>
                <a:lnTo>
                  <a:pt x="4217357" y="5075237"/>
                </a:lnTo>
                <a:lnTo>
                  <a:pt x="4197202" y="5114925"/>
                </a:lnTo>
                <a:lnTo>
                  <a:pt x="4177047" y="5149850"/>
                </a:lnTo>
                <a:lnTo>
                  <a:pt x="4156892" y="5186362"/>
                </a:lnTo>
                <a:lnTo>
                  <a:pt x="4138416" y="5226050"/>
                </a:lnTo>
                <a:lnTo>
                  <a:pt x="4119940" y="5268912"/>
                </a:lnTo>
                <a:lnTo>
                  <a:pt x="4104825" y="5313362"/>
                </a:lnTo>
                <a:lnTo>
                  <a:pt x="4094747" y="5365750"/>
                </a:lnTo>
                <a:lnTo>
                  <a:pt x="4084669" y="5426075"/>
                </a:lnTo>
                <a:lnTo>
                  <a:pt x="4082989" y="5494337"/>
                </a:lnTo>
                <a:lnTo>
                  <a:pt x="4084669" y="5562600"/>
                </a:lnTo>
                <a:lnTo>
                  <a:pt x="4094747" y="5622925"/>
                </a:lnTo>
                <a:lnTo>
                  <a:pt x="4104825" y="5675312"/>
                </a:lnTo>
                <a:lnTo>
                  <a:pt x="4119940" y="5721350"/>
                </a:lnTo>
                <a:lnTo>
                  <a:pt x="4138416" y="5762625"/>
                </a:lnTo>
                <a:lnTo>
                  <a:pt x="4156892" y="5802312"/>
                </a:lnTo>
                <a:lnTo>
                  <a:pt x="4177047" y="5840412"/>
                </a:lnTo>
                <a:lnTo>
                  <a:pt x="4197202" y="5876925"/>
                </a:lnTo>
                <a:lnTo>
                  <a:pt x="4217357" y="5915025"/>
                </a:lnTo>
                <a:lnTo>
                  <a:pt x="4234153" y="5956300"/>
                </a:lnTo>
                <a:lnTo>
                  <a:pt x="4249270" y="6003925"/>
                </a:lnTo>
                <a:lnTo>
                  <a:pt x="4261027" y="6056312"/>
                </a:lnTo>
                <a:lnTo>
                  <a:pt x="4269425" y="6113462"/>
                </a:lnTo>
                <a:lnTo>
                  <a:pt x="4272784" y="6183312"/>
                </a:lnTo>
                <a:lnTo>
                  <a:pt x="4269425" y="6251575"/>
                </a:lnTo>
                <a:lnTo>
                  <a:pt x="4261027" y="6311900"/>
                </a:lnTo>
                <a:lnTo>
                  <a:pt x="4249270" y="6361112"/>
                </a:lnTo>
                <a:lnTo>
                  <a:pt x="4234153" y="6407150"/>
                </a:lnTo>
                <a:lnTo>
                  <a:pt x="4217357" y="6448425"/>
                </a:lnTo>
                <a:lnTo>
                  <a:pt x="4198882" y="6488112"/>
                </a:lnTo>
                <a:lnTo>
                  <a:pt x="4180406" y="6523037"/>
                </a:lnTo>
                <a:lnTo>
                  <a:pt x="4160251" y="6561137"/>
                </a:lnTo>
                <a:lnTo>
                  <a:pt x="4140096" y="6597650"/>
                </a:lnTo>
                <a:lnTo>
                  <a:pt x="4123300" y="6640512"/>
                </a:lnTo>
                <a:lnTo>
                  <a:pt x="4106504" y="6683375"/>
                </a:lnTo>
                <a:lnTo>
                  <a:pt x="4096426" y="6735762"/>
                </a:lnTo>
                <a:lnTo>
                  <a:pt x="4088029" y="6791325"/>
                </a:lnTo>
                <a:lnTo>
                  <a:pt x="4082989" y="6858000"/>
                </a:lnTo>
                <a:lnTo>
                  <a:pt x="0" y="6858000"/>
                </a:lnTo>
                <a:close/>
              </a:path>
            </a:pathLst>
          </a:custGeom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39950" name="Freeform: Shape 39949">
            <a:extLst>
              <a:ext uri="{FF2B5EF4-FFF2-40B4-BE49-F238E27FC236}">
                <a16:creationId xmlns:a16="http://schemas.microsoft.com/office/drawing/2014/main" id="{909E572F-9CDC-4214-9D42-FF00176495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4417162" cy="6858000"/>
          </a:xfrm>
          <a:custGeom>
            <a:avLst/>
            <a:gdLst>
              <a:gd name="connsiteX0" fmla="*/ 4417162 w 4417162"/>
              <a:gd name="connsiteY0" fmla="*/ 0 h 6858000"/>
              <a:gd name="connsiteX1" fmla="*/ 334174 w 4417162"/>
              <a:gd name="connsiteY1" fmla="*/ 0 h 6858000"/>
              <a:gd name="connsiteX2" fmla="*/ 334173 w 4417162"/>
              <a:gd name="connsiteY2" fmla="*/ 0 h 6858000"/>
              <a:gd name="connsiteX3" fmla="*/ 189795 w 4417162"/>
              <a:gd name="connsiteY3" fmla="*/ 0 h 6858000"/>
              <a:gd name="connsiteX4" fmla="*/ 184756 w 4417162"/>
              <a:gd name="connsiteY4" fmla="*/ 66675 h 6858000"/>
              <a:gd name="connsiteX5" fmla="*/ 176358 w 4417162"/>
              <a:gd name="connsiteY5" fmla="*/ 122237 h 6858000"/>
              <a:gd name="connsiteX6" fmla="*/ 166281 w 4417162"/>
              <a:gd name="connsiteY6" fmla="*/ 174625 h 6858000"/>
              <a:gd name="connsiteX7" fmla="*/ 149485 w 4417162"/>
              <a:gd name="connsiteY7" fmla="*/ 217487 h 6858000"/>
              <a:gd name="connsiteX8" fmla="*/ 132689 w 4417162"/>
              <a:gd name="connsiteY8" fmla="*/ 260350 h 6858000"/>
              <a:gd name="connsiteX9" fmla="*/ 112534 w 4417162"/>
              <a:gd name="connsiteY9" fmla="*/ 296862 h 6858000"/>
              <a:gd name="connsiteX10" fmla="*/ 92379 w 4417162"/>
              <a:gd name="connsiteY10" fmla="*/ 334962 h 6858000"/>
              <a:gd name="connsiteX11" fmla="*/ 73903 w 4417162"/>
              <a:gd name="connsiteY11" fmla="*/ 369887 h 6858000"/>
              <a:gd name="connsiteX12" fmla="*/ 55427 w 4417162"/>
              <a:gd name="connsiteY12" fmla="*/ 409575 h 6858000"/>
              <a:gd name="connsiteX13" fmla="*/ 38632 w 4417162"/>
              <a:gd name="connsiteY13" fmla="*/ 450850 h 6858000"/>
              <a:gd name="connsiteX14" fmla="*/ 23515 w 4417162"/>
              <a:gd name="connsiteY14" fmla="*/ 496887 h 6858000"/>
              <a:gd name="connsiteX15" fmla="*/ 11758 w 4417162"/>
              <a:gd name="connsiteY15" fmla="*/ 546100 h 6858000"/>
              <a:gd name="connsiteX16" fmla="*/ 3359 w 4417162"/>
              <a:gd name="connsiteY16" fmla="*/ 606425 h 6858000"/>
              <a:gd name="connsiteX17" fmla="*/ 0 w 4417162"/>
              <a:gd name="connsiteY17" fmla="*/ 673100 h 6858000"/>
              <a:gd name="connsiteX18" fmla="*/ 3359 w 4417162"/>
              <a:gd name="connsiteY18" fmla="*/ 744537 h 6858000"/>
              <a:gd name="connsiteX19" fmla="*/ 11758 w 4417162"/>
              <a:gd name="connsiteY19" fmla="*/ 801687 h 6858000"/>
              <a:gd name="connsiteX20" fmla="*/ 23515 w 4417162"/>
              <a:gd name="connsiteY20" fmla="*/ 854075 h 6858000"/>
              <a:gd name="connsiteX21" fmla="*/ 38632 w 4417162"/>
              <a:gd name="connsiteY21" fmla="*/ 901700 h 6858000"/>
              <a:gd name="connsiteX22" fmla="*/ 55427 w 4417162"/>
              <a:gd name="connsiteY22" fmla="*/ 942975 h 6858000"/>
              <a:gd name="connsiteX23" fmla="*/ 75583 w 4417162"/>
              <a:gd name="connsiteY23" fmla="*/ 981075 h 6858000"/>
              <a:gd name="connsiteX24" fmla="*/ 95738 w 4417162"/>
              <a:gd name="connsiteY24" fmla="*/ 1017587 h 6858000"/>
              <a:gd name="connsiteX25" fmla="*/ 115893 w 4417162"/>
              <a:gd name="connsiteY25" fmla="*/ 1055687 h 6858000"/>
              <a:gd name="connsiteX26" fmla="*/ 134368 w 4417162"/>
              <a:gd name="connsiteY26" fmla="*/ 1095375 h 6858000"/>
              <a:gd name="connsiteX27" fmla="*/ 152844 w 4417162"/>
              <a:gd name="connsiteY27" fmla="*/ 1136650 h 6858000"/>
              <a:gd name="connsiteX28" fmla="*/ 167960 w 4417162"/>
              <a:gd name="connsiteY28" fmla="*/ 1182687 h 6858000"/>
              <a:gd name="connsiteX29" fmla="*/ 178038 w 4417162"/>
              <a:gd name="connsiteY29" fmla="*/ 1235075 h 6858000"/>
              <a:gd name="connsiteX30" fmla="*/ 188115 w 4417162"/>
              <a:gd name="connsiteY30" fmla="*/ 1295400 h 6858000"/>
              <a:gd name="connsiteX31" fmla="*/ 189795 w 4417162"/>
              <a:gd name="connsiteY31" fmla="*/ 1363662 h 6858000"/>
              <a:gd name="connsiteX32" fmla="*/ 188115 w 4417162"/>
              <a:gd name="connsiteY32" fmla="*/ 1431925 h 6858000"/>
              <a:gd name="connsiteX33" fmla="*/ 178038 w 4417162"/>
              <a:gd name="connsiteY33" fmla="*/ 1492250 h 6858000"/>
              <a:gd name="connsiteX34" fmla="*/ 167960 w 4417162"/>
              <a:gd name="connsiteY34" fmla="*/ 1544637 h 6858000"/>
              <a:gd name="connsiteX35" fmla="*/ 152844 w 4417162"/>
              <a:gd name="connsiteY35" fmla="*/ 1589087 h 6858000"/>
              <a:gd name="connsiteX36" fmla="*/ 134368 w 4417162"/>
              <a:gd name="connsiteY36" fmla="*/ 1631950 h 6858000"/>
              <a:gd name="connsiteX37" fmla="*/ 115893 w 4417162"/>
              <a:gd name="connsiteY37" fmla="*/ 1671637 h 6858000"/>
              <a:gd name="connsiteX38" fmla="*/ 95738 w 4417162"/>
              <a:gd name="connsiteY38" fmla="*/ 1708150 h 6858000"/>
              <a:gd name="connsiteX39" fmla="*/ 75583 w 4417162"/>
              <a:gd name="connsiteY39" fmla="*/ 1743075 h 6858000"/>
              <a:gd name="connsiteX40" fmla="*/ 55427 w 4417162"/>
              <a:gd name="connsiteY40" fmla="*/ 1782762 h 6858000"/>
              <a:gd name="connsiteX41" fmla="*/ 38632 w 4417162"/>
              <a:gd name="connsiteY41" fmla="*/ 1824037 h 6858000"/>
              <a:gd name="connsiteX42" fmla="*/ 23515 w 4417162"/>
              <a:gd name="connsiteY42" fmla="*/ 1870075 h 6858000"/>
              <a:gd name="connsiteX43" fmla="*/ 11758 w 4417162"/>
              <a:gd name="connsiteY43" fmla="*/ 1922462 h 6858000"/>
              <a:gd name="connsiteX44" fmla="*/ 3359 w 4417162"/>
              <a:gd name="connsiteY44" fmla="*/ 1982787 h 6858000"/>
              <a:gd name="connsiteX45" fmla="*/ 0 w 4417162"/>
              <a:gd name="connsiteY45" fmla="*/ 2051050 h 6858000"/>
              <a:gd name="connsiteX46" fmla="*/ 3359 w 4417162"/>
              <a:gd name="connsiteY46" fmla="*/ 2119312 h 6858000"/>
              <a:gd name="connsiteX47" fmla="*/ 11758 w 4417162"/>
              <a:gd name="connsiteY47" fmla="*/ 2179637 h 6858000"/>
              <a:gd name="connsiteX48" fmla="*/ 23515 w 4417162"/>
              <a:gd name="connsiteY48" fmla="*/ 2232025 h 6858000"/>
              <a:gd name="connsiteX49" fmla="*/ 38632 w 4417162"/>
              <a:gd name="connsiteY49" fmla="*/ 2278062 h 6858000"/>
              <a:gd name="connsiteX50" fmla="*/ 55427 w 4417162"/>
              <a:gd name="connsiteY50" fmla="*/ 2319337 h 6858000"/>
              <a:gd name="connsiteX51" fmla="*/ 75583 w 4417162"/>
              <a:gd name="connsiteY51" fmla="*/ 2359025 h 6858000"/>
              <a:gd name="connsiteX52" fmla="*/ 95738 w 4417162"/>
              <a:gd name="connsiteY52" fmla="*/ 2395537 h 6858000"/>
              <a:gd name="connsiteX53" fmla="*/ 115893 w 4417162"/>
              <a:gd name="connsiteY53" fmla="*/ 2433637 h 6858000"/>
              <a:gd name="connsiteX54" fmla="*/ 134368 w 4417162"/>
              <a:gd name="connsiteY54" fmla="*/ 2471737 h 6858000"/>
              <a:gd name="connsiteX55" fmla="*/ 152844 w 4417162"/>
              <a:gd name="connsiteY55" fmla="*/ 2513012 h 6858000"/>
              <a:gd name="connsiteX56" fmla="*/ 167960 w 4417162"/>
              <a:gd name="connsiteY56" fmla="*/ 2560637 h 6858000"/>
              <a:gd name="connsiteX57" fmla="*/ 178038 w 4417162"/>
              <a:gd name="connsiteY57" fmla="*/ 2613025 h 6858000"/>
              <a:gd name="connsiteX58" fmla="*/ 188115 w 4417162"/>
              <a:gd name="connsiteY58" fmla="*/ 2671762 h 6858000"/>
              <a:gd name="connsiteX59" fmla="*/ 189795 w 4417162"/>
              <a:gd name="connsiteY59" fmla="*/ 2741612 h 6858000"/>
              <a:gd name="connsiteX60" fmla="*/ 188115 w 4417162"/>
              <a:gd name="connsiteY60" fmla="*/ 2809875 h 6858000"/>
              <a:gd name="connsiteX61" fmla="*/ 178038 w 4417162"/>
              <a:gd name="connsiteY61" fmla="*/ 2868612 h 6858000"/>
              <a:gd name="connsiteX62" fmla="*/ 167960 w 4417162"/>
              <a:gd name="connsiteY62" fmla="*/ 2922587 h 6858000"/>
              <a:gd name="connsiteX63" fmla="*/ 152844 w 4417162"/>
              <a:gd name="connsiteY63" fmla="*/ 2967037 h 6858000"/>
              <a:gd name="connsiteX64" fmla="*/ 134368 w 4417162"/>
              <a:gd name="connsiteY64" fmla="*/ 3009900 h 6858000"/>
              <a:gd name="connsiteX65" fmla="*/ 115893 w 4417162"/>
              <a:gd name="connsiteY65" fmla="*/ 3046412 h 6858000"/>
              <a:gd name="connsiteX66" fmla="*/ 95738 w 4417162"/>
              <a:gd name="connsiteY66" fmla="*/ 3084512 h 6858000"/>
              <a:gd name="connsiteX67" fmla="*/ 75583 w 4417162"/>
              <a:gd name="connsiteY67" fmla="*/ 3121025 h 6858000"/>
              <a:gd name="connsiteX68" fmla="*/ 55427 w 4417162"/>
              <a:gd name="connsiteY68" fmla="*/ 3160712 h 6858000"/>
              <a:gd name="connsiteX69" fmla="*/ 38632 w 4417162"/>
              <a:gd name="connsiteY69" fmla="*/ 3201987 h 6858000"/>
              <a:gd name="connsiteX70" fmla="*/ 23515 w 4417162"/>
              <a:gd name="connsiteY70" fmla="*/ 3248025 h 6858000"/>
              <a:gd name="connsiteX71" fmla="*/ 11758 w 4417162"/>
              <a:gd name="connsiteY71" fmla="*/ 3300412 h 6858000"/>
              <a:gd name="connsiteX72" fmla="*/ 3359 w 4417162"/>
              <a:gd name="connsiteY72" fmla="*/ 3360737 h 6858000"/>
              <a:gd name="connsiteX73" fmla="*/ 0 w 4417162"/>
              <a:gd name="connsiteY73" fmla="*/ 3427412 h 6858000"/>
              <a:gd name="connsiteX74" fmla="*/ 3359 w 4417162"/>
              <a:gd name="connsiteY74" fmla="*/ 3497262 h 6858000"/>
              <a:gd name="connsiteX75" fmla="*/ 11758 w 4417162"/>
              <a:gd name="connsiteY75" fmla="*/ 3557587 h 6858000"/>
              <a:gd name="connsiteX76" fmla="*/ 23515 w 4417162"/>
              <a:gd name="connsiteY76" fmla="*/ 3609975 h 6858000"/>
              <a:gd name="connsiteX77" fmla="*/ 38632 w 4417162"/>
              <a:gd name="connsiteY77" fmla="*/ 3656012 h 6858000"/>
              <a:gd name="connsiteX78" fmla="*/ 55427 w 4417162"/>
              <a:gd name="connsiteY78" fmla="*/ 3697287 h 6858000"/>
              <a:gd name="connsiteX79" fmla="*/ 75583 w 4417162"/>
              <a:gd name="connsiteY79" fmla="*/ 3736975 h 6858000"/>
              <a:gd name="connsiteX80" fmla="*/ 115893 w 4417162"/>
              <a:gd name="connsiteY80" fmla="*/ 3811587 h 6858000"/>
              <a:gd name="connsiteX81" fmla="*/ 134368 w 4417162"/>
              <a:gd name="connsiteY81" fmla="*/ 3848100 h 6858000"/>
              <a:gd name="connsiteX82" fmla="*/ 152844 w 4417162"/>
              <a:gd name="connsiteY82" fmla="*/ 3890962 h 6858000"/>
              <a:gd name="connsiteX83" fmla="*/ 167960 w 4417162"/>
              <a:gd name="connsiteY83" fmla="*/ 3935412 h 6858000"/>
              <a:gd name="connsiteX84" fmla="*/ 178038 w 4417162"/>
              <a:gd name="connsiteY84" fmla="*/ 3987800 h 6858000"/>
              <a:gd name="connsiteX85" fmla="*/ 188115 w 4417162"/>
              <a:gd name="connsiteY85" fmla="*/ 4048125 h 6858000"/>
              <a:gd name="connsiteX86" fmla="*/ 189795 w 4417162"/>
              <a:gd name="connsiteY86" fmla="*/ 4116387 h 6858000"/>
              <a:gd name="connsiteX87" fmla="*/ 188115 w 4417162"/>
              <a:gd name="connsiteY87" fmla="*/ 4186237 h 6858000"/>
              <a:gd name="connsiteX88" fmla="*/ 178038 w 4417162"/>
              <a:gd name="connsiteY88" fmla="*/ 4244975 h 6858000"/>
              <a:gd name="connsiteX89" fmla="*/ 167960 w 4417162"/>
              <a:gd name="connsiteY89" fmla="*/ 4297362 h 6858000"/>
              <a:gd name="connsiteX90" fmla="*/ 152844 w 4417162"/>
              <a:gd name="connsiteY90" fmla="*/ 4343400 h 6858000"/>
              <a:gd name="connsiteX91" fmla="*/ 134368 w 4417162"/>
              <a:gd name="connsiteY91" fmla="*/ 4386262 h 6858000"/>
              <a:gd name="connsiteX92" fmla="*/ 115893 w 4417162"/>
              <a:gd name="connsiteY92" fmla="*/ 4424362 h 6858000"/>
              <a:gd name="connsiteX93" fmla="*/ 75583 w 4417162"/>
              <a:gd name="connsiteY93" fmla="*/ 4498975 h 6858000"/>
              <a:gd name="connsiteX94" fmla="*/ 55427 w 4417162"/>
              <a:gd name="connsiteY94" fmla="*/ 4537075 h 6858000"/>
              <a:gd name="connsiteX95" fmla="*/ 38632 w 4417162"/>
              <a:gd name="connsiteY95" fmla="*/ 4579937 h 6858000"/>
              <a:gd name="connsiteX96" fmla="*/ 23515 w 4417162"/>
              <a:gd name="connsiteY96" fmla="*/ 4625975 h 6858000"/>
              <a:gd name="connsiteX97" fmla="*/ 11758 w 4417162"/>
              <a:gd name="connsiteY97" fmla="*/ 4678362 h 6858000"/>
              <a:gd name="connsiteX98" fmla="*/ 3359 w 4417162"/>
              <a:gd name="connsiteY98" fmla="*/ 4738687 h 6858000"/>
              <a:gd name="connsiteX99" fmla="*/ 0 w 4417162"/>
              <a:gd name="connsiteY99" fmla="*/ 4806950 h 6858000"/>
              <a:gd name="connsiteX100" fmla="*/ 3359 w 4417162"/>
              <a:gd name="connsiteY100" fmla="*/ 4875212 h 6858000"/>
              <a:gd name="connsiteX101" fmla="*/ 11758 w 4417162"/>
              <a:gd name="connsiteY101" fmla="*/ 4935537 h 6858000"/>
              <a:gd name="connsiteX102" fmla="*/ 23515 w 4417162"/>
              <a:gd name="connsiteY102" fmla="*/ 4987925 h 6858000"/>
              <a:gd name="connsiteX103" fmla="*/ 38632 w 4417162"/>
              <a:gd name="connsiteY103" fmla="*/ 5033962 h 6858000"/>
              <a:gd name="connsiteX104" fmla="*/ 55427 w 4417162"/>
              <a:gd name="connsiteY104" fmla="*/ 5075237 h 6858000"/>
              <a:gd name="connsiteX105" fmla="*/ 75583 w 4417162"/>
              <a:gd name="connsiteY105" fmla="*/ 5114925 h 6858000"/>
              <a:gd name="connsiteX106" fmla="*/ 95738 w 4417162"/>
              <a:gd name="connsiteY106" fmla="*/ 5149850 h 6858000"/>
              <a:gd name="connsiteX107" fmla="*/ 115893 w 4417162"/>
              <a:gd name="connsiteY107" fmla="*/ 5186362 h 6858000"/>
              <a:gd name="connsiteX108" fmla="*/ 134368 w 4417162"/>
              <a:gd name="connsiteY108" fmla="*/ 5226050 h 6858000"/>
              <a:gd name="connsiteX109" fmla="*/ 152844 w 4417162"/>
              <a:gd name="connsiteY109" fmla="*/ 5268912 h 6858000"/>
              <a:gd name="connsiteX110" fmla="*/ 167960 w 4417162"/>
              <a:gd name="connsiteY110" fmla="*/ 5313362 h 6858000"/>
              <a:gd name="connsiteX111" fmla="*/ 178038 w 4417162"/>
              <a:gd name="connsiteY111" fmla="*/ 5365750 h 6858000"/>
              <a:gd name="connsiteX112" fmla="*/ 188115 w 4417162"/>
              <a:gd name="connsiteY112" fmla="*/ 5426075 h 6858000"/>
              <a:gd name="connsiteX113" fmla="*/ 189795 w 4417162"/>
              <a:gd name="connsiteY113" fmla="*/ 5494337 h 6858000"/>
              <a:gd name="connsiteX114" fmla="*/ 188115 w 4417162"/>
              <a:gd name="connsiteY114" fmla="*/ 5562600 h 6858000"/>
              <a:gd name="connsiteX115" fmla="*/ 178038 w 4417162"/>
              <a:gd name="connsiteY115" fmla="*/ 5622925 h 6858000"/>
              <a:gd name="connsiteX116" fmla="*/ 167960 w 4417162"/>
              <a:gd name="connsiteY116" fmla="*/ 5675312 h 6858000"/>
              <a:gd name="connsiteX117" fmla="*/ 152844 w 4417162"/>
              <a:gd name="connsiteY117" fmla="*/ 5721350 h 6858000"/>
              <a:gd name="connsiteX118" fmla="*/ 134368 w 4417162"/>
              <a:gd name="connsiteY118" fmla="*/ 5762625 h 6858000"/>
              <a:gd name="connsiteX119" fmla="*/ 115893 w 4417162"/>
              <a:gd name="connsiteY119" fmla="*/ 5802312 h 6858000"/>
              <a:gd name="connsiteX120" fmla="*/ 95738 w 4417162"/>
              <a:gd name="connsiteY120" fmla="*/ 5840412 h 6858000"/>
              <a:gd name="connsiteX121" fmla="*/ 75583 w 4417162"/>
              <a:gd name="connsiteY121" fmla="*/ 5876925 h 6858000"/>
              <a:gd name="connsiteX122" fmla="*/ 55427 w 4417162"/>
              <a:gd name="connsiteY122" fmla="*/ 5915025 h 6858000"/>
              <a:gd name="connsiteX123" fmla="*/ 38632 w 4417162"/>
              <a:gd name="connsiteY123" fmla="*/ 5956300 h 6858000"/>
              <a:gd name="connsiteX124" fmla="*/ 23515 w 4417162"/>
              <a:gd name="connsiteY124" fmla="*/ 6003925 h 6858000"/>
              <a:gd name="connsiteX125" fmla="*/ 11758 w 4417162"/>
              <a:gd name="connsiteY125" fmla="*/ 6056312 h 6858000"/>
              <a:gd name="connsiteX126" fmla="*/ 3359 w 4417162"/>
              <a:gd name="connsiteY126" fmla="*/ 6113462 h 6858000"/>
              <a:gd name="connsiteX127" fmla="*/ 0 w 4417162"/>
              <a:gd name="connsiteY127" fmla="*/ 6183312 h 6858000"/>
              <a:gd name="connsiteX128" fmla="*/ 3359 w 4417162"/>
              <a:gd name="connsiteY128" fmla="*/ 6251575 h 6858000"/>
              <a:gd name="connsiteX129" fmla="*/ 11758 w 4417162"/>
              <a:gd name="connsiteY129" fmla="*/ 6311900 h 6858000"/>
              <a:gd name="connsiteX130" fmla="*/ 23515 w 4417162"/>
              <a:gd name="connsiteY130" fmla="*/ 6361112 h 6858000"/>
              <a:gd name="connsiteX131" fmla="*/ 38632 w 4417162"/>
              <a:gd name="connsiteY131" fmla="*/ 6407150 h 6858000"/>
              <a:gd name="connsiteX132" fmla="*/ 55427 w 4417162"/>
              <a:gd name="connsiteY132" fmla="*/ 6448425 h 6858000"/>
              <a:gd name="connsiteX133" fmla="*/ 73903 w 4417162"/>
              <a:gd name="connsiteY133" fmla="*/ 6488112 h 6858000"/>
              <a:gd name="connsiteX134" fmla="*/ 92379 w 4417162"/>
              <a:gd name="connsiteY134" fmla="*/ 6523037 h 6858000"/>
              <a:gd name="connsiteX135" fmla="*/ 112534 w 4417162"/>
              <a:gd name="connsiteY135" fmla="*/ 6561137 h 6858000"/>
              <a:gd name="connsiteX136" fmla="*/ 132689 w 4417162"/>
              <a:gd name="connsiteY136" fmla="*/ 6597650 h 6858000"/>
              <a:gd name="connsiteX137" fmla="*/ 149485 w 4417162"/>
              <a:gd name="connsiteY137" fmla="*/ 6640512 h 6858000"/>
              <a:gd name="connsiteX138" fmla="*/ 166281 w 4417162"/>
              <a:gd name="connsiteY138" fmla="*/ 6683375 h 6858000"/>
              <a:gd name="connsiteX139" fmla="*/ 176358 w 4417162"/>
              <a:gd name="connsiteY139" fmla="*/ 6735762 h 6858000"/>
              <a:gd name="connsiteX140" fmla="*/ 184756 w 4417162"/>
              <a:gd name="connsiteY140" fmla="*/ 6791325 h 6858000"/>
              <a:gd name="connsiteX141" fmla="*/ 189795 w 4417162"/>
              <a:gd name="connsiteY141" fmla="*/ 6858000 h 6858000"/>
              <a:gd name="connsiteX142" fmla="*/ 334173 w 4417162"/>
              <a:gd name="connsiteY142" fmla="*/ 6858000 h 6858000"/>
              <a:gd name="connsiteX143" fmla="*/ 334174 w 4417162"/>
              <a:gd name="connsiteY143" fmla="*/ 6858000 h 6858000"/>
              <a:gd name="connsiteX144" fmla="*/ 4417162 w 4417162"/>
              <a:gd name="connsiteY14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</a:cxnLst>
            <a:rect l="l" t="t" r="r" b="b"/>
            <a:pathLst>
              <a:path w="4417162" h="6858000">
                <a:moveTo>
                  <a:pt x="4417162" y="0"/>
                </a:moveTo>
                <a:lnTo>
                  <a:pt x="334174" y="0"/>
                </a:lnTo>
                <a:lnTo>
                  <a:pt x="334173" y="0"/>
                </a:lnTo>
                <a:lnTo>
                  <a:pt x="189795" y="0"/>
                </a:lnTo>
                <a:lnTo>
                  <a:pt x="184756" y="66675"/>
                </a:lnTo>
                <a:lnTo>
                  <a:pt x="176358" y="122237"/>
                </a:lnTo>
                <a:lnTo>
                  <a:pt x="166281" y="174625"/>
                </a:lnTo>
                <a:lnTo>
                  <a:pt x="149485" y="217487"/>
                </a:lnTo>
                <a:lnTo>
                  <a:pt x="132689" y="260350"/>
                </a:lnTo>
                <a:lnTo>
                  <a:pt x="112534" y="296862"/>
                </a:lnTo>
                <a:lnTo>
                  <a:pt x="92379" y="334962"/>
                </a:lnTo>
                <a:lnTo>
                  <a:pt x="73903" y="369887"/>
                </a:lnTo>
                <a:lnTo>
                  <a:pt x="55427" y="409575"/>
                </a:lnTo>
                <a:lnTo>
                  <a:pt x="38632" y="450850"/>
                </a:lnTo>
                <a:lnTo>
                  <a:pt x="23515" y="496887"/>
                </a:lnTo>
                <a:lnTo>
                  <a:pt x="11758" y="546100"/>
                </a:lnTo>
                <a:lnTo>
                  <a:pt x="3359" y="606425"/>
                </a:lnTo>
                <a:lnTo>
                  <a:pt x="0" y="673100"/>
                </a:lnTo>
                <a:lnTo>
                  <a:pt x="3359" y="744537"/>
                </a:lnTo>
                <a:lnTo>
                  <a:pt x="11758" y="801687"/>
                </a:lnTo>
                <a:lnTo>
                  <a:pt x="23515" y="854075"/>
                </a:lnTo>
                <a:lnTo>
                  <a:pt x="38632" y="901700"/>
                </a:lnTo>
                <a:lnTo>
                  <a:pt x="55427" y="942975"/>
                </a:lnTo>
                <a:lnTo>
                  <a:pt x="75583" y="981075"/>
                </a:lnTo>
                <a:lnTo>
                  <a:pt x="95738" y="1017587"/>
                </a:lnTo>
                <a:lnTo>
                  <a:pt x="115893" y="1055687"/>
                </a:lnTo>
                <a:lnTo>
                  <a:pt x="134368" y="1095375"/>
                </a:lnTo>
                <a:lnTo>
                  <a:pt x="152844" y="1136650"/>
                </a:lnTo>
                <a:lnTo>
                  <a:pt x="167960" y="1182687"/>
                </a:lnTo>
                <a:lnTo>
                  <a:pt x="178038" y="1235075"/>
                </a:lnTo>
                <a:lnTo>
                  <a:pt x="188115" y="1295400"/>
                </a:lnTo>
                <a:lnTo>
                  <a:pt x="189795" y="1363662"/>
                </a:lnTo>
                <a:lnTo>
                  <a:pt x="188115" y="1431925"/>
                </a:lnTo>
                <a:lnTo>
                  <a:pt x="178038" y="1492250"/>
                </a:lnTo>
                <a:lnTo>
                  <a:pt x="167960" y="1544637"/>
                </a:lnTo>
                <a:lnTo>
                  <a:pt x="152844" y="1589087"/>
                </a:lnTo>
                <a:lnTo>
                  <a:pt x="134368" y="1631950"/>
                </a:lnTo>
                <a:lnTo>
                  <a:pt x="115893" y="1671637"/>
                </a:lnTo>
                <a:lnTo>
                  <a:pt x="95738" y="1708150"/>
                </a:lnTo>
                <a:lnTo>
                  <a:pt x="75583" y="1743075"/>
                </a:lnTo>
                <a:lnTo>
                  <a:pt x="55427" y="1782762"/>
                </a:lnTo>
                <a:lnTo>
                  <a:pt x="38632" y="1824037"/>
                </a:lnTo>
                <a:lnTo>
                  <a:pt x="23515" y="1870075"/>
                </a:lnTo>
                <a:lnTo>
                  <a:pt x="11758" y="1922462"/>
                </a:lnTo>
                <a:lnTo>
                  <a:pt x="3359" y="1982787"/>
                </a:lnTo>
                <a:lnTo>
                  <a:pt x="0" y="2051050"/>
                </a:lnTo>
                <a:lnTo>
                  <a:pt x="3359" y="2119312"/>
                </a:lnTo>
                <a:lnTo>
                  <a:pt x="11758" y="2179637"/>
                </a:lnTo>
                <a:lnTo>
                  <a:pt x="23515" y="2232025"/>
                </a:lnTo>
                <a:lnTo>
                  <a:pt x="38632" y="2278062"/>
                </a:lnTo>
                <a:lnTo>
                  <a:pt x="55427" y="2319337"/>
                </a:lnTo>
                <a:lnTo>
                  <a:pt x="75583" y="2359025"/>
                </a:lnTo>
                <a:lnTo>
                  <a:pt x="95738" y="2395537"/>
                </a:lnTo>
                <a:lnTo>
                  <a:pt x="115893" y="2433637"/>
                </a:lnTo>
                <a:lnTo>
                  <a:pt x="134368" y="2471737"/>
                </a:lnTo>
                <a:lnTo>
                  <a:pt x="152844" y="2513012"/>
                </a:lnTo>
                <a:lnTo>
                  <a:pt x="167960" y="2560637"/>
                </a:lnTo>
                <a:lnTo>
                  <a:pt x="178038" y="2613025"/>
                </a:lnTo>
                <a:lnTo>
                  <a:pt x="188115" y="2671762"/>
                </a:lnTo>
                <a:lnTo>
                  <a:pt x="189795" y="2741612"/>
                </a:lnTo>
                <a:lnTo>
                  <a:pt x="188115" y="2809875"/>
                </a:lnTo>
                <a:lnTo>
                  <a:pt x="178038" y="2868612"/>
                </a:lnTo>
                <a:lnTo>
                  <a:pt x="167960" y="2922587"/>
                </a:lnTo>
                <a:lnTo>
                  <a:pt x="152844" y="2967037"/>
                </a:lnTo>
                <a:lnTo>
                  <a:pt x="134368" y="3009900"/>
                </a:lnTo>
                <a:lnTo>
                  <a:pt x="115893" y="3046412"/>
                </a:lnTo>
                <a:lnTo>
                  <a:pt x="95738" y="3084512"/>
                </a:lnTo>
                <a:lnTo>
                  <a:pt x="75583" y="3121025"/>
                </a:lnTo>
                <a:lnTo>
                  <a:pt x="55427" y="3160712"/>
                </a:lnTo>
                <a:lnTo>
                  <a:pt x="38632" y="3201987"/>
                </a:lnTo>
                <a:lnTo>
                  <a:pt x="23515" y="3248025"/>
                </a:lnTo>
                <a:lnTo>
                  <a:pt x="11758" y="3300412"/>
                </a:lnTo>
                <a:lnTo>
                  <a:pt x="3359" y="3360737"/>
                </a:lnTo>
                <a:lnTo>
                  <a:pt x="0" y="3427412"/>
                </a:lnTo>
                <a:lnTo>
                  <a:pt x="3359" y="3497262"/>
                </a:lnTo>
                <a:lnTo>
                  <a:pt x="11758" y="3557587"/>
                </a:lnTo>
                <a:lnTo>
                  <a:pt x="23515" y="3609975"/>
                </a:lnTo>
                <a:lnTo>
                  <a:pt x="38632" y="3656012"/>
                </a:lnTo>
                <a:lnTo>
                  <a:pt x="55427" y="3697287"/>
                </a:lnTo>
                <a:lnTo>
                  <a:pt x="75583" y="3736975"/>
                </a:lnTo>
                <a:lnTo>
                  <a:pt x="115893" y="3811587"/>
                </a:lnTo>
                <a:lnTo>
                  <a:pt x="134368" y="3848100"/>
                </a:lnTo>
                <a:lnTo>
                  <a:pt x="152844" y="3890962"/>
                </a:lnTo>
                <a:lnTo>
                  <a:pt x="167960" y="3935412"/>
                </a:lnTo>
                <a:lnTo>
                  <a:pt x="178038" y="3987800"/>
                </a:lnTo>
                <a:lnTo>
                  <a:pt x="188115" y="4048125"/>
                </a:lnTo>
                <a:lnTo>
                  <a:pt x="189795" y="4116387"/>
                </a:lnTo>
                <a:lnTo>
                  <a:pt x="188115" y="4186237"/>
                </a:lnTo>
                <a:lnTo>
                  <a:pt x="178038" y="4244975"/>
                </a:lnTo>
                <a:lnTo>
                  <a:pt x="167960" y="4297362"/>
                </a:lnTo>
                <a:lnTo>
                  <a:pt x="152844" y="4343400"/>
                </a:lnTo>
                <a:lnTo>
                  <a:pt x="134368" y="4386262"/>
                </a:lnTo>
                <a:lnTo>
                  <a:pt x="115893" y="4424362"/>
                </a:lnTo>
                <a:lnTo>
                  <a:pt x="75583" y="4498975"/>
                </a:lnTo>
                <a:lnTo>
                  <a:pt x="55427" y="4537075"/>
                </a:lnTo>
                <a:lnTo>
                  <a:pt x="38632" y="4579937"/>
                </a:lnTo>
                <a:lnTo>
                  <a:pt x="23515" y="4625975"/>
                </a:lnTo>
                <a:lnTo>
                  <a:pt x="11758" y="4678362"/>
                </a:lnTo>
                <a:lnTo>
                  <a:pt x="3359" y="4738687"/>
                </a:lnTo>
                <a:lnTo>
                  <a:pt x="0" y="4806950"/>
                </a:lnTo>
                <a:lnTo>
                  <a:pt x="3359" y="4875212"/>
                </a:lnTo>
                <a:lnTo>
                  <a:pt x="11758" y="4935537"/>
                </a:lnTo>
                <a:lnTo>
                  <a:pt x="23515" y="4987925"/>
                </a:lnTo>
                <a:lnTo>
                  <a:pt x="38632" y="5033962"/>
                </a:lnTo>
                <a:lnTo>
                  <a:pt x="55427" y="5075237"/>
                </a:lnTo>
                <a:lnTo>
                  <a:pt x="75583" y="5114925"/>
                </a:lnTo>
                <a:lnTo>
                  <a:pt x="95738" y="5149850"/>
                </a:lnTo>
                <a:lnTo>
                  <a:pt x="115893" y="5186362"/>
                </a:lnTo>
                <a:lnTo>
                  <a:pt x="134368" y="5226050"/>
                </a:lnTo>
                <a:lnTo>
                  <a:pt x="152844" y="5268912"/>
                </a:lnTo>
                <a:lnTo>
                  <a:pt x="167960" y="5313362"/>
                </a:lnTo>
                <a:lnTo>
                  <a:pt x="178038" y="5365750"/>
                </a:lnTo>
                <a:lnTo>
                  <a:pt x="188115" y="5426075"/>
                </a:lnTo>
                <a:lnTo>
                  <a:pt x="189795" y="5494337"/>
                </a:lnTo>
                <a:lnTo>
                  <a:pt x="188115" y="5562600"/>
                </a:lnTo>
                <a:lnTo>
                  <a:pt x="178038" y="5622925"/>
                </a:lnTo>
                <a:lnTo>
                  <a:pt x="167960" y="5675312"/>
                </a:lnTo>
                <a:lnTo>
                  <a:pt x="152844" y="5721350"/>
                </a:lnTo>
                <a:lnTo>
                  <a:pt x="134368" y="5762625"/>
                </a:lnTo>
                <a:lnTo>
                  <a:pt x="115893" y="5802312"/>
                </a:lnTo>
                <a:lnTo>
                  <a:pt x="95738" y="5840412"/>
                </a:lnTo>
                <a:lnTo>
                  <a:pt x="75583" y="5876925"/>
                </a:lnTo>
                <a:lnTo>
                  <a:pt x="55427" y="5915025"/>
                </a:lnTo>
                <a:lnTo>
                  <a:pt x="38632" y="5956300"/>
                </a:lnTo>
                <a:lnTo>
                  <a:pt x="23515" y="6003925"/>
                </a:lnTo>
                <a:lnTo>
                  <a:pt x="11758" y="6056312"/>
                </a:lnTo>
                <a:lnTo>
                  <a:pt x="3359" y="6113462"/>
                </a:lnTo>
                <a:lnTo>
                  <a:pt x="0" y="6183312"/>
                </a:lnTo>
                <a:lnTo>
                  <a:pt x="3359" y="6251575"/>
                </a:lnTo>
                <a:lnTo>
                  <a:pt x="11758" y="6311900"/>
                </a:lnTo>
                <a:lnTo>
                  <a:pt x="23515" y="6361112"/>
                </a:lnTo>
                <a:lnTo>
                  <a:pt x="38632" y="6407150"/>
                </a:lnTo>
                <a:lnTo>
                  <a:pt x="55427" y="6448425"/>
                </a:lnTo>
                <a:lnTo>
                  <a:pt x="73903" y="6488112"/>
                </a:lnTo>
                <a:lnTo>
                  <a:pt x="92379" y="6523037"/>
                </a:lnTo>
                <a:lnTo>
                  <a:pt x="112534" y="6561137"/>
                </a:lnTo>
                <a:lnTo>
                  <a:pt x="132689" y="6597650"/>
                </a:lnTo>
                <a:lnTo>
                  <a:pt x="149485" y="6640512"/>
                </a:lnTo>
                <a:lnTo>
                  <a:pt x="166281" y="6683375"/>
                </a:lnTo>
                <a:lnTo>
                  <a:pt x="176358" y="6735762"/>
                </a:lnTo>
                <a:lnTo>
                  <a:pt x="184756" y="6791325"/>
                </a:lnTo>
                <a:lnTo>
                  <a:pt x="189795" y="6858000"/>
                </a:lnTo>
                <a:lnTo>
                  <a:pt x="334173" y="6858000"/>
                </a:lnTo>
                <a:lnTo>
                  <a:pt x="334174" y="6858000"/>
                </a:lnTo>
                <a:lnTo>
                  <a:pt x="4417162" y="6858000"/>
                </a:lnTo>
                <a:close/>
              </a:path>
            </a:pathLst>
          </a:custGeom>
          <a:solidFill>
            <a:schemeClr val="accent1">
              <a:lumMod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0B2FAE8B-87DE-E7E3-83DE-5EF33D059E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723406"/>
            <a:ext cx="3234018" cy="382672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altLang="fr-FR" sz="5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L’unité allemande </a:t>
            </a:r>
          </a:p>
        </p:txBody>
      </p:sp>
      <p:pic>
        <p:nvPicPr>
          <p:cNvPr id="39939" name="Espace réservé du contenu 6" descr="1011250-Lunité_allemande_1815-1871.jpg">
            <a:extLst>
              <a:ext uri="{FF2B5EF4-FFF2-40B4-BE49-F238E27FC236}">
                <a16:creationId xmlns:a16="http://schemas.microsoft.com/office/drawing/2014/main" id="{5446FECC-554F-04A4-D759-05C6D97D7D18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6194" r="-56194"/>
          <a:stretch>
            <a:fillRect/>
          </a:stretch>
        </p:blipFill>
        <p:spPr>
          <a:xfrm>
            <a:off x="4916251" y="1644841"/>
            <a:ext cx="6631341" cy="3568317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2000" name="Rectangle 41991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986" name="Titre 1">
            <a:extLst>
              <a:ext uri="{FF2B5EF4-FFF2-40B4-BE49-F238E27FC236}">
                <a16:creationId xmlns:a16="http://schemas.microsoft.com/office/drawing/2014/main" id="{49B79E06-1775-4C64-1E93-42833E19B4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2" y="639193"/>
            <a:ext cx="3571810" cy="357351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altLang="fr-FR" sz="5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La situation de l’Europe en 1871</a:t>
            </a:r>
          </a:p>
        </p:txBody>
      </p:sp>
      <p:sp>
        <p:nvSpPr>
          <p:cNvPr id="42001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1987" name="Espace réservé du contenu 3" descr="Europe1871GF.gif">
            <a:extLst>
              <a:ext uri="{FF2B5EF4-FFF2-40B4-BE49-F238E27FC236}">
                <a16:creationId xmlns:a16="http://schemas.microsoft.com/office/drawing/2014/main" id="{3BE3E954-FCB0-2951-53CE-8D815D6D31BB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756" r="-13756"/>
          <a:stretch>
            <a:fillRect/>
          </a:stretch>
        </p:blipFill>
        <p:spPr>
          <a:xfrm>
            <a:off x="4654296" y="1475933"/>
            <a:ext cx="7214616" cy="387870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hème Office 2013 – 202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234</Words>
  <Application>Microsoft Macintosh PowerPoint</Application>
  <PresentationFormat>Grand écran</PresentationFormat>
  <Paragraphs>20</Paragraphs>
  <Slides>10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Thème Office 2013 – 2022</vt:lpstr>
      <vt:lpstr>La France et la construction de l’Italie et de l’Allemagne</vt:lpstr>
      <vt:lpstr>LA FRANCE ET LA CONSTRUCTION DE L’ÉTAT ITALIEN </vt:lpstr>
      <vt:lpstr>Camillo Benso, comte de Cavour (1810-1861)</vt:lpstr>
      <vt:lpstr>La guerre franco-piémontaise de 1859</vt:lpstr>
      <vt:lpstr>Giuseppe Garibaldi (1807-1882)</vt:lpstr>
      <vt:lpstr>Les guerres de l’unité italienne</vt:lpstr>
      <vt:lpstr>La France et l’unité allemande</vt:lpstr>
      <vt:lpstr>Otto von Bismarck (1815-1898)</vt:lpstr>
      <vt:lpstr>L’unité allemande </vt:lpstr>
      <vt:lpstr>La situation de l’Europe en 1871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sylvie Bernay</dc:creator>
  <cp:lastModifiedBy>sylvie Bernay</cp:lastModifiedBy>
  <cp:revision>7</cp:revision>
  <dcterms:created xsi:type="dcterms:W3CDTF">2023-01-02T17:19:23Z</dcterms:created>
  <dcterms:modified xsi:type="dcterms:W3CDTF">2023-01-20T11:16:52Z</dcterms:modified>
</cp:coreProperties>
</file>