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61" r:id="rId4"/>
    <p:sldId id="259" r:id="rId5"/>
    <p:sldId id="258" r:id="rId6"/>
    <p:sldId id="260" r:id="rId7"/>
    <p:sldId id="262" r:id="rId8"/>
    <p:sldId id="263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57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2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0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59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6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16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3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1/28/23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85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1/28/23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47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D7DEA516-D419-E9CD-A203-179A076E93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7" name="Rectangle 10">
            <a:extLst>
              <a:ext uri="{FF2B5EF4-FFF2-40B4-BE49-F238E27FC236}">
                <a16:creationId xmlns:a16="http://schemas.microsoft.com/office/drawing/2014/main" id="{122AB34F-E75C-451A-8410-05B6C249E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648484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0181D83-7FBD-155F-0732-A2AD7195D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1729" y="914400"/>
            <a:ext cx="4892948" cy="3427867"/>
          </a:xfrm>
        </p:spPr>
        <p:txBody>
          <a:bodyPr anchor="t">
            <a:normAutofit/>
          </a:bodyPr>
          <a:lstStyle/>
          <a:p>
            <a:pPr algn="r"/>
            <a:r>
              <a:rPr lang="fr-FR" dirty="0">
                <a:solidFill>
                  <a:srgbClr val="FFFFFF"/>
                </a:solidFill>
              </a:rPr>
              <a:t>Les espaces productifs français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7D195C1-CDF3-702A-F3C5-C0F034736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3503" y="5253051"/>
            <a:ext cx="4941173" cy="812923"/>
          </a:xfrm>
        </p:spPr>
        <p:txBody>
          <a:bodyPr anchor="t">
            <a:normAutofit/>
          </a:bodyPr>
          <a:lstStyle/>
          <a:p>
            <a:pPr algn="r"/>
            <a:r>
              <a:rPr lang="fr-FR">
                <a:solidFill>
                  <a:srgbClr val="FFFFFF"/>
                </a:solidFill>
              </a:rPr>
              <a:t>Chapitre 4</a:t>
            </a: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222043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30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A0A98-E25A-2F49-0CFF-9001D2BFF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les espaces productifs sont-ils organisés ?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5C8965-23E6-EE10-8DD8-2E462F8BA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partie </a:t>
            </a:r>
          </a:p>
        </p:txBody>
      </p:sp>
    </p:spTree>
    <p:extLst>
      <p:ext uri="{BB962C8B-B14F-4D97-AF65-F5344CB8AC3E}">
        <p14:creationId xmlns:p14="http://schemas.microsoft.com/office/powerpoint/2010/main" val="418860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Espace réservé du contenu 10" descr="Une image contenant table&#10;&#10;Description générée automatiquement">
            <a:extLst>
              <a:ext uri="{FF2B5EF4-FFF2-40B4-BE49-F238E27FC236}">
                <a16:creationId xmlns:a16="http://schemas.microsoft.com/office/drawing/2014/main" id="{D29E2B78-EEA9-CC0A-B46B-032758F3A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833" y="407774"/>
            <a:ext cx="11306432" cy="5310401"/>
          </a:xfrm>
        </p:spPr>
      </p:pic>
    </p:spTree>
    <p:extLst>
      <p:ext uri="{BB962C8B-B14F-4D97-AF65-F5344CB8AC3E}">
        <p14:creationId xmlns:p14="http://schemas.microsoft.com/office/powerpoint/2010/main" val="408857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0651BB-DD9A-CB47-1A99-450691063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Quels sont les acteurs et les facteurs de la recomposition des espaces productifs ?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1AF6548-D3F6-4D20-93A4-F2822D925F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Deuxième partie</a:t>
            </a:r>
          </a:p>
        </p:txBody>
      </p:sp>
    </p:spTree>
    <p:extLst>
      <p:ext uri="{BB962C8B-B14F-4D97-AF65-F5344CB8AC3E}">
        <p14:creationId xmlns:p14="http://schemas.microsoft.com/office/powerpoint/2010/main" val="2607978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3A9329BE-4BC4-1255-2735-4A21BDCFE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" r="11786" b="-1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43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652A258-72E9-1ECA-56C4-E367E257F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Paul </a:t>
            </a:r>
            <a:r>
              <a:rPr lang="fr-FR" dirty="0" err="1"/>
              <a:t>Molga</a:t>
            </a:r>
            <a:r>
              <a:rPr lang="fr-FR" dirty="0"/>
              <a:t>, </a:t>
            </a:r>
            <a:r>
              <a:rPr lang="fr-FR" i="1" dirty="0"/>
              <a:t>Les Echos</a:t>
            </a:r>
            <a:r>
              <a:rPr lang="fr-FR" dirty="0"/>
              <a:t>, 17 janvier 2023</a:t>
            </a:r>
          </a:p>
        </p:txBody>
      </p:sp>
      <p:pic>
        <p:nvPicPr>
          <p:cNvPr id="7" name="Espace réservé du contenu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88C9C37F-61E6-469A-CCAE-A60935211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8475" y="2852738"/>
            <a:ext cx="10115050" cy="3089275"/>
          </a:xfrm>
        </p:spPr>
      </p:pic>
    </p:spTree>
    <p:extLst>
      <p:ext uri="{BB962C8B-B14F-4D97-AF65-F5344CB8AC3E}">
        <p14:creationId xmlns:p14="http://schemas.microsoft.com/office/powerpoint/2010/main" val="209262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047BBBD5-9147-2748-32F0-52864557B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450" y="1254197"/>
            <a:ext cx="6064490" cy="461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08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003D780-C96F-EA40-6AF4-C9D3779C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Comment les espaces productifs français s’intègrent-ils à l’échelle européenne et mondiale ?</a:t>
            </a:r>
            <a:br>
              <a:rPr lang="fr-FR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FF812D-991E-FE4D-6387-51E73A544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Troisième partie</a:t>
            </a:r>
          </a:p>
        </p:txBody>
      </p:sp>
    </p:spTree>
    <p:extLst>
      <p:ext uri="{BB962C8B-B14F-4D97-AF65-F5344CB8AC3E}">
        <p14:creationId xmlns:p14="http://schemas.microsoft.com/office/powerpoint/2010/main" val="4121717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BF0D1-E309-588F-D40E-0F0B600C0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L’Alsace, une région productive d’Europe</a:t>
            </a:r>
          </a:p>
        </p:txBody>
      </p:sp>
      <p:pic>
        <p:nvPicPr>
          <p:cNvPr id="5" name="Espace réservé du contenu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2FD7DF37-CD09-21C9-939D-A3C09E5E51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6500" y="3013075"/>
            <a:ext cx="9779000" cy="2768600"/>
          </a:xfrm>
        </p:spPr>
      </p:pic>
    </p:spTree>
    <p:extLst>
      <p:ext uri="{BB962C8B-B14F-4D97-AF65-F5344CB8AC3E}">
        <p14:creationId xmlns:p14="http://schemas.microsoft.com/office/powerpoint/2010/main" val="353336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D87D4F63-FAE5-36AF-C482-AEBB9744A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88" b="-1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466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95895FB-3376-3425-355F-86352C174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3865" y="494271"/>
            <a:ext cx="4968701" cy="6001122"/>
          </a:xfrm>
        </p:spPr>
      </p:pic>
    </p:spTree>
    <p:extLst>
      <p:ext uri="{BB962C8B-B14F-4D97-AF65-F5344CB8AC3E}">
        <p14:creationId xmlns:p14="http://schemas.microsoft.com/office/powerpoint/2010/main" val="1103147079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DarkSeedLeftStep">
      <a:dk1>
        <a:srgbClr val="000000"/>
      </a:dk1>
      <a:lt1>
        <a:srgbClr val="FFFFFF"/>
      </a:lt1>
      <a:dk2>
        <a:srgbClr val="1B242F"/>
      </a:dk2>
      <a:lt2>
        <a:srgbClr val="F0F3F1"/>
      </a:lt2>
      <a:accent1>
        <a:srgbClr val="E729C2"/>
      </a:accent1>
      <a:accent2>
        <a:srgbClr val="AB17D5"/>
      </a:accent2>
      <a:accent3>
        <a:srgbClr val="6E29E7"/>
      </a:accent3>
      <a:accent4>
        <a:srgbClr val="2F38D9"/>
      </a:accent4>
      <a:accent5>
        <a:srgbClr val="2982E7"/>
      </a:accent5>
      <a:accent6>
        <a:srgbClr val="17BDD2"/>
      </a:accent6>
      <a:hlink>
        <a:srgbClr val="3F66BF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61</Words>
  <Application>Microsoft Macintosh PowerPoint</Application>
  <PresentationFormat>Grand écran</PresentationFormat>
  <Paragraphs>10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Grandview Display</vt:lpstr>
      <vt:lpstr>DashVTI</vt:lpstr>
      <vt:lpstr>Les espaces productifs français</vt:lpstr>
      <vt:lpstr>Comment les espaces productifs sont-ils organisés ? </vt:lpstr>
      <vt:lpstr>Présentation PowerPoint</vt:lpstr>
      <vt:lpstr>Quels sont les acteurs et les facteurs de la recomposition des espaces productifs ? </vt:lpstr>
      <vt:lpstr>Présentation PowerPoint</vt:lpstr>
      <vt:lpstr>Paul Molga, Les Echos, 17 janvier 2023</vt:lpstr>
      <vt:lpstr>Présentation PowerPoint</vt:lpstr>
      <vt:lpstr>Comment les espaces productifs français s’intègrent-ils à l’échelle européenne et mondiale ? </vt:lpstr>
      <vt:lpstr>L’Alsace, une région productive d’Europe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espaces productifs français</dc:title>
  <dc:creator>sylvie Bernay</dc:creator>
  <cp:lastModifiedBy>sylvie Bernay</cp:lastModifiedBy>
  <cp:revision>8</cp:revision>
  <dcterms:created xsi:type="dcterms:W3CDTF">2023-01-28T14:16:39Z</dcterms:created>
  <dcterms:modified xsi:type="dcterms:W3CDTF">2023-01-28T16:03:55Z</dcterms:modified>
</cp:coreProperties>
</file>