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56" r:id="rId2"/>
    <p:sldId id="257" r:id="rId3"/>
    <p:sldId id="263" r:id="rId4"/>
    <p:sldId id="258" r:id="rId5"/>
    <p:sldId id="259" r:id="rId6"/>
    <p:sldId id="260" r:id="rId7"/>
    <p:sldId id="261" r:id="rId8"/>
    <p:sldId id="262" r:id="rId9"/>
    <p:sldId id="264" r:id="rId10"/>
    <p:sldId id="265" r:id="rId11"/>
    <p:sldId id="266" r:id="rId12"/>
    <p:sldId id="267" r:id="rId13"/>
    <p:sldId id="268" r:id="rId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snapToObjects="1">
      <p:cViewPr varScale="1">
        <p:scale>
          <a:sx n="121" d="100"/>
          <a:sy n="121" d="100"/>
        </p:scale>
        <p:origin x="74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AB7391-BEBA-7E44-BC79-3B0B0EA0DA72}"/>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0E5FF9C-BFA6-6741-BA8A-93DC71BD99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272ED2B8-A6D3-FB40-8401-EF74BD48AF49}"/>
              </a:ext>
            </a:extLst>
          </p:cNvPr>
          <p:cNvSpPr>
            <a:spLocks noGrp="1"/>
          </p:cNvSpPr>
          <p:nvPr>
            <p:ph type="dt" sz="half" idx="10"/>
          </p:nvPr>
        </p:nvSpPr>
        <p:spPr/>
        <p:txBody>
          <a:bodyPr/>
          <a:lstStyle/>
          <a:p>
            <a:fld id="{3CADBD16-5BFB-4D9F-9646-C75D1B53BBB6}" type="datetimeFigureOut">
              <a:rPr lang="en-US" smtClean="0"/>
              <a:pPr/>
              <a:t>9/9/22</a:t>
            </a:fld>
            <a:endParaRPr lang="en-US" dirty="0"/>
          </a:p>
        </p:txBody>
      </p:sp>
      <p:sp>
        <p:nvSpPr>
          <p:cNvPr id="5" name="Espace réservé du pied de page 4">
            <a:extLst>
              <a:ext uri="{FF2B5EF4-FFF2-40B4-BE49-F238E27FC236}">
                <a16:creationId xmlns:a16="http://schemas.microsoft.com/office/drawing/2014/main" id="{D69241ED-819B-7642-80C7-35660E0E9419}"/>
              </a:ext>
            </a:extLst>
          </p:cNvPr>
          <p:cNvSpPr>
            <a:spLocks noGrp="1"/>
          </p:cNvSpPr>
          <p:nvPr>
            <p:ph type="ftr" sz="quarter" idx="11"/>
          </p:nvPr>
        </p:nvSpPr>
        <p:spPr/>
        <p:txBody>
          <a:bodyPr/>
          <a:lstStyle/>
          <a:p>
            <a:endParaRPr lang="en-US" dirty="0"/>
          </a:p>
        </p:txBody>
      </p:sp>
      <p:sp>
        <p:nvSpPr>
          <p:cNvPr id="6" name="Espace réservé du numéro de diapositive 5">
            <a:extLst>
              <a:ext uri="{FF2B5EF4-FFF2-40B4-BE49-F238E27FC236}">
                <a16:creationId xmlns:a16="http://schemas.microsoft.com/office/drawing/2014/main" id="{AF3048AE-5A34-F743-8CD3-10C0997C28D7}"/>
              </a:ext>
            </a:extLst>
          </p:cNvPr>
          <p:cNvSpPr>
            <a:spLocks noGrp="1"/>
          </p:cNvSpPr>
          <p:nvPr>
            <p:ph type="sldNum" sz="quarter" idx="12"/>
          </p:nvPr>
        </p:nvSpPr>
        <p:spPr/>
        <p:txBody>
          <a:bodyPr/>
          <a:lstStyle/>
          <a:p>
            <a:fld id="{C0722274-0FAA-4649-AA4E-4210F4F32167}" type="slidenum">
              <a:rPr lang="en-US" smtClean="0"/>
              <a:pPr/>
              <a:t>‹N°›</a:t>
            </a:fld>
            <a:endParaRPr lang="en-US" dirty="0"/>
          </a:p>
        </p:txBody>
      </p:sp>
    </p:spTree>
    <p:extLst>
      <p:ext uri="{BB962C8B-B14F-4D97-AF65-F5344CB8AC3E}">
        <p14:creationId xmlns:p14="http://schemas.microsoft.com/office/powerpoint/2010/main" val="3528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A1B3E8-EA56-7442-A24D-B1EB087ECED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3DEE433-A5B6-064B-9362-CF683BF2FFE4}"/>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6BD96F2-9FF1-2547-A72E-BD16F96B7D18}"/>
              </a:ext>
            </a:extLst>
          </p:cNvPr>
          <p:cNvSpPr>
            <a:spLocks noGrp="1"/>
          </p:cNvSpPr>
          <p:nvPr>
            <p:ph type="dt" sz="half" idx="10"/>
          </p:nvPr>
        </p:nvSpPr>
        <p:spPr/>
        <p:txBody>
          <a:bodyPr/>
          <a:lstStyle/>
          <a:p>
            <a:fld id="{3CADBD16-5BFB-4D9F-9646-C75D1B53BBB6}" type="datetimeFigureOut">
              <a:rPr lang="en-US" smtClean="0"/>
              <a:pPr/>
              <a:t>9/9/22</a:t>
            </a:fld>
            <a:endParaRPr lang="en-US" dirty="0"/>
          </a:p>
        </p:txBody>
      </p:sp>
      <p:sp>
        <p:nvSpPr>
          <p:cNvPr id="5" name="Espace réservé du pied de page 4">
            <a:extLst>
              <a:ext uri="{FF2B5EF4-FFF2-40B4-BE49-F238E27FC236}">
                <a16:creationId xmlns:a16="http://schemas.microsoft.com/office/drawing/2014/main" id="{2DB27EC4-58F7-4947-98C1-DBA4C7D2BBD9}"/>
              </a:ext>
            </a:extLst>
          </p:cNvPr>
          <p:cNvSpPr>
            <a:spLocks noGrp="1"/>
          </p:cNvSpPr>
          <p:nvPr>
            <p:ph type="ftr" sz="quarter" idx="11"/>
          </p:nvPr>
        </p:nvSpPr>
        <p:spPr/>
        <p:txBody>
          <a:bodyPr/>
          <a:lstStyle/>
          <a:p>
            <a:endParaRPr lang="en-US" dirty="0"/>
          </a:p>
        </p:txBody>
      </p:sp>
      <p:sp>
        <p:nvSpPr>
          <p:cNvPr id="6" name="Espace réservé du numéro de diapositive 5">
            <a:extLst>
              <a:ext uri="{FF2B5EF4-FFF2-40B4-BE49-F238E27FC236}">
                <a16:creationId xmlns:a16="http://schemas.microsoft.com/office/drawing/2014/main" id="{2058283E-9AEA-874E-B8EF-6A477017CEC3}"/>
              </a:ext>
            </a:extLst>
          </p:cNvPr>
          <p:cNvSpPr>
            <a:spLocks noGrp="1"/>
          </p:cNvSpPr>
          <p:nvPr>
            <p:ph type="sldNum" sz="quarter" idx="12"/>
          </p:nvPr>
        </p:nvSpPr>
        <p:spPr/>
        <p:txBody>
          <a:bodyPr/>
          <a:lstStyle/>
          <a:p>
            <a:fld id="{C0722274-0FAA-4649-AA4E-4210F4F32167}" type="slidenum">
              <a:rPr lang="en-US" smtClean="0"/>
              <a:pPr/>
              <a:t>‹N°›</a:t>
            </a:fld>
            <a:endParaRPr lang="en-US" dirty="0"/>
          </a:p>
        </p:txBody>
      </p:sp>
    </p:spTree>
    <p:extLst>
      <p:ext uri="{BB962C8B-B14F-4D97-AF65-F5344CB8AC3E}">
        <p14:creationId xmlns:p14="http://schemas.microsoft.com/office/powerpoint/2010/main" val="337606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3BD5D7-ADE2-2B41-9B97-00851A778896}"/>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67D73266-3B85-E547-813E-D4DCA9982F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3C94350-1122-1745-B6F8-F96694DE54C3}"/>
              </a:ext>
            </a:extLst>
          </p:cNvPr>
          <p:cNvSpPr>
            <a:spLocks noGrp="1"/>
          </p:cNvSpPr>
          <p:nvPr>
            <p:ph type="dt" sz="half" idx="10"/>
          </p:nvPr>
        </p:nvSpPr>
        <p:spPr/>
        <p:txBody>
          <a:bodyPr/>
          <a:lstStyle/>
          <a:p>
            <a:fld id="{3CADBD16-5BFB-4D9F-9646-C75D1B53BBB6}" type="datetimeFigureOut">
              <a:rPr lang="en-US" smtClean="0"/>
              <a:pPr/>
              <a:t>9/9/22</a:t>
            </a:fld>
            <a:endParaRPr lang="en-US" dirty="0"/>
          </a:p>
        </p:txBody>
      </p:sp>
      <p:sp>
        <p:nvSpPr>
          <p:cNvPr id="5" name="Espace réservé du pied de page 4">
            <a:extLst>
              <a:ext uri="{FF2B5EF4-FFF2-40B4-BE49-F238E27FC236}">
                <a16:creationId xmlns:a16="http://schemas.microsoft.com/office/drawing/2014/main" id="{6051AA33-95CB-EF48-9EA9-483E4E203342}"/>
              </a:ext>
            </a:extLst>
          </p:cNvPr>
          <p:cNvSpPr>
            <a:spLocks noGrp="1"/>
          </p:cNvSpPr>
          <p:nvPr>
            <p:ph type="ftr" sz="quarter" idx="11"/>
          </p:nvPr>
        </p:nvSpPr>
        <p:spPr/>
        <p:txBody>
          <a:bodyPr/>
          <a:lstStyle/>
          <a:p>
            <a:endParaRPr lang="en-US" dirty="0"/>
          </a:p>
        </p:txBody>
      </p:sp>
      <p:sp>
        <p:nvSpPr>
          <p:cNvPr id="6" name="Espace réservé du numéro de diapositive 5">
            <a:extLst>
              <a:ext uri="{FF2B5EF4-FFF2-40B4-BE49-F238E27FC236}">
                <a16:creationId xmlns:a16="http://schemas.microsoft.com/office/drawing/2014/main" id="{E01F625B-45C3-9845-956F-A6D29E4D8CFD}"/>
              </a:ext>
            </a:extLst>
          </p:cNvPr>
          <p:cNvSpPr>
            <a:spLocks noGrp="1"/>
          </p:cNvSpPr>
          <p:nvPr>
            <p:ph type="sldNum" sz="quarter" idx="12"/>
          </p:nvPr>
        </p:nvSpPr>
        <p:spPr/>
        <p:txBody>
          <a:bodyPr/>
          <a:lstStyle/>
          <a:p>
            <a:fld id="{C0722274-0FAA-4649-AA4E-4210F4F32167}" type="slidenum">
              <a:rPr lang="en-US" smtClean="0"/>
              <a:pPr/>
              <a:t>‹N°›</a:t>
            </a:fld>
            <a:endParaRPr lang="en-US" dirty="0"/>
          </a:p>
        </p:txBody>
      </p:sp>
    </p:spTree>
    <p:extLst>
      <p:ext uri="{BB962C8B-B14F-4D97-AF65-F5344CB8AC3E}">
        <p14:creationId xmlns:p14="http://schemas.microsoft.com/office/powerpoint/2010/main" val="1456729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4C647A-FDF6-9B4C-BA0A-5082203341E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62F047F-133E-FE45-BF2B-39DED231BD7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8E09068-C923-7644-ADD5-8CCEB66E877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852D0C1-0C23-9048-9220-083C07E020EF}"/>
              </a:ext>
            </a:extLst>
          </p:cNvPr>
          <p:cNvSpPr>
            <a:spLocks noGrp="1"/>
          </p:cNvSpPr>
          <p:nvPr>
            <p:ph type="dt" sz="half" idx="10"/>
          </p:nvPr>
        </p:nvSpPr>
        <p:spPr/>
        <p:txBody>
          <a:bodyPr/>
          <a:lstStyle/>
          <a:p>
            <a:fld id="{3CADBD16-5BFB-4D9F-9646-C75D1B53BBB6}" type="datetimeFigureOut">
              <a:rPr lang="en-US" smtClean="0"/>
              <a:pPr/>
              <a:t>9/9/22</a:t>
            </a:fld>
            <a:endParaRPr lang="en-US" dirty="0"/>
          </a:p>
        </p:txBody>
      </p:sp>
      <p:sp>
        <p:nvSpPr>
          <p:cNvPr id="6" name="Espace réservé du pied de page 5">
            <a:extLst>
              <a:ext uri="{FF2B5EF4-FFF2-40B4-BE49-F238E27FC236}">
                <a16:creationId xmlns:a16="http://schemas.microsoft.com/office/drawing/2014/main" id="{96C69990-95D3-3840-A689-4E711B85AF48}"/>
              </a:ext>
            </a:extLst>
          </p:cNvPr>
          <p:cNvSpPr>
            <a:spLocks noGrp="1"/>
          </p:cNvSpPr>
          <p:nvPr>
            <p:ph type="ftr" sz="quarter" idx="11"/>
          </p:nvPr>
        </p:nvSpPr>
        <p:spPr/>
        <p:txBody>
          <a:bodyPr/>
          <a:lstStyle/>
          <a:p>
            <a:endParaRPr lang="en-US" dirty="0"/>
          </a:p>
        </p:txBody>
      </p:sp>
      <p:sp>
        <p:nvSpPr>
          <p:cNvPr id="7" name="Espace réservé du numéro de diapositive 6">
            <a:extLst>
              <a:ext uri="{FF2B5EF4-FFF2-40B4-BE49-F238E27FC236}">
                <a16:creationId xmlns:a16="http://schemas.microsoft.com/office/drawing/2014/main" id="{15095CEE-1249-C343-AF2A-3F99F5286899}"/>
              </a:ext>
            </a:extLst>
          </p:cNvPr>
          <p:cNvSpPr>
            <a:spLocks noGrp="1"/>
          </p:cNvSpPr>
          <p:nvPr>
            <p:ph type="sldNum" sz="quarter" idx="12"/>
          </p:nvPr>
        </p:nvSpPr>
        <p:spPr/>
        <p:txBody>
          <a:bodyPr/>
          <a:lstStyle/>
          <a:p>
            <a:fld id="{C0722274-0FAA-4649-AA4E-4210F4F32167}" type="slidenum">
              <a:rPr lang="en-US" smtClean="0"/>
              <a:pPr/>
              <a:t>‹N°›</a:t>
            </a:fld>
            <a:endParaRPr lang="en-US" dirty="0"/>
          </a:p>
        </p:txBody>
      </p:sp>
    </p:spTree>
    <p:extLst>
      <p:ext uri="{BB962C8B-B14F-4D97-AF65-F5344CB8AC3E}">
        <p14:creationId xmlns:p14="http://schemas.microsoft.com/office/powerpoint/2010/main" val="1535339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7AC6A5-84D1-C545-8AB2-1F4256D971A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0CD13FA-DBF6-E641-8C4A-54B2CBF3D9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26073C7-E018-9745-B4AB-C7881F5B1FF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8FC045A-6980-3B43-BF35-AF4F5A724F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5335BDF-0356-5645-A364-F702646E6AAA}"/>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E40FADD7-D19A-524E-A540-ADA0095EE755}"/>
              </a:ext>
            </a:extLst>
          </p:cNvPr>
          <p:cNvSpPr>
            <a:spLocks noGrp="1"/>
          </p:cNvSpPr>
          <p:nvPr>
            <p:ph type="dt" sz="half" idx="10"/>
          </p:nvPr>
        </p:nvSpPr>
        <p:spPr/>
        <p:txBody>
          <a:bodyPr/>
          <a:lstStyle/>
          <a:p>
            <a:fld id="{3CADBD16-5BFB-4D9F-9646-C75D1B53BBB6}" type="datetimeFigureOut">
              <a:rPr lang="en-US" smtClean="0"/>
              <a:pPr/>
              <a:t>9/9/22</a:t>
            </a:fld>
            <a:endParaRPr lang="en-US" dirty="0"/>
          </a:p>
        </p:txBody>
      </p:sp>
      <p:sp>
        <p:nvSpPr>
          <p:cNvPr id="8" name="Espace réservé du pied de page 7">
            <a:extLst>
              <a:ext uri="{FF2B5EF4-FFF2-40B4-BE49-F238E27FC236}">
                <a16:creationId xmlns:a16="http://schemas.microsoft.com/office/drawing/2014/main" id="{EE622731-66E2-624D-A315-6D1CCF61242C}"/>
              </a:ext>
            </a:extLst>
          </p:cNvPr>
          <p:cNvSpPr>
            <a:spLocks noGrp="1"/>
          </p:cNvSpPr>
          <p:nvPr>
            <p:ph type="ftr" sz="quarter" idx="11"/>
          </p:nvPr>
        </p:nvSpPr>
        <p:spPr/>
        <p:txBody>
          <a:bodyPr/>
          <a:lstStyle/>
          <a:p>
            <a:endParaRPr lang="en-US" dirty="0"/>
          </a:p>
        </p:txBody>
      </p:sp>
      <p:sp>
        <p:nvSpPr>
          <p:cNvPr id="9" name="Espace réservé du numéro de diapositive 8">
            <a:extLst>
              <a:ext uri="{FF2B5EF4-FFF2-40B4-BE49-F238E27FC236}">
                <a16:creationId xmlns:a16="http://schemas.microsoft.com/office/drawing/2014/main" id="{9D4C062D-C44A-CD45-8A9E-78085EAA441D}"/>
              </a:ext>
            </a:extLst>
          </p:cNvPr>
          <p:cNvSpPr>
            <a:spLocks noGrp="1"/>
          </p:cNvSpPr>
          <p:nvPr>
            <p:ph type="sldNum" sz="quarter" idx="12"/>
          </p:nvPr>
        </p:nvSpPr>
        <p:spPr/>
        <p:txBody>
          <a:bodyPr/>
          <a:lstStyle/>
          <a:p>
            <a:fld id="{C0722274-0FAA-4649-AA4E-4210F4F32167}" type="slidenum">
              <a:rPr lang="en-US" smtClean="0"/>
              <a:pPr/>
              <a:t>‹N°›</a:t>
            </a:fld>
            <a:endParaRPr lang="en-US" dirty="0"/>
          </a:p>
        </p:txBody>
      </p:sp>
    </p:spTree>
    <p:extLst>
      <p:ext uri="{BB962C8B-B14F-4D97-AF65-F5344CB8AC3E}">
        <p14:creationId xmlns:p14="http://schemas.microsoft.com/office/powerpoint/2010/main" val="3578042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6C8392-BCFA-3E48-91B2-49B377C8521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E1444A0-608A-A34D-B2D6-42AC3D118325}"/>
              </a:ext>
            </a:extLst>
          </p:cNvPr>
          <p:cNvSpPr>
            <a:spLocks noGrp="1"/>
          </p:cNvSpPr>
          <p:nvPr>
            <p:ph type="dt" sz="half" idx="10"/>
          </p:nvPr>
        </p:nvSpPr>
        <p:spPr/>
        <p:txBody>
          <a:bodyPr/>
          <a:lstStyle/>
          <a:p>
            <a:fld id="{3CADBD16-5BFB-4D9F-9646-C75D1B53BBB6}" type="datetimeFigureOut">
              <a:rPr lang="en-US" smtClean="0"/>
              <a:pPr/>
              <a:t>9/9/22</a:t>
            </a:fld>
            <a:endParaRPr lang="en-US" dirty="0"/>
          </a:p>
        </p:txBody>
      </p:sp>
      <p:sp>
        <p:nvSpPr>
          <p:cNvPr id="4" name="Espace réservé du pied de page 3">
            <a:extLst>
              <a:ext uri="{FF2B5EF4-FFF2-40B4-BE49-F238E27FC236}">
                <a16:creationId xmlns:a16="http://schemas.microsoft.com/office/drawing/2014/main" id="{5F7B0645-E094-184B-97D3-B53B1199E802}"/>
              </a:ext>
            </a:extLst>
          </p:cNvPr>
          <p:cNvSpPr>
            <a:spLocks noGrp="1"/>
          </p:cNvSpPr>
          <p:nvPr>
            <p:ph type="ftr" sz="quarter" idx="11"/>
          </p:nvPr>
        </p:nvSpPr>
        <p:spPr/>
        <p:txBody>
          <a:bodyPr/>
          <a:lstStyle/>
          <a:p>
            <a:endParaRPr lang="en-US" dirty="0"/>
          </a:p>
        </p:txBody>
      </p:sp>
      <p:sp>
        <p:nvSpPr>
          <p:cNvPr id="5" name="Espace réservé du numéro de diapositive 4">
            <a:extLst>
              <a:ext uri="{FF2B5EF4-FFF2-40B4-BE49-F238E27FC236}">
                <a16:creationId xmlns:a16="http://schemas.microsoft.com/office/drawing/2014/main" id="{FE80B27F-9D94-B64A-B723-B8049167E49C}"/>
              </a:ext>
            </a:extLst>
          </p:cNvPr>
          <p:cNvSpPr>
            <a:spLocks noGrp="1"/>
          </p:cNvSpPr>
          <p:nvPr>
            <p:ph type="sldNum" sz="quarter" idx="12"/>
          </p:nvPr>
        </p:nvSpPr>
        <p:spPr/>
        <p:txBody>
          <a:bodyPr/>
          <a:lstStyle/>
          <a:p>
            <a:fld id="{C0722274-0FAA-4649-AA4E-4210F4F32167}" type="slidenum">
              <a:rPr lang="en-US" smtClean="0"/>
              <a:pPr/>
              <a:t>‹N°›</a:t>
            </a:fld>
            <a:endParaRPr lang="en-US" dirty="0"/>
          </a:p>
        </p:txBody>
      </p:sp>
    </p:spTree>
    <p:extLst>
      <p:ext uri="{BB962C8B-B14F-4D97-AF65-F5344CB8AC3E}">
        <p14:creationId xmlns:p14="http://schemas.microsoft.com/office/powerpoint/2010/main" val="1109705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BD8FE87-80C1-474F-B3B5-3649E0863DF0}"/>
              </a:ext>
            </a:extLst>
          </p:cNvPr>
          <p:cNvSpPr>
            <a:spLocks noGrp="1"/>
          </p:cNvSpPr>
          <p:nvPr>
            <p:ph type="dt" sz="half" idx="10"/>
          </p:nvPr>
        </p:nvSpPr>
        <p:spPr/>
        <p:txBody>
          <a:bodyPr/>
          <a:lstStyle/>
          <a:p>
            <a:fld id="{3CADBD16-5BFB-4D9F-9646-C75D1B53BBB6}" type="datetimeFigureOut">
              <a:rPr lang="en-US" smtClean="0"/>
              <a:pPr/>
              <a:t>9/9/22</a:t>
            </a:fld>
            <a:endParaRPr lang="en-US" dirty="0"/>
          </a:p>
        </p:txBody>
      </p:sp>
      <p:sp>
        <p:nvSpPr>
          <p:cNvPr id="3" name="Espace réservé du pied de page 2">
            <a:extLst>
              <a:ext uri="{FF2B5EF4-FFF2-40B4-BE49-F238E27FC236}">
                <a16:creationId xmlns:a16="http://schemas.microsoft.com/office/drawing/2014/main" id="{088CBD7E-9CBA-9444-BF9F-86AA54C53515}"/>
              </a:ext>
            </a:extLst>
          </p:cNvPr>
          <p:cNvSpPr>
            <a:spLocks noGrp="1"/>
          </p:cNvSpPr>
          <p:nvPr>
            <p:ph type="ftr" sz="quarter" idx="11"/>
          </p:nvPr>
        </p:nvSpPr>
        <p:spPr/>
        <p:txBody>
          <a:bodyPr/>
          <a:lstStyle/>
          <a:p>
            <a:endParaRPr lang="en-US" dirty="0"/>
          </a:p>
        </p:txBody>
      </p:sp>
      <p:sp>
        <p:nvSpPr>
          <p:cNvPr id="4" name="Espace réservé du numéro de diapositive 3">
            <a:extLst>
              <a:ext uri="{FF2B5EF4-FFF2-40B4-BE49-F238E27FC236}">
                <a16:creationId xmlns:a16="http://schemas.microsoft.com/office/drawing/2014/main" id="{6DB7C862-82F1-1347-8CF7-BA8FD4BE4499}"/>
              </a:ext>
            </a:extLst>
          </p:cNvPr>
          <p:cNvSpPr>
            <a:spLocks noGrp="1"/>
          </p:cNvSpPr>
          <p:nvPr>
            <p:ph type="sldNum" sz="quarter" idx="12"/>
          </p:nvPr>
        </p:nvSpPr>
        <p:spPr/>
        <p:txBody>
          <a:bodyPr/>
          <a:lstStyle/>
          <a:p>
            <a:fld id="{C0722274-0FAA-4649-AA4E-4210F4F32167}" type="slidenum">
              <a:rPr lang="en-US" smtClean="0"/>
              <a:pPr/>
              <a:t>‹N°›</a:t>
            </a:fld>
            <a:endParaRPr lang="en-US" dirty="0"/>
          </a:p>
        </p:txBody>
      </p:sp>
    </p:spTree>
    <p:extLst>
      <p:ext uri="{BB962C8B-B14F-4D97-AF65-F5344CB8AC3E}">
        <p14:creationId xmlns:p14="http://schemas.microsoft.com/office/powerpoint/2010/main" val="2509992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6C86E4-2810-F749-B0BE-5B9B7202A87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B963695-C9D4-654A-8A02-965316A883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A1A93F1-AE8B-5F46-AE13-2886F3A38C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5327472-A663-9B45-8219-D3CCC3C9B35A}"/>
              </a:ext>
            </a:extLst>
          </p:cNvPr>
          <p:cNvSpPr>
            <a:spLocks noGrp="1"/>
          </p:cNvSpPr>
          <p:nvPr>
            <p:ph type="dt" sz="half" idx="10"/>
          </p:nvPr>
        </p:nvSpPr>
        <p:spPr/>
        <p:txBody>
          <a:bodyPr/>
          <a:lstStyle/>
          <a:p>
            <a:fld id="{3CADBD16-5BFB-4D9F-9646-C75D1B53BBB6}" type="datetimeFigureOut">
              <a:rPr lang="en-US" smtClean="0"/>
              <a:pPr/>
              <a:t>9/9/22</a:t>
            </a:fld>
            <a:endParaRPr lang="en-US" dirty="0"/>
          </a:p>
        </p:txBody>
      </p:sp>
      <p:sp>
        <p:nvSpPr>
          <p:cNvPr id="6" name="Espace réservé du pied de page 5">
            <a:extLst>
              <a:ext uri="{FF2B5EF4-FFF2-40B4-BE49-F238E27FC236}">
                <a16:creationId xmlns:a16="http://schemas.microsoft.com/office/drawing/2014/main" id="{EEBECDBB-DE18-4C42-908C-4DB8E3B6003C}"/>
              </a:ext>
            </a:extLst>
          </p:cNvPr>
          <p:cNvSpPr>
            <a:spLocks noGrp="1"/>
          </p:cNvSpPr>
          <p:nvPr>
            <p:ph type="ftr" sz="quarter" idx="11"/>
          </p:nvPr>
        </p:nvSpPr>
        <p:spPr/>
        <p:txBody>
          <a:bodyPr/>
          <a:lstStyle/>
          <a:p>
            <a:endParaRPr lang="en-US" dirty="0"/>
          </a:p>
        </p:txBody>
      </p:sp>
      <p:sp>
        <p:nvSpPr>
          <p:cNvPr id="7" name="Espace réservé du numéro de diapositive 6">
            <a:extLst>
              <a:ext uri="{FF2B5EF4-FFF2-40B4-BE49-F238E27FC236}">
                <a16:creationId xmlns:a16="http://schemas.microsoft.com/office/drawing/2014/main" id="{D2165CCF-C045-F94C-9D2D-32B0B64C5A67}"/>
              </a:ext>
            </a:extLst>
          </p:cNvPr>
          <p:cNvSpPr>
            <a:spLocks noGrp="1"/>
          </p:cNvSpPr>
          <p:nvPr>
            <p:ph type="sldNum" sz="quarter" idx="12"/>
          </p:nvPr>
        </p:nvSpPr>
        <p:spPr/>
        <p:txBody>
          <a:bodyPr/>
          <a:lstStyle/>
          <a:p>
            <a:fld id="{C0722274-0FAA-4649-AA4E-4210F4F32167}" type="slidenum">
              <a:rPr lang="en-US" smtClean="0"/>
              <a:pPr/>
              <a:t>‹N°›</a:t>
            </a:fld>
            <a:endParaRPr lang="en-US" dirty="0"/>
          </a:p>
        </p:txBody>
      </p:sp>
    </p:spTree>
    <p:extLst>
      <p:ext uri="{BB962C8B-B14F-4D97-AF65-F5344CB8AC3E}">
        <p14:creationId xmlns:p14="http://schemas.microsoft.com/office/powerpoint/2010/main" val="2448497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C101D8-6174-3B48-96CA-FC523586DAC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81331CB7-6A99-634D-B7F7-703BAF5975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50AA28A6-52DF-9C42-A354-3F0D69988B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4FCE81A-F527-1040-8AA5-95CFB97635ED}"/>
              </a:ext>
            </a:extLst>
          </p:cNvPr>
          <p:cNvSpPr>
            <a:spLocks noGrp="1"/>
          </p:cNvSpPr>
          <p:nvPr>
            <p:ph type="dt" sz="half" idx="10"/>
          </p:nvPr>
        </p:nvSpPr>
        <p:spPr/>
        <p:txBody>
          <a:bodyPr/>
          <a:lstStyle/>
          <a:p>
            <a:fld id="{3CADBD16-5BFB-4D9F-9646-C75D1B53BBB6}" type="datetimeFigureOut">
              <a:rPr lang="en-US" smtClean="0"/>
              <a:pPr/>
              <a:t>9/9/22</a:t>
            </a:fld>
            <a:endParaRPr lang="en-US" dirty="0"/>
          </a:p>
        </p:txBody>
      </p:sp>
      <p:sp>
        <p:nvSpPr>
          <p:cNvPr id="6" name="Espace réservé du pied de page 5">
            <a:extLst>
              <a:ext uri="{FF2B5EF4-FFF2-40B4-BE49-F238E27FC236}">
                <a16:creationId xmlns:a16="http://schemas.microsoft.com/office/drawing/2014/main" id="{64C934F0-4B74-034A-8209-0DDA45F25F46}"/>
              </a:ext>
            </a:extLst>
          </p:cNvPr>
          <p:cNvSpPr>
            <a:spLocks noGrp="1"/>
          </p:cNvSpPr>
          <p:nvPr>
            <p:ph type="ftr" sz="quarter" idx="11"/>
          </p:nvPr>
        </p:nvSpPr>
        <p:spPr/>
        <p:txBody>
          <a:bodyPr/>
          <a:lstStyle/>
          <a:p>
            <a:endParaRPr lang="en-US" dirty="0"/>
          </a:p>
        </p:txBody>
      </p:sp>
      <p:sp>
        <p:nvSpPr>
          <p:cNvPr id="7" name="Espace réservé du numéro de diapositive 6">
            <a:extLst>
              <a:ext uri="{FF2B5EF4-FFF2-40B4-BE49-F238E27FC236}">
                <a16:creationId xmlns:a16="http://schemas.microsoft.com/office/drawing/2014/main" id="{C8ACBFF4-6B9A-3447-8887-A79C8DE4B404}"/>
              </a:ext>
            </a:extLst>
          </p:cNvPr>
          <p:cNvSpPr>
            <a:spLocks noGrp="1"/>
          </p:cNvSpPr>
          <p:nvPr>
            <p:ph type="sldNum" sz="quarter" idx="12"/>
          </p:nvPr>
        </p:nvSpPr>
        <p:spPr/>
        <p:txBody>
          <a:bodyPr/>
          <a:lstStyle/>
          <a:p>
            <a:fld id="{C0722274-0FAA-4649-AA4E-4210F4F32167}" type="slidenum">
              <a:rPr lang="en-US" smtClean="0"/>
              <a:pPr/>
              <a:t>‹N°›</a:t>
            </a:fld>
            <a:endParaRPr lang="en-US" dirty="0"/>
          </a:p>
        </p:txBody>
      </p:sp>
    </p:spTree>
    <p:extLst>
      <p:ext uri="{BB962C8B-B14F-4D97-AF65-F5344CB8AC3E}">
        <p14:creationId xmlns:p14="http://schemas.microsoft.com/office/powerpoint/2010/main" val="1580791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4FB5C8-586E-4C49-A19B-C36A9B06F13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579997F1-1831-4A44-BCF7-20023734617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9C4CBE3-A3AE-6341-9907-80EA84EE95E3}"/>
              </a:ext>
            </a:extLst>
          </p:cNvPr>
          <p:cNvSpPr>
            <a:spLocks noGrp="1"/>
          </p:cNvSpPr>
          <p:nvPr>
            <p:ph type="dt" sz="half" idx="10"/>
          </p:nvPr>
        </p:nvSpPr>
        <p:spPr/>
        <p:txBody>
          <a:bodyPr/>
          <a:lstStyle/>
          <a:p>
            <a:fld id="{3CADBD16-5BFB-4D9F-9646-C75D1B53BBB6}" type="datetimeFigureOut">
              <a:rPr lang="en-US" smtClean="0"/>
              <a:pPr/>
              <a:t>9/9/22</a:t>
            </a:fld>
            <a:endParaRPr lang="en-US" dirty="0"/>
          </a:p>
        </p:txBody>
      </p:sp>
      <p:sp>
        <p:nvSpPr>
          <p:cNvPr id="5" name="Espace réservé du pied de page 4">
            <a:extLst>
              <a:ext uri="{FF2B5EF4-FFF2-40B4-BE49-F238E27FC236}">
                <a16:creationId xmlns:a16="http://schemas.microsoft.com/office/drawing/2014/main" id="{3A7235EB-9B1E-6A42-BA62-B38CAE529BE2}"/>
              </a:ext>
            </a:extLst>
          </p:cNvPr>
          <p:cNvSpPr>
            <a:spLocks noGrp="1"/>
          </p:cNvSpPr>
          <p:nvPr>
            <p:ph type="ftr" sz="quarter" idx="11"/>
          </p:nvPr>
        </p:nvSpPr>
        <p:spPr/>
        <p:txBody>
          <a:bodyPr/>
          <a:lstStyle/>
          <a:p>
            <a:endParaRPr lang="en-US" dirty="0"/>
          </a:p>
        </p:txBody>
      </p:sp>
      <p:sp>
        <p:nvSpPr>
          <p:cNvPr id="6" name="Espace réservé du numéro de diapositive 5">
            <a:extLst>
              <a:ext uri="{FF2B5EF4-FFF2-40B4-BE49-F238E27FC236}">
                <a16:creationId xmlns:a16="http://schemas.microsoft.com/office/drawing/2014/main" id="{2AE6546D-E2D6-9045-AEDF-8D77EB52466F}"/>
              </a:ext>
            </a:extLst>
          </p:cNvPr>
          <p:cNvSpPr>
            <a:spLocks noGrp="1"/>
          </p:cNvSpPr>
          <p:nvPr>
            <p:ph type="sldNum" sz="quarter" idx="12"/>
          </p:nvPr>
        </p:nvSpPr>
        <p:spPr/>
        <p:txBody>
          <a:bodyPr/>
          <a:lstStyle/>
          <a:p>
            <a:fld id="{C0722274-0FAA-4649-AA4E-4210F4F32167}" type="slidenum">
              <a:rPr lang="en-US" smtClean="0"/>
              <a:pPr/>
              <a:t>‹N°›</a:t>
            </a:fld>
            <a:endParaRPr lang="en-US" dirty="0"/>
          </a:p>
        </p:txBody>
      </p:sp>
    </p:spTree>
    <p:extLst>
      <p:ext uri="{BB962C8B-B14F-4D97-AF65-F5344CB8AC3E}">
        <p14:creationId xmlns:p14="http://schemas.microsoft.com/office/powerpoint/2010/main" val="1543264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3711541-5232-D54E-8057-010997DFD53A}"/>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A856313C-E8A2-8C4E-8463-5C054F4ABFB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597D328-3BC8-B546-AEC6-0104A686F474}"/>
              </a:ext>
            </a:extLst>
          </p:cNvPr>
          <p:cNvSpPr>
            <a:spLocks noGrp="1"/>
          </p:cNvSpPr>
          <p:nvPr>
            <p:ph type="dt" sz="half" idx="10"/>
          </p:nvPr>
        </p:nvSpPr>
        <p:spPr/>
        <p:txBody>
          <a:bodyPr/>
          <a:lstStyle/>
          <a:p>
            <a:fld id="{3CADBD16-5BFB-4D9F-9646-C75D1B53BBB6}" type="datetimeFigureOut">
              <a:rPr lang="en-US" smtClean="0"/>
              <a:pPr/>
              <a:t>9/9/22</a:t>
            </a:fld>
            <a:endParaRPr lang="en-US" dirty="0"/>
          </a:p>
        </p:txBody>
      </p:sp>
      <p:sp>
        <p:nvSpPr>
          <p:cNvPr id="5" name="Espace réservé du pied de page 4">
            <a:extLst>
              <a:ext uri="{FF2B5EF4-FFF2-40B4-BE49-F238E27FC236}">
                <a16:creationId xmlns:a16="http://schemas.microsoft.com/office/drawing/2014/main" id="{1BD2BF06-1047-9D40-9947-4BA605627A10}"/>
              </a:ext>
            </a:extLst>
          </p:cNvPr>
          <p:cNvSpPr>
            <a:spLocks noGrp="1"/>
          </p:cNvSpPr>
          <p:nvPr>
            <p:ph type="ftr" sz="quarter" idx="11"/>
          </p:nvPr>
        </p:nvSpPr>
        <p:spPr/>
        <p:txBody>
          <a:bodyPr/>
          <a:lstStyle/>
          <a:p>
            <a:endParaRPr lang="en-US" dirty="0"/>
          </a:p>
        </p:txBody>
      </p:sp>
      <p:sp>
        <p:nvSpPr>
          <p:cNvPr id="6" name="Espace réservé du numéro de diapositive 5">
            <a:extLst>
              <a:ext uri="{FF2B5EF4-FFF2-40B4-BE49-F238E27FC236}">
                <a16:creationId xmlns:a16="http://schemas.microsoft.com/office/drawing/2014/main" id="{2C10AFAF-7442-7446-B016-49E27A9F4E4D}"/>
              </a:ext>
            </a:extLst>
          </p:cNvPr>
          <p:cNvSpPr>
            <a:spLocks noGrp="1"/>
          </p:cNvSpPr>
          <p:nvPr>
            <p:ph type="sldNum" sz="quarter" idx="12"/>
          </p:nvPr>
        </p:nvSpPr>
        <p:spPr/>
        <p:txBody>
          <a:bodyPr/>
          <a:lstStyle/>
          <a:p>
            <a:fld id="{C0722274-0FAA-4649-AA4E-4210F4F32167}" type="slidenum">
              <a:rPr lang="en-US" smtClean="0"/>
              <a:pPr/>
              <a:t>‹N°›</a:t>
            </a:fld>
            <a:endParaRPr lang="en-US" dirty="0"/>
          </a:p>
        </p:txBody>
      </p:sp>
    </p:spTree>
    <p:extLst>
      <p:ext uri="{BB962C8B-B14F-4D97-AF65-F5344CB8AC3E}">
        <p14:creationId xmlns:p14="http://schemas.microsoft.com/office/powerpoint/2010/main" val="881402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D9EAAF5-769C-F44A-A608-FA8DCB6BCF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0E82B35F-EF11-2147-8B87-B9422C11F8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3A00AA5-AEA3-7246-9A99-132113F6B7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ADBD16-5BFB-4D9F-9646-C75D1B53BBB6}" type="datetimeFigureOut">
              <a:rPr lang="en-US" smtClean="0"/>
              <a:pPr/>
              <a:t>9/9/22</a:t>
            </a:fld>
            <a:endParaRPr lang="en-US" dirty="0"/>
          </a:p>
        </p:txBody>
      </p:sp>
      <p:sp>
        <p:nvSpPr>
          <p:cNvPr id="5" name="Espace réservé du pied de page 4">
            <a:extLst>
              <a:ext uri="{FF2B5EF4-FFF2-40B4-BE49-F238E27FC236}">
                <a16:creationId xmlns:a16="http://schemas.microsoft.com/office/drawing/2014/main" id="{BB8A6222-E6A7-9A4D-BE0D-B63DA3B918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Espace réservé du numéro de diapositive 5">
            <a:extLst>
              <a:ext uri="{FF2B5EF4-FFF2-40B4-BE49-F238E27FC236}">
                <a16:creationId xmlns:a16="http://schemas.microsoft.com/office/drawing/2014/main" id="{946DA61F-A458-124A-9BFF-1D37A43B3A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722274-0FAA-4649-AA4E-4210F4F32167}" type="slidenum">
              <a:rPr lang="en-US" smtClean="0"/>
              <a:pPr/>
              <a:t>‹N°›</a:t>
            </a:fld>
            <a:endParaRPr lang="en-US" dirty="0"/>
          </a:p>
        </p:txBody>
      </p:sp>
    </p:spTree>
    <p:extLst>
      <p:ext uri="{BB962C8B-B14F-4D97-AF65-F5344CB8AC3E}">
        <p14:creationId xmlns:p14="http://schemas.microsoft.com/office/powerpoint/2010/main" val="217023819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hyperlink" Target="https://www.youtube.com/watch?v=UjAaEBJYDmw"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yfxWLYGt8L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Gratte-ciels sur coucher de soleil">
            <a:extLst>
              <a:ext uri="{FF2B5EF4-FFF2-40B4-BE49-F238E27FC236}">
                <a16:creationId xmlns:a16="http://schemas.microsoft.com/office/drawing/2014/main" id="{0EA33EB3-25DF-3801-4353-65F45C89ABBF}"/>
              </a:ext>
            </a:extLst>
          </p:cNvPr>
          <p:cNvPicPr>
            <a:picLocks noChangeAspect="1"/>
          </p:cNvPicPr>
          <p:nvPr/>
        </p:nvPicPr>
        <p:blipFill rotWithShape="1">
          <a:blip r:embed="rId2">
            <a:alphaModFix amt="50000"/>
            <a:extLst/>
          </a:blip>
          <a:srcRect t="881"/>
          <a:stretch/>
        </p:blipFill>
        <p:spPr>
          <a:xfrm>
            <a:off x="20" y="-3"/>
            <a:ext cx="12191979" cy="6858004"/>
          </a:xfrm>
          <a:prstGeom prst="rect">
            <a:avLst/>
          </a:prstGeom>
        </p:spPr>
      </p:pic>
      <p:sp>
        <p:nvSpPr>
          <p:cNvPr id="2" name="Titre 1">
            <a:extLst>
              <a:ext uri="{FF2B5EF4-FFF2-40B4-BE49-F238E27FC236}">
                <a16:creationId xmlns:a16="http://schemas.microsoft.com/office/drawing/2014/main" id="{3C731895-5803-D744-888C-1AD6BB3E9764}"/>
              </a:ext>
            </a:extLst>
          </p:cNvPr>
          <p:cNvSpPr>
            <a:spLocks noGrp="1"/>
          </p:cNvSpPr>
          <p:nvPr>
            <p:ph type="ctrTitle"/>
          </p:nvPr>
        </p:nvSpPr>
        <p:spPr>
          <a:xfrm>
            <a:off x="1524000" y="1122362"/>
            <a:ext cx="9144000" cy="2900518"/>
          </a:xfrm>
        </p:spPr>
        <p:txBody>
          <a:bodyPr>
            <a:normAutofit/>
          </a:bodyPr>
          <a:lstStyle/>
          <a:p>
            <a:r>
              <a:rPr lang="fr-FR">
                <a:solidFill>
                  <a:srgbClr val="FFFFFF"/>
                </a:solidFill>
              </a:rPr>
              <a:t>Diversité et mutation des espaces productifs</a:t>
            </a:r>
          </a:p>
        </p:txBody>
      </p:sp>
      <p:sp>
        <p:nvSpPr>
          <p:cNvPr id="3" name="Sous-titre 2">
            <a:extLst>
              <a:ext uri="{FF2B5EF4-FFF2-40B4-BE49-F238E27FC236}">
                <a16:creationId xmlns:a16="http://schemas.microsoft.com/office/drawing/2014/main" id="{B169236F-DB1A-7343-BCA3-1B85DB97D129}"/>
              </a:ext>
            </a:extLst>
          </p:cNvPr>
          <p:cNvSpPr>
            <a:spLocks noGrp="1"/>
          </p:cNvSpPr>
          <p:nvPr>
            <p:ph type="subTitle" idx="1"/>
          </p:nvPr>
        </p:nvSpPr>
        <p:spPr>
          <a:xfrm>
            <a:off x="1524000" y="4159404"/>
            <a:ext cx="9144000" cy="1098395"/>
          </a:xfrm>
        </p:spPr>
        <p:txBody>
          <a:bodyPr>
            <a:normAutofit/>
          </a:bodyPr>
          <a:lstStyle/>
          <a:p>
            <a:r>
              <a:rPr lang="fr-FR" dirty="0">
                <a:solidFill>
                  <a:srgbClr val="FFFFFF"/>
                </a:solidFill>
              </a:rPr>
              <a:t>Chapitre 3</a:t>
            </a:r>
            <a:endParaRPr lang="fr-FR">
              <a:solidFill>
                <a:srgbClr val="FFFFFF"/>
              </a:solidFill>
            </a:endParaRPr>
          </a:p>
        </p:txBody>
      </p:sp>
    </p:spTree>
    <p:extLst>
      <p:ext uri="{BB962C8B-B14F-4D97-AF65-F5344CB8AC3E}">
        <p14:creationId xmlns:p14="http://schemas.microsoft.com/office/powerpoint/2010/main" val="97757178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re 5">
            <a:extLst>
              <a:ext uri="{FF2B5EF4-FFF2-40B4-BE49-F238E27FC236}">
                <a16:creationId xmlns:a16="http://schemas.microsoft.com/office/drawing/2014/main" id="{F9C9F23D-5E8E-6847-8755-F864740BA062}"/>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6200" kern="1200">
                <a:solidFill>
                  <a:schemeClr val="tx1"/>
                </a:solidFill>
                <a:latin typeface="+mj-lt"/>
                <a:ea typeface="+mj-ea"/>
                <a:cs typeface="+mj-cs"/>
              </a:rPr>
              <a:t>Quelles sont les caractéristiques des principaux espaces productifs dans le monde ?</a:t>
            </a:r>
          </a:p>
        </p:txBody>
      </p:sp>
      <p:sp>
        <p:nvSpPr>
          <p:cNvPr id="7" name="Espace réservé du texte 6">
            <a:extLst>
              <a:ext uri="{FF2B5EF4-FFF2-40B4-BE49-F238E27FC236}">
                <a16:creationId xmlns:a16="http://schemas.microsoft.com/office/drawing/2014/main" id="{3F3C4046-6055-2147-BF29-D67DD0AC0B2F}"/>
              </a:ext>
            </a:extLst>
          </p:cNvPr>
          <p:cNvSpPr>
            <a:spLocks noGrp="1"/>
          </p:cNvSpPr>
          <p:nvPr>
            <p:ph type="body" idx="1"/>
          </p:nvPr>
        </p:nvSpPr>
        <p:spPr>
          <a:xfrm>
            <a:off x="7400924" y="4619624"/>
            <a:ext cx="3946779" cy="1038225"/>
          </a:xfrm>
        </p:spPr>
        <p:txBody>
          <a:bodyPr vert="horz" lIns="91440" tIns="45720" rIns="91440" bIns="45720" rtlCol="0">
            <a:normAutofit/>
          </a:bodyPr>
          <a:lstStyle/>
          <a:p>
            <a:pPr algn="r"/>
            <a:r>
              <a:rPr lang="en-US" kern="1200">
                <a:solidFill>
                  <a:schemeClr val="tx1"/>
                </a:solidFill>
                <a:latin typeface="+mn-lt"/>
                <a:ea typeface="+mn-ea"/>
                <a:cs typeface="+mn-cs"/>
              </a:rPr>
              <a:t>Première partie</a:t>
            </a:r>
          </a:p>
          <a:p>
            <a:pPr algn="r"/>
            <a:endParaRPr lang="en-US" kern="1200">
              <a:solidFill>
                <a:schemeClr val="tx1"/>
              </a:solidFill>
              <a:latin typeface="+mn-lt"/>
              <a:ea typeface="+mn-ea"/>
              <a:cs typeface="+mn-cs"/>
            </a:endParaRPr>
          </a:p>
        </p:txBody>
      </p:sp>
      <p:sp>
        <p:nvSpPr>
          <p:cNvPr id="14" name="Rectangle 13">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3024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7BD02A13-0667-1D43-A285-D2843EE42948}"/>
              </a:ext>
            </a:extLst>
          </p:cNvPr>
          <p:cNvSpPr>
            <a:spLocks noGrp="1"/>
          </p:cNvSpPr>
          <p:nvPr>
            <p:ph type="title"/>
          </p:nvPr>
        </p:nvSpPr>
        <p:spPr/>
        <p:txBody>
          <a:bodyPr/>
          <a:lstStyle/>
          <a:p>
            <a:r>
              <a:rPr lang="fr-FR" dirty="0"/>
              <a:t>Un cluster : </a:t>
            </a:r>
            <a:r>
              <a:rPr lang="fr-FR" dirty="0" err="1"/>
              <a:t>Silicon</a:t>
            </a:r>
            <a:r>
              <a:rPr lang="fr-FR" dirty="0"/>
              <a:t> </a:t>
            </a:r>
            <a:r>
              <a:rPr lang="fr-FR" dirty="0" err="1"/>
              <a:t>Valley</a:t>
            </a:r>
            <a:endParaRPr lang="fr-FR" dirty="0"/>
          </a:p>
        </p:txBody>
      </p:sp>
      <p:sp>
        <p:nvSpPr>
          <p:cNvPr id="5" name="Espace réservé du contenu 4">
            <a:extLst>
              <a:ext uri="{FF2B5EF4-FFF2-40B4-BE49-F238E27FC236}">
                <a16:creationId xmlns:a16="http://schemas.microsoft.com/office/drawing/2014/main" id="{5DFB8AAD-BE1B-C54A-8FC3-902CFCD6E724}"/>
              </a:ext>
            </a:extLst>
          </p:cNvPr>
          <p:cNvSpPr>
            <a:spLocks noGrp="1"/>
          </p:cNvSpPr>
          <p:nvPr>
            <p:ph idx="1"/>
          </p:nvPr>
        </p:nvSpPr>
        <p:spPr/>
        <p:txBody>
          <a:bodyPr>
            <a:normAutofit fontScale="92500" lnSpcReduction="20000"/>
          </a:bodyPr>
          <a:lstStyle/>
          <a:p>
            <a:endParaRPr lang="fr-FR" dirty="0">
              <a:hlinkClick r:id="rId2"/>
            </a:endParaRPr>
          </a:p>
          <a:p>
            <a:r>
              <a:rPr lang="fr-FR" dirty="0"/>
              <a:t>22 mai 2018 Voyage au cœur de la </a:t>
            </a:r>
            <a:r>
              <a:rPr lang="fr-FR" dirty="0" err="1"/>
              <a:t>Silicon</a:t>
            </a:r>
            <a:r>
              <a:rPr lang="fr-FR" dirty="0"/>
              <a:t> </a:t>
            </a:r>
            <a:r>
              <a:rPr lang="fr-FR" dirty="0" err="1"/>
              <a:t>Valley</a:t>
            </a:r>
            <a:r>
              <a:rPr lang="fr-FR" dirty="0"/>
              <a:t>, c'est dans la </a:t>
            </a:r>
            <a:r>
              <a:rPr lang="fr-FR" dirty="0" err="1"/>
              <a:t>Silicon</a:t>
            </a:r>
            <a:r>
              <a:rPr lang="fr-FR" dirty="0"/>
              <a:t> </a:t>
            </a:r>
            <a:r>
              <a:rPr lang="fr-FR" dirty="0" err="1"/>
              <a:t>Valley</a:t>
            </a:r>
            <a:r>
              <a:rPr lang="fr-FR" dirty="0"/>
              <a:t>, situé dans la partie sud de la région de la baie de San Francisco en Californie, sur la côte ouest des États-Unis, que s’écrit le rêve américain du numérique. Et depuis 15 ans, le secteur n’a jamais été aussi euphorique : au premier trimestre 2015, près de 16 milliards de dollars ont été injectés dans ces milliers de start-up qui incarnent l’insolente réussite américaine dans le digital. La </a:t>
            </a:r>
            <a:r>
              <a:rPr lang="fr-FR" dirty="0" err="1"/>
              <a:t>Silicon</a:t>
            </a:r>
            <a:r>
              <a:rPr lang="fr-FR" dirty="0"/>
              <a:t> </a:t>
            </a:r>
            <a:r>
              <a:rPr lang="fr-FR" dirty="0" err="1"/>
              <a:t>Valley</a:t>
            </a:r>
            <a:r>
              <a:rPr lang="fr-FR" dirty="0"/>
              <a:t> est le territoire des géants de la nouvelle économie, les </a:t>
            </a:r>
            <a:r>
              <a:rPr lang="fr-FR" dirty="0" err="1"/>
              <a:t>Gafa</a:t>
            </a:r>
            <a:r>
              <a:rPr lang="fr-FR" dirty="0"/>
              <a:t> (pour Google-Apple-Facebook-Amazon), mais aussi celui des fameuses "licornes", 80 start-up évaluées à plus d’un milliard de dollars. Sans compter les 17 000 start-up concentrées dans ce petit bout de Californie de 80 km de long.</a:t>
            </a:r>
          </a:p>
          <a:p>
            <a:r>
              <a:rPr lang="fr-FR" dirty="0">
                <a:hlinkClick r:id="rId2"/>
              </a:rPr>
              <a:t>https://www.youtube.com/watch?v=UjAaEBJYDmw</a:t>
            </a:r>
            <a:endParaRPr lang="fr-FR" dirty="0"/>
          </a:p>
        </p:txBody>
      </p:sp>
    </p:spTree>
    <p:extLst>
      <p:ext uri="{BB962C8B-B14F-4D97-AF65-F5344CB8AC3E}">
        <p14:creationId xmlns:p14="http://schemas.microsoft.com/office/powerpoint/2010/main" val="1162832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Rectangle 13">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34770A79-003C-4643-A39B-8992F07E5B81}"/>
              </a:ext>
            </a:extLst>
          </p:cNvPr>
          <p:cNvSpPr>
            <a:spLocks noGrp="1"/>
          </p:cNvSpPr>
          <p:nvPr>
            <p:ph type="title"/>
          </p:nvPr>
        </p:nvSpPr>
        <p:spPr>
          <a:xfrm>
            <a:off x="1115568" y="548640"/>
            <a:ext cx="10168128" cy="1179576"/>
          </a:xfrm>
        </p:spPr>
        <p:txBody>
          <a:bodyPr vert="horz" lIns="91440" tIns="45720" rIns="91440" bIns="45720" rtlCol="0">
            <a:normAutofit/>
          </a:bodyPr>
          <a:lstStyle/>
          <a:p>
            <a:r>
              <a:rPr lang="en-US" sz="4000" kern="1200">
                <a:latin typeface="+mj-lt"/>
                <a:ea typeface="+mj-ea"/>
                <a:cs typeface="+mj-cs"/>
              </a:rPr>
              <a:t>Développement de Singapour</a:t>
            </a:r>
          </a:p>
        </p:txBody>
      </p:sp>
      <p:sp>
        <p:nvSpPr>
          <p:cNvPr id="16" name="Rectangle 15">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 name="Espace réservé du contenu 4">
            <a:extLst>
              <a:ext uri="{FF2B5EF4-FFF2-40B4-BE49-F238E27FC236}">
                <a16:creationId xmlns:a16="http://schemas.microsoft.com/office/drawing/2014/main" id="{736D483D-7E06-3145-A763-B8C98B36C361}"/>
              </a:ext>
            </a:extLst>
          </p:cNvPr>
          <p:cNvSpPr>
            <a:spLocks noGrp="1"/>
          </p:cNvSpPr>
          <p:nvPr>
            <p:ph idx="1"/>
          </p:nvPr>
        </p:nvSpPr>
        <p:spPr>
          <a:xfrm>
            <a:off x="1103211" y="2481943"/>
            <a:ext cx="10168128" cy="3695020"/>
          </a:xfrm>
        </p:spPr>
        <p:txBody>
          <a:bodyPr vert="horz" lIns="91440" tIns="45720" rIns="91440" bIns="45720" rtlCol="0">
            <a:normAutofit fontScale="92500" lnSpcReduction="20000"/>
          </a:bodyPr>
          <a:lstStyle/>
          <a:p>
            <a:r>
              <a:rPr lang="fr-FR" dirty="0"/>
              <a:t>8 juin 2021 Bienvenue ! Aujourd'hui, dans ce documentaire, je voulais vous parler de Singapour, la cité-état du futur. L'histoire de Singapour est particulière : située à la pointe sud du détroit Malacca, cette ancienne colonie britannique a connu un essor formidable, qui l'a propulsé tout en haut du podium des pays les plus riches et les plus prospères de la planète. L'éducation , la banque, les biotechnologies, tous ces secteurs ont été promus par le gouvernement, et ont entrainé un développement économique extraordinaire. Développement qui ne s'est pas accompagné d'une libéralisation politique, puisque le pays, qualifié parfois de </a:t>
            </a:r>
            <a:r>
              <a:rPr lang="fr-FR" dirty="0" err="1"/>
              <a:t>démocrature</a:t>
            </a:r>
            <a:r>
              <a:rPr lang="fr-FR" dirty="0"/>
              <a:t>, revêt quelques soupçons autoritaires. </a:t>
            </a:r>
            <a:br>
              <a:rPr lang="fr-FR" sz="2400" dirty="0"/>
            </a:br>
            <a:endParaRPr lang="en-US" sz="2200" kern="1200" dirty="0">
              <a:latin typeface="+mn-lt"/>
              <a:ea typeface="+mn-ea"/>
              <a:cs typeface="+mn-cs"/>
              <a:hlinkClick r:id="rId2"/>
            </a:endParaRPr>
          </a:p>
          <a:p>
            <a:r>
              <a:rPr lang="en-US" sz="2200" kern="1200" dirty="0">
                <a:latin typeface="+mn-lt"/>
                <a:ea typeface="+mn-ea"/>
                <a:cs typeface="+mn-cs"/>
                <a:hlinkClick r:id="rId2"/>
              </a:rPr>
              <a:t>https://www.youtube.com/watch?v=yfxWLYGt8LE</a:t>
            </a:r>
            <a:endParaRPr lang="en-US" sz="2200" kern="1200" dirty="0">
              <a:latin typeface="+mn-lt"/>
              <a:ea typeface="+mn-ea"/>
              <a:cs typeface="+mn-cs"/>
            </a:endParaRPr>
          </a:p>
        </p:txBody>
      </p:sp>
    </p:spTree>
    <p:extLst>
      <p:ext uri="{BB962C8B-B14F-4D97-AF65-F5344CB8AC3E}">
        <p14:creationId xmlns:p14="http://schemas.microsoft.com/office/powerpoint/2010/main" val="4074414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a:extLst>
              <a:ext uri="{FF2B5EF4-FFF2-40B4-BE49-F238E27FC236}">
                <a16:creationId xmlns:a16="http://schemas.microsoft.com/office/drawing/2014/main" id="{03E8FB0F-453C-924A-8AEA-89EF40EB4F88}"/>
              </a:ext>
            </a:extLst>
          </p:cNvPr>
          <p:cNvPicPr>
            <a:picLocks noGrp="1" noChangeAspect="1"/>
          </p:cNvPicPr>
          <p:nvPr>
            <p:ph idx="1"/>
          </p:nvPr>
        </p:nvPicPr>
        <p:blipFill>
          <a:blip r:embed="rId2"/>
          <a:stretch>
            <a:fillRect/>
          </a:stretch>
        </p:blipFill>
        <p:spPr>
          <a:xfrm>
            <a:off x="2172715" y="643467"/>
            <a:ext cx="7846570" cy="5571065"/>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9539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F9799A69-1D72-7C4A-8913-8182D61182B0}"/>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6800" b="1" kern="1200">
                <a:solidFill>
                  <a:schemeClr val="tx1"/>
                </a:solidFill>
                <a:latin typeface="+mj-lt"/>
                <a:ea typeface="+mj-ea"/>
                <a:cs typeface="+mj-cs"/>
              </a:rPr>
              <a:t>Par quels acteurs les espaces productifs sont-ils organises ?</a:t>
            </a:r>
            <a:br>
              <a:rPr lang="en-US" sz="6800" kern="1200">
                <a:solidFill>
                  <a:schemeClr val="tx1"/>
                </a:solidFill>
                <a:latin typeface="+mj-lt"/>
                <a:ea typeface="+mj-ea"/>
                <a:cs typeface="+mj-cs"/>
              </a:rPr>
            </a:br>
            <a:endParaRPr lang="en-US" sz="6800" kern="1200">
              <a:solidFill>
                <a:schemeClr val="tx1"/>
              </a:solidFill>
              <a:latin typeface="+mj-lt"/>
              <a:ea typeface="+mj-ea"/>
              <a:cs typeface="+mj-cs"/>
            </a:endParaRPr>
          </a:p>
        </p:txBody>
      </p:sp>
      <p:sp>
        <p:nvSpPr>
          <p:cNvPr id="5" name="Espace réservé du texte 4">
            <a:extLst>
              <a:ext uri="{FF2B5EF4-FFF2-40B4-BE49-F238E27FC236}">
                <a16:creationId xmlns:a16="http://schemas.microsoft.com/office/drawing/2014/main" id="{86AEE701-1B99-0048-ACFC-12FBA6D57BDC}"/>
              </a:ext>
            </a:extLst>
          </p:cNvPr>
          <p:cNvSpPr>
            <a:spLocks noGrp="1"/>
          </p:cNvSpPr>
          <p:nvPr>
            <p:ph type="body" idx="1"/>
          </p:nvPr>
        </p:nvSpPr>
        <p:spPr>
          <a:xfrm>
            <a:off x="7400924" y="4619624"/>
            <a:ext cx="3946779" cy="1038225"/>
          </a:xfrm>
        </p:spPr>
        <p:txBody>
          <a:bodyPr vert="horz" lIns="91440" tIns="45720" rIns="91440" bIns="45720" rtlCol="0">
            <a:normAutofit/>
          </a:bodyPr>
          <a:lstStyle/>
          <a:p>
            <a:pPr algn="r"/>
            <a:r>
              <a:rPr lang="en-US" kern="1200" dirty="0" err="1">
                <a:solidFill>
                  <a:schemeClr val="tx1"/>
                </a:solidFill>
                <a:latin typeface="+mn-lt"/>
                <a:ea typeface="+mn-ea"/>
                <a:cs typeface="+mn-cs"/>
              </a:rPr>
              <a:t>Deuxième</a:t>
            </a:r>
            <a:r>
              <a:rPr lang="en-US" kern="1200" dirty="0">
                <a:solidFill>
                  <a:schemeClr val="tx1"/>
                </a:solidFill>
                <a:latin typeface="+mn-lt"/>
                <a:ea typeface="+mn-ea"/>
                <a:cs typeface="+mn-cs"/>
              </a:rPr>
              <a:t> </a:t>
            </a:r>
            <a:r>
              <a:rPr lang="en-US" kern="1200" dirty="0" err="1">
                <a:solidFill>
                  <a:schemeClr val="tx1"/>
                </a:solidFill>
                <a:latin typeface="+mn-lt"/>
                <a:ea typeface="+mn-ea"/>
                <a:cs typeface="+mn-cs"/>
              </a:rPr>
              <a:t>partie</a:t>
            </a:r>
            <a:r>
              <a:rPr lang="en-US" kern="1200" dirty="0">
                <a:solidFill>
                  <a:schemeClr val="tx1"/>
                </a:solidFill>
                <a:latin typeface="+mn-lt"/>
                <a:ea typeface="+mn-ea"/>
                <a:cs typeface="+mn-cs"/>
              </a:rPr>
              <a:t> </a:t>
            </a:r>
          </a:p>
        </p:txBody>
      </p:sp>
      <p:sp>
        <p:nvSpPr>
          <p:cNvPr id="12" name="Rectangle 11">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5628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Espace réservé du contenu 6">
            <a:extLst>
              <a:ext uri="{FF2B5EF4-FFF2-40B4-BE49-F238E27FC236}">
                <a16:creationId xmlns:a16="http://schemas.microsoft.com/office/drawing/2014/main" id="{0EEEA4C5-B7D0-CB4F-A4A5-7A52E724548B}"/>
              </a:ext>
            </a:extLst>
          </p:cNvPr>
          <p:cNvPicPr>
            <a:picLocks noGrp="1" noChangeAspect="1"/>
          </p:cNvPicPr>
          <p:nvPr>
            <p:ph idx="1"/>
          </p:nvPr>
        </p:nvPicPr>
        <p:blipFill>
          <a:blip r:embed="rId2"/>
          <a:stretch>
            <a:fillRect/>
          </a:stretch>
        </p:blipFill>
        <p:spPr>
          <a:xfrm>
            <a:off x="1414431" y="643466"/>
            <a:ext cx="9363137" cy="5571067"/>
          </a:xfrm>
          <a:prstGeom prst="rect">
            <a:avLst/>
          </a:prstGeom>
        </p:spPr>
      </p:pic>
    </p:spTree>
    <p:extLst>
      <p:ext uri="{BB962C8B-B14F-4D97-AF65-F5344CB8AC3E}">
        <p14:creationId xmlns:p14="http://schemas.microsoft.com/office/powerpoint/2010/main" val="2049848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65720979-28ED-E94B-9A32-41C477097FBA}"/>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5000" b="1" kern="1200">
                <a:solidFill>
                  <a:schemeClr val="tx1"/>
                </a:solidFill>
                <a:latin typeface="+mj-lt"/>
                <a:ea typeface="+mj-ea"/>
                <a:cs typeface="+mj-cs"/>
              </a:rPr>
              <a:t>Comment l’intensification des échanges recompose-t-elle les espaces productifs ? </a:t>
            </a:r>
            <a:br>
              <a:rPr lang="en-US" sz="5000" kern="1200">
                <a:solidFill>
                  <a:schemeClr val="tx1"/>
                </a:solidFill>
                <a:latin typeface="+mj-lt"/>
                <a:ea typeface="+mj-ea"/>
                <a:cs typeface="+mj-cs"/>
              </a:rPr>
            </a:br>
            <a:endParaRPr lang="en-US" sz="5000" kern="1200">
              <a:solidFill>
                <a:schemeClr val="tx1"/>
              </a:solidFill>
              <a:latin typeface="+mj-lt"/>
              <a:ea typeface="+mj-ea"/>
              <a:cs typeface="+mj-cs"/>
            </a:endParaRPr>
          </a:p>
        </p:txBody>
      </p:sp>
      <p:sp>
        <p:nvSpPr>
          <p:cNvPr id="5" name="Espace réservé du texte 4">
            <a:extLst>
              <a:ext uri="{FF2B5EF4-FFF2-40B4-BE49-F238E27FC236}">
                <a16:creationId xmlns:a16="http://schemas.microsoft.com/office/drawing/2014/main" id="{CE78AC7D-172D-B54B-BA07-FDBF0F655AD7}"/>
              </a:ext>
            </a:extLst>
          </p:cNvPr>
          <p:cNvSpPr>
            <a:spLocks noGrp="1"/>
          </p:cNvSpPr>
          <p:nvPr>
            <p:ph type="body" idx="1"/>
          </p:nvPr>
        </p:nvSpPr>
        <p:spPr>
          <a:xfrm>
            <a:off x="7400924" y="4619624"/>
            <a:ext cx="3946779" cy="1038225"/>
          </a:xfrm>
        </p:spPr>
        <p:txBody>
          <a:bodyPr vert="horz" lIns="91440" tIns="45720" rIns="91440" bIns="45720" rtlCol="0">
            <a:normAutofit/>
          </a:bodyPr>
          <a:lstStyle/>
          <a:p>
            <a:pPr algn="r"/>
            <a:r>
              <a:rPr lang="en-US" kern="1200" dirty="0" err="1">
                <a:solidFill>
                  <a:schemeClr val="tx1"/>
                </a:solidFill>
                <a:latin typeface="+mn-lt"/>
                <a:ea typeface="+mn-ea"/>
                <a:cs typeface="+mn-cs"/>
              </a:rPr>
              <a:t>Troisième</a:t>
            </a:r>
            <a:r>
              <a:rPr lang="en-US" kern="1200" dirty="0">
                <a:solidFill>
                  <a:schemeClr val="tx1"/>
                </a:solidFill>
                <a:latin typeface="+mn-lt"/>
                <a:ea typeface="+mn-ea"/>
                <a:cs typeface="+mn-cs"/>
              </a:rPr>
              <a:t> </a:t>
            </a:r>
            <a:r>
              <a:rPr lang="en-US" kern="1200" dirty="0" err="1">
                <a:solidFill>
                  <a:schemeClr val="tx1"/>
                </a:solidFill>
                <a:latin typeface="+mn-lt"/>
                <a:ea typeface="+mn-ea"/>
                <a:cs typeface="+mn-cs"/>
              </a:rPr>
              <a:t>partie</a:t>
            </a:r>
            <a:endParaRPr lang="en-US" kern="1200" dirty="0">
              <a:solidFill>
                <a:schemeClr val="tx1"/>
              </a:solidFill>
              <a:latin typeface="+mn-lt"/>
              <a:ea typeface="+mn-ea"/>
              <a:cs typeface="+mn-cs"/>
            </a:endParaRPr>
          </a:p>
        </p:txBody>
      </p:sp>
      <p:sp>
        <p:nvSpPr>
          <p:cNvPr id="12" name="Rectangle 11">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1746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Espace réservé du contenu 6">
            <a:extLst>
              <a:ext uri="{FF2B5EF4-FFF2-40B4-BE49-F238E27FC236}">
                <a16:creationId xmlns:a16="http://schemas.microsoft.com/office/drawing/2014/main" id="{392F49F9-FECE-5245-BBA6-5EFA3A7AA736}"/>
              </a:ext>
            </a:extLst>
          </p:cNvPr>
          <p:cNvPicPr>
            <a:picLocks noGrp="1" noChangeAspect="1"/>
          </p:cNvPicPr>
          <p:nvPr>
            <p:ph idx="1"/>
          </p:nvPr>
        </p:nvPicPr>
        <p:blipFill>
          <a:blip r:embed="rId2"/>
          <a:stretch>
            <a:fillRect/>
          </a:stretch>
        </p:blipFill>
        <p:spPr>
          <a:xfrm>
            <a:off x="3972031" y="643466"/>
            <a:ext cx="4247938" cy="5571067"/>
          </a:xfrm>
          <a:prstGeom prst="rect">
            <a:avLst/>
          </a:prstGeom>
        </p:spPr>
      </p:pic>
    </p:spTree>
    <p:extLst>
      <p:ext uri="{BB962C8B-B14F-4D97-AF65-F5344CB8AC3E}">
        <p14:creationId xmlns:p14="http://schemas.microsoft.com/office/powerpoint/2010/main" val="2247957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FC395EAC-EA6D-8A4D-847C-8916FBC697BD}"/>
              </a:ext>
            </a:extLst>
          </p:cNvPr>
          <p:cNvPicPr>
            <a:picLocks noGrp="1" noChangeAspect="1"/>
          </p:cNvPicPr>
          <p:nvPr>
            <p:ph idx="1"/>
          </p:nvPr>
        </p:nvPicPr>
        <p:blipFill>
          <a:blip r:embed="rId2"/>
          <a:stretch>
            <a:fillRect/>
          </a:stretch>
        </p:blipFill>
        <p:spPr>
          <a:xfrm>
            <a:off x="643467" y="729995"/>
            <a:ext cx="10905066" cy="5398008"/>
          </a:xfrm>
          <a:prstGeom prst="rect">
            <a:avLst/>
          </a:prstGeom>
        </p:spPr>
      </p:pic>
    </p:spTree>
    <p:extLst>
      <p:ext uri="{BB962C8B-B14F-4D97-AF65-F5344CB8AC3E}">
        <p14:creationId xmlns:p14="http://schemas.microsoft.com/office/powerpoint/2010/main" val="872828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7B664190-763E-6B4E-AE0E-5F617CAB7E82}"/>
              </a:ext>
            </a:extLst>
          </p:cNvPr>
          <p:cNvPicPr>
            <a:picLocks noGrp="1" noChangeAspect="1"/>
          </p:cNvPicPr>
          <p:nvPr>
            <p:ph idx="1"/>
          </p:nvPr>
        </p:nvPicPr>
        <p:blipFill>
          <a:blip r:embed="rId2"/>
          <a:stretch>
            <a:fillRect/>
          </a:stretch>
        </p:blipFill>
        <p:spPr>
          <a:xfrm>
            <a:off x="1472811" y="247135"/>
            <a:ext cx="8869793" cy="6003968"/>
          </a:xfrm>
        </p:spPr>
      </p:pic>
    </p:spTree>
    <p:extLst>
      <p:ext uri="{BB962C8B-B14F-4D97-AF65-F5344CB8AC3E}">
        <p14:creationId xmlns:p14="http://schemas.microsoft.com/office/powerpoint/2010/main" val="2208627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D2BEA221-7664-A640-89AA-5274CA8A8BEF}"/>
              </a:ext>
            </a:extLst>
          </p:cNvPr>
          <p:cNvPicPr>
            <a:picLocks noGrp="1" noChangeAspect="1"/>
          </p:cNvPicPr>
          <p:nvPr>
            <p:ph idx="1"/>
          </p:nvPr>
        </p:nvPicPr>
        <p:blipFill>
          <a:blip r:embed="rId2"/>
          <a:stretch>
            <a:fillRect/>
          </a:stretch>
        </p:blipFill>
        <p:spPr>
          <a:xfrm>
            <a:off x="643467" y="811783"/>
            <a:ext cx="10905066" cy="5234432"/>
          </a:xfrm>
          <a:prstGeom prst="rect">
            <a:avLst/>
          </a:prstGeom>
        </p:spPr>
      </p:pic>
    </p:spTree>
    <p:extLst>
      <p:ext uri="{BB962C8B-B14F-4D97-AF65-F5344CB8AC3E}">
        <p14:creationId xmlns:p14="http://schemas.microsoft.com/office/powerpoint/2010/main" val="32402130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0CBE6C46-9F4A-504B-BC17-766FA49DD52D}"/>
              </a:ext>
            </a:extLst>
          </p:cNvPr>
          <p:cNvPicPr>
            <a:picLocks noGrp="1" noChangeAspect="1"/>
          </p:cNvPicPr>
          <p:nvPr>
            <p:ph idx="1"/>
          </p:nvPr>
        </p:nvPicPr>
        <p:blipFill>
          <a:blip r:embed="rId2"/>
          <a:stretch>
            <a:fillRect/>
          </a:stretch>
        </p:blipFill>
        <p:spPr>
          <a:xfrm>
            <a:off x="1434019" y="643466"/>
            <a:ext cx="9323961" cy="5571067"/>
          </a:xfrm>
          <a:prstGeom prst="rect">
            <a:avLst/>
          </a:prstGeom>
        </p:spPr>
      </p:pic>
    </p:spTree>
    <p:extLst>
      <p:ext uri="{BB962C8B-B14F-4D97-AF65-F5344CB8AC3E}">
        <p14:creationId xmlns:p14="http://schemas.microsoft.com/office/powerpoint/2010/main" val="332855021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328</Words>
  <Application>Microsoft Macintosh PowerPoint</Application>
  <PresentationFormat>Grand écran</PresentationFormat>
  <Paragraphs>15</Paragraphs>
  <Slides>13</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13</vt:i4>
      </vt:variant>
    </vt:vector>
  </HeadingPairs>
  <TitlesOfParts>
    <vt:vector size="17" baseType="lpstr">
      <vt:lpstr>Arial</vt:lpstr>
      <vt:lpstr>Calibri</vt:lpstr>
      <vt:lpstr>Calibri Light</vt:lpstr>
      <vt:lpstr>Thème Office</vt:lpstr>
      <vt:lpstr>Diversité et mutation des espaces productifs</vt:lpstr>
      <vt:lpstr>Quelles sont les caractéristiques des principaux espaces productifs dans le monde ?</vt:lpstr>
      <vt:lpstr>Un cluster : Silicon Valley</vt:lpstr>
      <vt:lpstr>Développement de Singapour</vt:lpstr>
      <vt:lpstr>Présentation PowerPoint</vt:lpstr>
      <vt:lpstr>Par quels acteurs les espaces productifs sont-ils organises ? </vt:lpstr>
      <vt:lpstr>Présentation PowerPoint</vt:lpstr>
      <vt:lpstr>Comment l’intensification des échanges recompose-t-elle les espaces productifs ?  </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Diversité et mutation des espaces productifs</dc:title>
  <dc:creator>sylvie Bernay</dc:creator>
  <cp:lastModifiedBy>sylvie Bernay</cp:lastModifiedBy>
  <cp:revision>1</cp:revision>
  <dcterms:created xsi:type="dcterms:W3CDTF">2022-09-09T14:16:52Z</dcterms:created>
  <dcterms:modified xsi:type="dcterms:W3CDTF">2022-09-09T14:17:46Z</dcterms:modified>
</cp:coreProperties>
</file>