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35" r:id="rId3"/>
    <p:sldId id="258" r:id="rId4"/>
    <p:sldId id="329" r:id="rId5"/>
    <p:sldId id="257" r:id="rId6"/>
    <p:sldId id="271" r:id="rId7"/>
    <p:sldId id="325" r:id="rId8"/>
    <p:sldId id="321" r:id="rId9"/>
    <p:sldId id="327" r:id="rId10"/>
    <p:sldId id="326" r:id="rId11"/>
    <p:sldId id="259" r:id="rId12"/>
    <p:sldId id="328" r:id="rId13"/>
    <p:sldId id="266" r:id="rId14"/>
    <p:sldId id="330" r:id="rId15"/>
    <p:sldId id="331" r:id="rId16"/>
    <p:sldId id="332" r:id="rId17"/>
    <p:sldId id="333" r:id="rId18"/>
    <p:sldId id="265" r:id="rId19"/>
    <p:sldId id="268" r:id="rId20"/>
    <p:sldId id="334" r:id="rId21"/>
    <p:sldId id="269" r:id="rId22"/>
    <p:sldId id="270" r:id="rId23"/>
    <p:sldId id="262" r:id="rId24"/>
    <p:sldId id="336" r:id="rId25"/>
    <p:sldId id="337" r:id="rId26"/>
    <p:sldId id="261" r:id="rId27"/>
    <p:sldId id="264" r:id="rId28"/>
    <p:sldId id="260" r:id="rId29"/>
    <p:sldId id="338" r:id="rId30"/>
    <p:sldId id="263" r:id="rId31"/>
    <p:sldId id="339" r:id="rId32"/>
    <p:sldId id="340" r:id="rId33"/>
    <p:sldId id="341"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95"/>
    <p:restoredTop sz="94694"/>
  </p:normalViewPr>
  <p:slideViewPr>
    <p:cSldViewPr snapToGrid="0" snapToObjects="1">
      <p:cViewPr varScale="1">
        <p:scale>
          <a:sx n="121" d="100"/>
          <a:sy n="121" d="100"/>
        </p:scale>
        <p:origin x="82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F7C89A-F5D6-C94E-A6A0-AC5293765370}"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fr-FR"/>
        </a:p>
      </dgm:t>
    </dgm:pt>
    <dgm:pt modelId="{76D5139E-2FA9-2E46-9D2F-8588B4BC78BD}">
      <dgm:prSet phldrT="[Texte]"/>
      <dgm:spPr/>
      <dgm:t>
        <a:bodyPr/>
        <a:lstStyle/>
        <a:p>
          <a:r>
            <a:rPr lang="fr-FR" dirty="0"/>
            <a:t>1815</a:t>
          </a:r>
        </a:p>
      </dgm:t>
    </dgm:pt>
    <dgm:pt modelId="{2CCD3E7F-BC9B-6742-B9DC-3EA214E7126D}" type="parTrans" cxnId="{7E72482D-6096-E34D-B07F-6694DC6C215F}">
      <dgm:prSet/>
      <dgm:spPr/>
      <dgm:t>
        <a:bodyPr/>
        <a:lstStyle/>
        <a:p>
          <a:endParaRPr lang="fr-FR"/>
        </a:p>
      </dgm:t>
    </dgm:pt>
    <dgm:pt modelId="{A96D1116-C32E-3C41-A51D-0EBA8B32953F}" type="sibTrans" cxnId="{7E72482D-6096-E34D-B07F-6694DC6C215F}">
      <dgm:prSet/>
      <dgm:spPr/>
      <dgm:t>
        <a:bodyPr/>
        <a:lstStyle/>
        <a:p>
          <a:endParaRPr lang="fr-FR"/>
        </a:p>
      </dgm:t>
    </dgm:pt>
    <dgm:pt modelId="{70032E70-FA03-964E-BA8A-C308178AB5EC}">
      <dgm:prSet phldrT="[Texte]"/>
      <dgm:spPr/>
      <dgm:t>
        <a:bodyPr/>
        <a:lstStyle/>
        <a:p>
          <a:r>
            <a:rPr lang="fr-FR" dirty="0"/>
            <a:t>Majorité écrasante d'ultras à la chambre </a:t>
          </a:r>
        </a:p>
      </dgm:t>
    </dgm:pt>
    <dgm:pt modelId="{93541D07-E4B9-9548-937D-1451D31F75CB}" type="parTrans" cxnId="{152FCCA5-60EF-7A49-AC33-2FE053EDA613}">
      <dgm:prSet/>
      <dgm:spPr/>
      <dgm:t>
        <a:bodyPr/>
        <a:lstStyle/>
        <a:p>
          <a:endParaRPr lang="fr-FR"/>
        </a:p>
      </dgm:t>
    </dgm:pt>
    <dgm:pt modelId="{5A976782-3DFD-1E45-AEC5-D41EC1A63B19}" type="sibTrans" cxnId="{152FCCA5-60EF-7A49-AC33-2FE053EDA613}">
      <dgm:prSet/>
      <dgm:spPr/>
      <dgm:t>
        <a:bodyPr/>
        <a:lstStyle/>
        <a:p>
          <a:endParaRPr lang="fr-FR"/>
        </a:p>
      </dgm:t>
    </dgm:pt>
    <dgm:pt modelId="{E0B2683C-E20F-5346-AEE2-F82B64DD75D3}">
      <dgm:prSet phldrT="[Texte]"/>
      <dgm:spPr/>
      <dgm:t>
        <a:bodyPr/>
        <a:lstStyle/>
        <a:p>
          <a:r>
            <a:rPr lang="fr-FR" dirty="0"/>
            <a:t>1816</a:t>
          </a:r>
        </a:p>
      </dgm:t>
    </dgm:pt>
    <dgm:pt modelId="{9DBC7E7A-486F-964B-97EA-9FBBD7ED196E}" type="parTrans" cxnId="{3581C43F-8AF9-8642-8BDC-9F900E0A73BB}">
      <dgm:prSet/>
      <dgm:spPr/>
      <dgm:t>
        <a:bodyPr/>
        <a:lstStyle/>
        <a:p>
          <a:endParaRPr lang="fr-FR"/>
        </a:p>
      </dgm:t>
    </dgm:pt>
    <dgm:pt modelId="{442C14D8-71F4-E242-A256-CB6B2C1DB1D5}" type="sibTrans" cxnId="{3581C43F-8AF9-8642-8BDC-9F900E0A73BB}">
      <dgm:prSet/>
      <dgm:spPr/>
      <dgm:t>
        <a:bodyPr/>
        <a:lstStyle/>
        <a:p>
          <a:endParaRPr lang="fr-FR"/>
        </a:p>
      </dgm:t>
    </dgm:pt>
    <dgm:pt modelId="{A0E7F015-763F-4840-BCF2-4A8C41468247}">
      <dgm:prSet phldrT="[Texte]"/>
      <dgm:spPr/>
      <dgm:t>
        <a:bodyPr/>
        <a:lstStyle/>
        <a:p>
          <a:r>
            <a:rPr lang="fr-FR" dirty="0"/>
            <a:t>le roi dissout la chambre. Gouvernement des doctrinaires</a:t>
          </a:r>
        </a:p>
      </dgm:t>
    </dgm:pt>
    <dgm:pt modelId="{06BB6E19-7BD6-E447-8C4B-9BF23BDE6569}" type="parTrans" cxnId="{FAB1DE37-C11C-DC44-A896-B261A4DC2234}">
      <dgm:prSet/>
      <dgm:spPr/>
      <dgm:t>
        <a:bodyPr/>
        <a:lstStyle/>
        <a:p>
          <a:endParaRPr lang="fr-FR"/>
        </a:p>
      </dgm:t>
    </dgm:pt>
    <dgm:pt modelId="{52C0C843-7D12-2F46-BBDD-9DE82C723AF0}" type="sibTrans" cxnId="{FAB1DE37-C11C-DC44-A896-B261A4DC2234}">
      <dgm:prSet/>
      <dgm:spPr/>
      <dgm:t>
        <a:bodyPr/>
        <a:lstStyle/>
        <a:p>
          <a:endParaRPr lang="fr-FR"/>
        </a:p>
      </dgm:t>
    </dgm:pt>
    <dgm:pt modelId="{8B5B8473-E0B9-0E4C-92DE-EAC120CAA7DA}">
      <dgm:prSet phldrT="[Texte]"/>
      <dgm:spPr/>
      <dgm:t>
        <a:bodyPr/>
        <a:lstStyle/>
        <a:p>
          <a:r>
            <a:rPr lang="fr-FR" dirty="0"/>
            <a:t>1820-1824</a:t>
          </a:r>
        </a:p>
      </dgm:t>
    </dgm:pt>
    <dgm:pt modelId="{FAC2A759-AEE0-2248-A146-ADCAC6054122}" type="parTrans" cxnId="{8F88BD51-29AC-BF47-BB6E-7B1E97095814}">
      <dgm:prSet/>
      <dgm:spPr/>
      <dgm:t>
        <a:bodyPr/>
        <a:lstStyle/>
        <a:p>
          <a:endParaRPr lang="fr-FR"/>
        </a:p>
      </dgm:t>
    </dgm:pt>
    <dgm:pt modelId="{4DDD1AB7-FABB-404E-AB37-8D779771F17F}" type="sibTrans" cxnId="{8F88BD51-29AC-BF47-BB6E-7B1E97095814}">
      <dgm:prSet/>
      <dgm:spPr/>
      <dgm:t>
        <a:bodyPr/>
        <a:lstStyle/>
        <a:p>
          <a:endParaRPr lang="fr-FR"/>
        </a:p>
      </dgm:t>
    </dgm:pt>
    <dgm:pt modelId="{41068A0F-646D-6F43-9A77-A92F1F47614D}">
      <dgm:prSet phldrT="[Texte]"/>
      <dgm:spPr/>
      <dgm:t>
        <a:bodyPr/>
        <a:lstStyle/>
        <a:p>
          <a:r>
            <a:rPr lang="fr-FR" dirty="0"/>
            <a:t>À cause de l'assassinat du duc de Berry, retour des ultras</a:t>
          </a:r>
        </a:p>
      </dgm:t>
    </dgm:pt>
    <dgm:pt modelId="{7382A40A-893E-DB40-ACB0-AC6323E1C834}" type="parTrans" cxnId="{5E64358D-6652-2849-A15A-425D8AB78830}">
      <dgm:prSet/>
      <dgm:spPr/>
      <dgm:t>
        <a:bodyPr/>
        <a:lstStyle/>
        <a:p>
          <a:endParaRPr lang="fr-FR"/>
        </a:p>
      </dgm:t>
    </dgm:pt>
    <dgm:pt modelId="{773458CB-9C8C-8B4D-A947-EF8B11EA2974}" type="sibTrans" cxnId="{5E64358D-6652-2849-A15A-425D8AB78830}">
      <dgm:prSet/>
      <dgm:spPr/>
      <dgm:t>
        <a:bodyPr/>
        <a:lstStyle/>
        <a:p>
          <a:endParaRPr lang="fr-FR"/>
        </a:p>
      </dgm:t>
    </dgm:pt>
    <dgm:pt modelId="{D07A5524-7C33-1044-AFB4-C66D2A14ABF9}">
      <dgm:prSet/>
      <dgm:spPr/>
      <dgm:t>
        <a:bodyPr/>
        <a:lstStyle/>
        <a:p>
          <a:r>
            <a:rPr lang="fr-FR" dirty="0"/>
            <a:t>1827</a:t>
          </a:r>
        </a:p>
        <a:p>
          <a:endParaRPr lang="fr-FR" dirty="0"/>
        </a:p>
      </dgm:t>
    </dgm:pt>
    <dgm:pt modelId="{9141745A-85DF-624C-8EFA-50B91B91D9EC}" type="parTrans" cxnId="{FD70B186-531D-754D-935B-6B81DC7D891F}">
      <dgm:prSet/>
      <dgm:spPr/>
      <dgm:t>
        <a:bodyPr/>
        <a:lstStyle/>
        <a:p>
          <a:endParaRPr lang="fr-FR"/>
        </a:p>
      </dgm:t>
    </dgm:pt>
    <dgm:pt modelId="{D6FA4329-B6B5-554C-BCBD-5AD65E623F68}" type="sibTrans" cxnId="{FD70B186-531D-754D-935B-6B81DC7D891F}">
      <dgm:prSet/>
      <dgm:spPr/>
      <dgm:t>
        <a:bodyPr/>
        <a:lstStyle/>
        <a:p>
          <a:endParaRPr lang="fr-FR"/>
        </a:p>
      </dgm:t>
    </dgm:pt>
    <dgm:pt modelId="{A5D3C804-0671-944D-A592-9D22032844E4}">
      <dgm:prSet/>
      <dgm:spPr/>
      <dgm:t>
        <a:bodyPr/>
        <a:lstStyle/>
        <a:p>
          <a:r>
            <a:rPr lang="fr-FR" dirty="0"/>
            <a:t>27-29 juillet 1830</a:t>
          </a:r>
        </a:p>
      </dgm:t>
    </dgm:pt>
    <dgm:pt modelId="{5B78301B-FC8A-9546-9C09-06EA31EF58D3}" type="parTrans" cxnId="{1EA8F93C-A4C1-1D47-A416-C94876D6781B}">
      <dgm:prSet/>
      <dgm:spPr/>
      <dgm:t>
        <a:bodyPr/>
        <a:lstStyle/>
        <a:p>
          <a:endParaRPr lang="fr-FR"/>
        </a:p>
      </dgm:t>
    </dgm:pt>
    <dgm:pt modelId="{9481B87A-F49E-1941-B6DA-E4B69EAB47ED}" type="sibTrans" cxnId="{1EA8F93C-A4C1-1D47-A416-C94876D6781B}">
      <dgm:prSet/>
      <dgm:spPr/>
      <dgm:t>
        <a:bodyPr/>
        <a:lstStyle/>
        <a:p>
          <a:endParaRPr lang="fr-FR"/>
        </a:p>
      </dgm:t>
    </dgm:pt>
    <dgm:pt modelId="{076147F3-6D37-5044-BE7F-7C83C9D4762E}">
      <dgm:prSet/>
      <dgm:spPr/>
      <dgm:t>
        <a:bodyPr/>
        <a:lstStyle/>
        <a:p>
          <a:r>
            <a:rPr lang="fr-FR" dirty="0"/>
            <a:t>Majorité libérale aux élections. Le roi n’en tient pas compte. Gouvernement ultra avec le ministère de Villèle</a:t>
          </a:r>
        </a:p>
      </dgm:t>
    </dgm:pt>
    <dgm:pt modelId="{6D840551-13DD-134F-8F7E-E30CBE99A9D0}" type="parTrans" cxnId="{AB3102A8-D96F-B244-B150-8CA88127232A}">
      <dgm:prSet/>
      <dgm:spPr/>
      <dgm:t>
        <a:bodyPr/>
        <a:lstStyle/>
        <a:p>
          <a:endParaRPr lang="fr-FR"/>
        </a:p>
      </dgm:t>
    </dgm:pt>
    <dgm:pt modelId="{6A02FAB8-435E-9846-B03E-7A75A5B2A61A}" type="sibTrans" cxnId="{AB3102A8-D96F-B244-B150-8CA88127232A}">
      <dgm:prSet/>
      <dgm:spPr/>
      <dgm:t>
        <a:bodyPr/>
        <a:lstStyle/>
        <a:p>
          <a:endParaRPr lang="fr-FR"/>
        </a:p>
      </dgm:t>
    </dgm:pt>
    <dgm:pt modelId="{B5E4FD1E-E468-1840-A578-E31AED585C8D}">
      <dgm:prSet/>
      <dgm:spPr/>
      <dgm:t>
        <a:bodyPr/>
        <a:lstStyle/>
        <a:p>
          <a:r>
            <a:rPr lang="fr-FR" dirty="0"/>
            <a:t>Les trois Glorieuses</a:t>
          </a:r>
        </a:p>
      </dgm:t>
    </dgm:pt>
    <dgm:pt modelId="{D83F3C85-3EA6-594B-AC3B-F9A6B9F6E450}" type="parTrans" cxnId="{046595C8-980E-AD49-9FE3-30725A4787B9}">
      <dgm:prSet/>
      <dgm:spPr/>
      <dgm:t>
        <a:bodyPr/>
        <a:lstStyle/>
        <a:p>
          <a:endParaRPr lang="fr-FR"/>
        </a:p>
      </dgm:t>
    </dgm:pt>
    <dgm:pt modelId="{2B9C572D-1B6C-7A41-BB14-0F7174F0B09F}" type="sibTrans" cxnId="{046595C8-980E-AD49-9FE3-30725A4787B9}">
      <dgm:prSet/>
      <dgm:spPr/>
      <dgm:t>
        <a:bodyPr/>
        <a:lstStyle/>
        <a:p>
          <a:endParaRPr lang="fr-FR"/>
        </a:p>
      </dgm:t>
    </dgm:pt>
    <dgm:pt modelId="{F81F890B-9226-0E47-A780-A8779FBF1381}" type="pres">
      <dgm:prSet presAssocID="{ECF7C89A-F5D6-C94E-A6A0-AC5293765370}" presName="linearFlow" presStyleCnt="0">
        <dgm:presLayoutVars>
          <dgm:dir/>
          <dgm:animLvl val="lvl"/>
          <dgm:resizeHandles val="exact"/>
        </dgm:presLayoutVars>
      </dgm:prSet>
      <dgm:spPr/>
    </dgm:pt>
    <dgm:pt modelId="{36D8888E-D191-B34A-88E6-2548F8374F8C}" type="pres">
      <dgm:prSet presAssocID="{76D5139E-2FA9-2E46-9D2F-8588B4BC78BD}" presName="composite" presStyleCnt="0"/>
      <dgm:spPr/>
    </dgm:pt>
    <dgm:pt modelId="{283BA948-7C3B-B443-A7A0-79E696E26EB2}" type="pres">
      <dgm:prSet presAssocID="{76D5139E-2FA9-2E46-9D2F-8588B4BC78BD}" presName="parTx" presStyleLbl="node1" presStyleIdx="0" presStyleCnt="5">
        <dgm:presLayoutVars>
          <dgm:chMax val="0"/>
          <dgm:chPref val="0"/>
          <dgm:bulletEnabled val="1"/>
        </dgm:presLayoutVars>
      </dgm:prSet>
      <dgm:spPr/>
    </dgm:pt>
    <dgm:pt modelId="{46541D7A-3AD7-3B46-A07F-C439E5493E3E}" type="pres">
      <dgm:prSet presAssocID="{76D5139E-2FA9-2E46-9D2F-8588B4BC78BD}" presName="parSh" presStyleLbl="node1" presStyleIdx="0" presStyleCnt="5"/>
      <dgm:spPr/>
    </dgm:pt>
    <dgm:pt modelId="{428A8073-4F46-8745-9189-29113A40BD0A}" type="pres">
      <dgm:prSet presAssocID="{76D5139E-2FA9-2E46-9D2F-8588B4BC78BD}" presName="desTx" presStyleLbl="fgAcc1" presStyleIdx="0" presStyleCnt="5">
        <dgm:presLayoutVars>
          <dgm:bulletEnabled val="1"/>
        </dgm:presLayoutVars>
      </dgm:prSet>
      <dgm:spPr/>
    </dgm:pt>
    <dgm:pt modelId="{5DBED409-03E2-6B4A-B4AE-CE0A245C0FF8}" type="pres">
      <dgm:prSet presAssocID="{A96D1116-C32E-3C41-A51D-0EBA8B32953F}" presName="sibTrans" presStyleLbl="sibTrans2D1" presStyleIdx="0" presStyleCnt="4"/>
      <dgm:spPr/>
    </dgm:pt>
    <dgm:pt modelId="{D75A0F4F-22A2-734D-BB03-BE8E2770FBF5}" type="pres">
      <dgm:prSet presAssocID="{A96D1116-C32E-3C41-A51D-0EBA8B32953F}" presName="connTx" presStyleLbl="sibTrans2D1" presStyleIdx="0" presStyleCnt="4"/>
      <dgm:spPr/>
    </dgm:pt>
    <dgm:pt modelId="{7631D983-3E5C-414A-BD5B-D46C7939B58D}" type="pres">
      <dgm:prSet presAssocID="{E0B2683C-E20F-5346-AEE2-F82B64DD75D3}" presName="composite" presStyleCnt="0"/>
      <dgm:spPr/>
    </dgm:pt>
    <dgm:pt modelId="{9DA7623A-30C2-6344-A571-9CB0EB78518E}" type="pres">
      <dgm:prSet presAssocID="{E0B2683C-E20F-5346-AEE2-F82B64DD75D3}" presName="parTx" presStyleLbl="node1" presStyleIdx="0" presStyleCnt="5">
        <dgm:presLayoutVars>
          <dgm:chMax val="0"/>
          <dgm:chPref val="0"/>
          <dgm:bulletEnabled val="1"/>
        </dgm:presLayoutVars>
      </dgm:prSet>
      <dgm:spPr/>
    </dgm:pt>
    <dgm:pt modelId="{0A045915-2375-8249-95FE-6B1502EE5967}" type="pres">
      <dgm:prSet presAssocID="{E0B2683C-E20F-5346-AEE2-F82B64DD75D3}" presName="parSh" presStyleLbl="node1" presStyleIdx="1" presStyleCnt="5"/>
      <dgm:spPr/>
    </dgm:pt>
    <dgm:pt modelId="{4BA42643-7230-B748-9DEE-014C55DCAA5A}" type="pres">
      <dgm:prSet presAssocID="{E0B2683C-E20F-5346-AEE2-F82B64DD75D3}" presName="desTx" presStyleLbl="fgAcc1" presStyleIdx="1" presStyleCnt="5">
        <dgm:presLayoutVars>
          <dgm:bulletEnabled val="1"/>
        </dgm:presLayoutVars>
      </dgm:prSet>
      <dgm:spPr/>
    </dgm:pt>
    <dgm:pt modelId="{BEE1FCE4-1A2A-0B40-9F1A-0000E676D1A0}" type="pres">
      <dgm:prSet presAssocID="{442C14D8-71F4-E242-A256-CB6B2C1DB1D5}" presName="sibTrans" presStyleLbl="sibTrans2D1" presStyleIdx="1" presStyleCnt="4"/>
      <dgm:spPr/>
    </dgm:pt>
    <dgm:pt modelId="{B3A14EC2-498D-7F43-9491-056A8F5818A0}" type="pres">
      <dgm:prSet presAssocID="{442C14D8-71F4-E242-A256-CB6B2C1DB1D5}" presName="connTx" presStyleLbl="sibTrans2D1" presStyleIdx="1" presStyleCnt="4"/>
      <dgm:spPr/>
    </dgm:pt>
    <dgm:pt modelId="{FEEBF705-DA82-8349-AC63-D6A11D3C318B}" type="pres">
      <dgm:prSet presAssocID="{8B5B8473-E0B9-0E4C-92DE-EAC120CAA7DA}" presName="composite" presStyleCnt="0"/>
      <dgm:spPr/>
    </dgm:pt>
    <dgm:pt modelId="{097A2E4F-21F9-7048-9238-E01C13D85423}" type="pres">
      <dgm:prSet presAssocID="{8B5B8473-E0B9-0E4C-92DE-EAC120CAA7DA}" presName="parTx" presStyleLbl="node1" presStyleIdx="1" presStyleCnt="5">
        <dgm:presLayoutVars>
          <dgm:chMax val="0"/>
          <dgm:chPref val="0"/>
          <dgm:bulletEnabled val="1"/>
        </dgm:presLayoutVars>
      </dgm:prSet>
      <dgm:spPr/>
    </dgm:pt>
    <dgm:pt modelId="{4AEEC539-7754-044C-A7B7-95D805BDFEE3}" type="pres">
      <dgm:prSet presAssocID="{8B5B8473-E0B9-0E4C-92DE-EAC120CAA7DA}" presName="parSh" presStyleLbl="node1" presStyleIdx="2" presStyleCnt="5"/>
      <dgm:spPr/>
    </dgm:pt>
    <dgm:pt modelId="{FDE75274-A9A7-D84D-9604-62A756E385B0}" type="pres">
      <dgm:prSet presAssocID="{8B5B8473-E0B9-0E4C-92DE-EAC120CAA7DA}" presName="desTx" presStyleLbl="fgAcc1" presStyleIdx="2" presStyleCnt="5">
        <dgm:presLayoutVars>
          <dgm:bulletEnabled val="1"/>
        </dgm:presLayoutVars>
      </dgm:prSet>
      <dgm:spPr/>
    </dgm:pt>
    <dgm:pt modelId="{D8EEB1F2-3DCE-0048-B2B4-6D9510F1D3E4}" type="pres">
      <dgm:prSet presAssocID="{4DDD1AB7-FABB-404E-AB37-8D779771F17F}" presName="sibTrans" presStyleLbl="sibTrans2D1" presStyleIdx="2" presStyleCnt="4"/>
      <dgm:spPr/>
    </dgm:pt>
    <dgm:pt modelId="{07A38E4B-3B5C-6A44-8E57-47097103BFF5}" type="pres">
      <dgm:prSet presAssocID="{4DDD1AB7-FABB-404E-AB37-8D779771F17F}" presName="connTx" presStyleLbl="sibTrans2D1" presStyleIdx="2" presStyleCnt="4"/>
      <dgm:spPr/>
    </dgm:pt>
    <dgm:pt modelId="{1B73D8B1-A85D-064A-8076-8B1386491BAF}" type="pres">
      <dgm:prSet presAssocID="{D07A5524-7C33-1044-AFB4-C66D2A14ABF9}" presName="composite" presStyleCnt="0"/>
      <dgm:spPr/>
    </dgm:pt>
    <dgm:pt modelId="{F7DEC667-5359-BC4B-BA10-9245BF28D34C}" type="pres">
      <dgm:prSet presAssocID="{D07A5524-7C33-1044-AFB4-C66D2A14ABF9}" presName="parTx" presStyleLbl="node1" presStyleIdx="2" presStyleCnt="5">
        <dgm:presLayoutVars>
          <dgm:chMax val="0"/>
          <dgm:chPref val="0"/>
          <dgm:bulletEnabled val="1"/>
        </dgm:presLayoutVars>
      </dgm:prSet>
      <dgm:spPr/>
    </dgm:pt>
    <dgm:pt modelId="{FACF47F4-22A3-3346-9C8E-F9C018599746}" type="pres">
      <dgm:prSet presAssocID="{D07A5524-7C33-1044-AFB4-C66D2A14ABF9}" presName="parSh" presStyleLbl="node1" presStyleIdx="3" presStyleCnt="5"/>
      <dgm:spPr/>
    </dgm:pt>
    <dgm:pt modelId="{CF259F62-06B9-A143-B0B0-9F2CEB2A0AC4}" type="pres">
      <dgm:prSet presAssocID="{D07A5524-7C33-1044-AFB4-C66D2A14ABF9}" presName="desTx" presStyleLbl="fgAcc1" presStyleIdx="3" presStyleCnt="5">
        <dgm:presLayoutVars>
          <dgm:bulletEnabled val="1"/>
        </dgm:presLayoutVars>
      </dgm:prSet>
      <dgm:spPr/>
    </dgm:pt>
    <dgm:pt modelId="{0BEAD8B8-26EE-9543-9790-F153ABF9CCC5}" type="pres">
      <dgm:prSet presAssocID="{D6FA4329-B6B5-554C-BCBD-5AD65E623F68}" presName="sibTrans" presStyleLbl="sibTrans2D1" presStyleIdx="3" presStyleCnt="4"/>
      <dgm:spPr/>
    </dgm:pt>
    <dgm:pt modelId="{E36E5DC1-436A-A043-9B8C-6DE4E2C3BE9C}" type="pres">
      <dgm:prSet presAssocID="{D6FA4329-B6B5-554C-BCBD-5AD65E623F68}" presName="connTx" presStyleLbl="sibTrans2D1" presStyleIdx="3" presStyleCnt="4"/>
      <dgm:spPr/>
    </dgm:pt>
    <dgm:pt modelId="{E2FF65B5-E5D6-444B-AD49-DC70A0040FF8}" type="pres">
      <dgm:prSet presAssocID="{A5D3C804-0671-944D-A592-9D22032844E4}" presName="composite" presStyleCnt="0"/>
      <dgm:spPr/>
    </dgm:pt>
    <dgm:pt modelId="{C4AE1913-AA18-3743-ACDA-CA29B9A487DA}" type="pres">
      <dgm:prSet presAssocID="{A5D3C804-0671-944D-A592-9D22032844E4}" presName="parTx" presStyleLbl="node1" presStyleIdx="3" presStyleCnt="5">
        <dgm:presLayoutVars>
          <dgm:chMax val="0"/>
          <dgm:chPref val="0"/>
          <dgm:bulletEnabled val="1"/>
        </dgm:presLayoutVars>
      </dgm:prSet>
      <dgm:spPr/>
    </dgm:pt>
    <dgm:pt modelId="{FE57B4C7-335F-6C49-BF23-132BBD8428E0}" type="pres">
      <dgm:prSet presAssocID="{A5D3C804-0671-944D-A592-9D22032844E4}" presName="parSh" presStyleLbl="node1" presStyleIdx="4" presStyleCnt="5"/>
      <dgm:spPr/>
    </dgm:pt>
    <dgm:pt modelId="{F49412C9-0FC2-BD47-9D4A-E60C65C21C10}" type="pres">
      <dgm:prSet presAssocID="{A5D3C804-0671-944D-A592-9D22032844E4}" presName="desTx" presStyleLbl="fgAcc1" presStyleIdx="4" presStyleCnt="5">
        <dgm:presLayoutVars>
          <dgm:bulletEnabled val="1"/>
        </dgm:presLayoutVars>
      </dgm:prSet>
      <dgm:spPr/>
    </dgm:pt>
  </dgm:ptLst>
  <dgm:cxnLst>
    <dgm:cxn modelId="{31010016-4464-014E-909A-5B00A888C590}" type="presOf" srcId="{41068A0F-646D-6F43-9A77-A92F1F47614D}" destId="{FDE75274-A9A7-D84D-9604-62A756E385B0}" srcOrd="0" destOrd="0" presId="urn:microsoft.com/office/officeart/2005/8/layout/process3"/>
    <dgm:cxn modelId="{3EEA301D-E93F-E643-8C5F-014909DB8283}" type="presOf" srcId="{D6FA4329-B6B5-554C-BCBD-5AD65E623F68}" destId="{E36E5DC1-436A-A043-9B8C-6DE4E2C3BE9C}" srcOrd="1" destOrd="0" presId="urn:microsoft.com/office/officeart/2005/8/layout/process3"/>
    <dgm:cxn modelId="{FCC4E71E-FAC7-8F49-9640-0DE53E251945}" type="presOf" srcId="{4DDD1AB7-FABB-404E-AB37-8D779771F17F}" destId="{D8EEB1F2-3DCE-0048-B2B4-6D9510F1D3E4}" srcOrd="0" destOrd="0" presId="urn:microsoft.com/office/officeart/2005/8/layout/process3"/>
    <dgm:cxn modelId="{7E72482D-6096-E34D-B07F-6694DC6C215F}" srcId="{ECF7C89A-F5D6-C94E-A6A0-AC5293765370}" destId="{76D5139E-2FA9-2E46-9D2F-8588B4BC78BD}" srcOrd="0" destOrd="0" parTransId="{2CCD3E7F-BC9B-6742-B9DC-3EA214E7126D}" sibTransId="{A96D1116-C32E-3C41-A51D-0EBA8B32953F}"/>
    <dgm:cxn modelId="{D7210A2F-69BA-014D-B8EF-E11A6FFFEA15}" type="presOf" srcId="{A5D3C804-0671-944D-A592-9D22032844E4}" destId="{C4AE1913-AA18-3743-ACDA-CA29B9A487DA}" srcOrd="0" destOrd="0" presId="urn:microsoft.com/office/officeart/2005/8/layout/process3"/>
    <dgm:cxn modelId="{E60F4D30-7542-CD4E-BC3D-3C60ADCFEB24}" type="presOf" srcId="{442C14D8-71F4-E242-A256-CB6B2C1DB1D5}" destId="{B3A14EC2-498D-7F43-9491-056A8F5818A0}" srcOrd="1" destOrd="0" presId="urn:microsoft.com/office/officeart/2005/8/layout/process3"/>
    <dgm:cxn modelId="{A7CD9930-74D0-F446-8FD4-D56698591C46}" type="presOf" srcId="{A96D1116-C32E-3C41-A51D-0EBA8B32953F}" destId="{5DBED409-03E2-6B4A-B4AE-CE0A245C0FF8}" srcOrd="0" destOrd="0" presId="urn:microsoft.com/office/officeart/2005/8/layout/process3"/>
    <dgm:cxn modelId="{FAB1DE37-C11C-DC44-A896-B261A4DC2234}" srcId="{E0B2683C-E20F-5346-AEE2-F82B64DD75D3}" destId="{A0E7F015-763F-4840-BCF2-4A8C41468247}" srcOrd="0" destOrd="0" parTransId="{06BB6E19-7BD6-E447-8C4B-9BF23BDE6569}" sibTransId="{52C0C843-7D12-2F46-BBDD-9DE82C723AF0}"/>
    <dgm:cxn modelId="{1EA8F93C-A4C1-1D47-A416-C94876D6781B}" srcId="{ECF7C89A-F5D6-C94E-A6A0-AC5293765370}" destId="{A5D3C804-0671-944D-A592-9D22032844E4}" srcOrd="4" destOrd="0" parTransId="{5B78301B-FC8A-9546-9C09-06EA31EF58D3}" sibTransId="{9481B87A-F49E-1941-B6DA-E4B69EAB47ED}"/>
    <dgm:cxn modelId="{3581C43F-8AF9-8642-8BDC-9F900E0A73BB}" srcId="{ECF7C89A-F5D6-C94E-A6A0-AC5293765370}" destId="{E0B2683C-E20F-5346-AEE2-F82B64DD75D3}" srcOrd="1" destOrd="0" parTransId="{9DBC7E7A-486F-964B-97EA-9FBBD7ED196E}" sibTransId="{442C14D8-71F4-E242-A256-CB6B2C1DB1D5}"/>
    <dgm:cxn modelId="{E6CB7543-D5E6-9B4C-B2D2-D28E29160318}" type="presOf" srcId="{A96D1116-C32E-3C41-A51D-0EBA8B32953F}" destId="{D75A0F4F-22A2-734D-BB03-BE8E2770FBF5}" srcOrd="1" destOrd="0" presId="urn:microsoft.com/office/officeart/2005/8/layout/process3"/>
    <dgm:cxn modelId="{8F88BD51-29AC-BF47-BB6E-7B1E97095814}" srcId="{ECF7C89A-F5D6-C94E-A6A0-AC5293765370}" destId="{8B5B8473-E0B9-0E4C-92DE-EAC120CAA7DA}" srcOrd="2" destOrd="0" parTransId="{FAC2A759-AEE0-2248-A146-ADCAC6054122}" sibTransId="{4DDD1AB7-FABB-404E-AB37-8D779771F17F}"/>
    <dgm:cxn modelId="{701DB954-D33E-B84C-8889-0360DF60124D}" type="presOf" srcId="{076147F3-6D37-5044-BE7F-7C83C9D4762E}" destId="{CF259F62-06B9-A143-B0B0-9F2CEB2A0AC4}" srcOrd="0" destOrd="0" presId="urn:microsoft.com/office/officeart/2005/8/layout/process3"/>
    <dgm:cxn modelId="{F1275758-8B8D-8949-A479-19B64CEBD408}" type="presOf" srcId="{E0B2683C-E20F-5346-AEE2-F82B64DD75D3}" destId="{0A045915-2375-8249-95FE-6B1502EE5967}" srcOrd="1" destOrd="0" presId="urn:microsoft.com/office/officeart/2005/8/layout/process3"/>
    <dgm:cxn modelId="{953AC16A-1828-1B4F-BA6F-F243983A338D}" type="presOf" srcId="{B5E4FD1E-E468-1840-A578-E31AED585C8D}" destId="{F49412C9-0FC2-BD47-9D4A-E60C65C21C10}" srcOrd="0" destOrd="0" presId="urn:microsoft.com/office/officeart/2005/8/layout/process3"/>
    <dgm:cxn modelId="{E149B585-CEE0-174B-A3FF-4F0787EF4B71}" type="presOf" srcId="{A5D3C804-0671-944D-A592-9D22032844E4}" destId="{FE57B4C7-335F-6C49-BF23-132BBD8428E0}" srcOrd="1" destOrd="0" presId="urn:microsoft.com/office/officeart/2005/8/layout/process3"/>
    <dgm:cxn modelId="{FD70B186-531D-754D-935B-6B81DC7D891F}" srcId="{ECF7C89A-F5D6-C94E-A6A0-AC5293765370}" destId="{D07A5524-7C33-1044-AFB4-C66D2A14ABF9}" srcOrd="3" destOrd="0" parTransId="{9141745A-85DF-624C-8EFA-50B91B91D9EC}" sibTransId="{D6FA4329-B6B5-554C-BCBD-5AD65E623F68}"/>
    <dgm:cxn modelId="{4E243687-71B8-2D43-B077-42D38E8A23BF}" type="presOf" srcId="{76D5139E-2FA9-2E46-9D2F-8588B4BC78BD}" destId="{46541D7A-3AD7-3B46-A07F-C439E5493E3E}" srcOrd="1" destOrd="0" presId="urn:microsoft.com/office/officeart/2005/8/layout/process3"/>
    <dgm:cxn modelId="{0FD4FE89-C6AF-B04A-9EF5-D19C71FE78D1}" type="presOf" srcId="{D6FA4329-B6B5-554C-BCBD-5AD65E623F68}" destId="{0BEAD8B8-26EE-9543-9790-F153ABF9CCC5}" srcOrd="0" destOrd="0" presId="urn:microsoft.com/office/officeart/2005/8/layout/process3"/>
    <dgm:cxn modelId="{5E64358D-6652-2849-A15A-425D8AB78830}" srcId="{8B5B8473-E0B9-0E4C-92DE-EAC120CAA7DA}" destId="{41068A0F-646D-6F43-9A77-A92F1F47614D}" srcOrd="0" destOrd="0" parTransId="{7382A40A-893E-DB40-ACB0-AC6323E1C834}" sibTransId="{773458CB-9C8C-8B4D-A947-EF8B11EA2974}"/>
    <dgm:cxn modelId="{0C41DC8E-C307-3445-86DB-F5AA20B99890}" type="presOf" srcId="{D07A5524-7C33-1044-AFB4-C66D2A14ABF9}" destId="{FACF47F4-22A3-3346-9C8E-F9C018599746}" srcOrd="1" destOrd="0" presId="urn:microsoft.com/office/officeart/2005/8/layout/process3"/>
    <dgm:cxn modelId="{B6893496-F5C5-CD46-B162-EE420B7C5D3D}" type="presOf" srcId="{8B5B8473-E0B9-0E4C-92DE-EAC120CAA7DA}" destId="{4AEEC539-7754-044C-A7B7-95D805BDFEE3}" srcOrd="1" destOrd="0" presId="urn:microsoft.com/office/officeart/2005/8/layout/process3"/>
    <dgm:cxn modelId="{152FCCA5-60EF-7A49-AC33-2FE053EDA613}" srcId="{76D5139E-2FA9-2E46-9D2F-8588B4BC78BD}" destId="{70032E70-FA03-964E-BA8A-C308178AB5EC}" srcOrd="0" destOrd="0" parTransId="{93541D07-E4B9-9548-937D-1451D31F75CB}" sibTransId="{5A976782-3DFD-1E45-AEC5-D41EC1A63B19}"/>
    <dgm:cxn modelId="{AB3102A8-D96F-B244-B150-8CA88127232A}" srcId="{D07A5524-7C33-1044-AFB4-C66D2A14ABF9}" destId="{076147F3-6D37-5044-BE7F-7C83C9D4762E}" srcOrd="0" destOrd="0" parTransId="{6D840551-13DD-134F-8F7E-E30CBE99A9D0}" sibTransId="{6A02FAB8-435E-9846-B03E-7A75A5B2A61A}"/>
    <dgm:cxn modelId="{209B1EA8-82C1-024C-8417-BECC078188F7}" type="presOf" srcId="{442C14D8-71F4-E242-A256-CB6B2C1DB1D5}" destId="{BEE1FCE4-1A2A-0B40-9F1A-0000E676D1A0}" srcOrd="0" destOrd="0" presId="urn:microsoft.com/office/officeart/2005/8/layout/process3"/>
    <dgm:cxn modelId="{01E932AF-3EF4-0744-9D1B-B87E9077A770}" type="presOf" srcId="{8B5B8473-E0B9-0E4C-92DE-EAC120CAA7DA}" destId="{097A2E4F-21F9-7048-9238-E01C13D85423}" srcOrd="0" destOrd="0" presId="urn:microsoft.com/office/officeart/2005/8/layout/process3"/>
    <dgm:cxn modelId="{876E42B0-ECC4-9F43-B6A0-A9B5F71FFC7C}" type="presOf" srcId="{76D5139E-2FA9-2E46-9D2F-8588B4BC78BD}" destId="{283BA948-7C3B-B443-A7A0-79E696E26EB2}" srcOrd="0" destOrd="0" presId="urn:microsoft.com/office/officeart/2005/8/layout/process3"/>
    <dgm:cxn modelId="{025A56B0-B7F9-8941-A87A-D040DA4D3575}" type="presOf" srcId="{ECF7C89A-F5D6-C94E-A6A0-AC5293765370}" destId="{F81F890B-9226-0E47-A780-A8779FBF1381}" srcOrd="0" destOrd="0" presId="urn:microsoft.com/office/officeart/2005/8/layout/process3"/>
    <dgm:cxn modelId="{1E7D18C2-FD6F-E84B-8C3C-66654975DA98}" type="presOf" srcId="{70032E70-FA03-964E-BA8A-C308178AB5EC}" destId="{428A8073-4F46-8745-9189-29113A40BD0A}" srcOrd="0" destOrd="0" presId="urn:microsoft.com/office/officeart/2005/8/layout/process3"/>
    <dgm:cxn modelId="{046595C8-980E-AD49-9FE3-30725A4787B9}" srcId="{A5D3C804-0671-944D-A592-9D22032844E4}" destId="{B5E4FD1E-E468-1840-A578-E31AED585C8D}" srcOrd="0" destOrd="0" parTransId="{D83F3C85-3EA6-594B-AC3B-F9A6B9F6E450}" sibTransId="{2B9C572D-1B6C-7A41-BB14-0F7174F0B09F}"/>
    <dgm:cxn modelId="{2E7C9DCA-5EEB-F845-AAB2-957FE51B44C1}" type="presOf" srcId="{4DDD1AB7-FABB-404E-AB37-8D779771F17F}" destId="{07A38E4B-3B5C-6A44-8E57-47097103BFF5}" srcOrd="1" destOrd="0" presId="urn:microsoft.com/office/officeart/2005/8/layout/process3"/>
    <dgm:cxn modelId="{934F18D7-EBC0-4E4C-AF9F-EFA969DAE486}" type="presOf" srcId="{D07A5524-7C33-1044-AFB4-C66D2A14ABF9}" destId="{F7DEC667-5359-BC4B-BA10-9245BF28D34C}" srcOrd="0" destOrd="0" presId="urn:microsoft.com/office/officeart/2005/8/layout/process3"/>
    <dgm:cxn modelId="{2ED50CF4-D833-1949-9A92-8BB85CCDE75F}" type="presOf" srcId="{E0B2683C-E20F-5346-AEE2-F82B64DD75D3}" destId="{9DA7623A-30C2-6344-A571-9CB0EB78518E}" srcOrd="0" destOrd="0" presId="urn:microsoft.com/office/officeart/2005/8/layout/process3"/>
    <dgm:cxn modelId="{2F22A5F9-4CEC-6347-BCC4-CBE4B8A06C23}" type="presOf" srcId="{A0E7F015-763F-4840-BCF2-4A8C41468247}" destId="{4BA42643-7230-B748-9DEE-014C55DCAA5A}" srcOrd="0" destOrd="0" presId="urn:microsoft.com/office/officeart/2005/8/layout/process3"/>
    <dgm:cxn modelId="{802EF319-B335-0445-91A5-BBFA929A64D2}" type="presParOf" srcId="{F81F890B-9226-0E47-A780-A8779FBF1381}" destId="{36D8888E-D191-B34A-88E6-2548F8374F8C}" srcOrd="0" destOrd="0" presId="urn:microsoft.com/office/officeart/2005/8/layout/process3"/>
    <dgm:cxn modelId="{4E631DE8-E021-F54B-859D-B7EFFFFB9A47}" type="presParOf" srcId="{36D8888E-D191-B34A-88E6-2548F8374F8C}" destId="{283BA948-7C3B-B443-A7A0-79E696E26EB2}" srcOrd="0" destOrd="0" presId="urn:microsoft.com/office/officeart/2005/8/layout/process3"/>
    <dgm:cxn modelId="{8B72E779-61DA-D048-BF9F-725D3FF2543F}" type="presParOf" srcId="{36D8888E-D191-B34A-88E6-2548F8374F8C}" destId="{46541D7A-3AD7-3B46-A07F-C439E5493E3E}" srcOrd="1" destOrd="0" presId="urn:microsoft.com/office/officeart/2005/8/layout/process3"/>
    <dgm:cxn modelId="{55231FDC-1C30-1844-AC37-86CDCCCD8182}" type="presParOf" srcId="{36D8888E-D191-B34A-88E6-2548F8374F8C}" destId="{428A8073-4F46-8745-9189-29113A40BD0A}" srcOrd="2" destOrd="0" presId="urn:microsoft.com/office/officeart/2005/8/layout/process3"/>
    <dgm:cxn modelId="{8045F58A-E755-8C46-B9BF-3682C3E70117}" type="presParOf" srcId="{F81F890B-9226-0E47-A780-A8779FBF1381}" destId="{5DBED409-03E2-6B4A-B4AE-CE0A245C0FF8}" srcOrd="1" destOrd="0" presId="urn:microsoft.com/office/officeart/2005/8/layout/process3"/>
    <dgm:cxn modelId="{E0D4FB97-BDB7-8643-B43C-AA1F8A783AC5}" type="presParOf" srcId="{5DBED409-03E2-6B4A-B4AE-CE0A245C0FF8}" destId="{D75A0F4F-22A2-734D-BB03-BE8E2770FBF5}" srcOrd="0" destOrd="0" presId="urn:microsoft.com/office/officeart/2005/8/layout/process3"/>
    <dgm:cxn modelId="{DADEEBAC-8178-3643-BDFD-9A6D19ACBFC3}" type="presParOf" srcId="{F81F890B-9226-0E47-A780-A8779FBF1381}" destId="{7631D983-3E5C-414A-BD5B-D46C7939B58D}" srcOrd="2" destOrd="0" presId="urn:microsoft.com/office/officeart/2005/8/layout/process3"/>
    <dgm:cxn modelId="{06EF3F83-2EF9-4748-928E-8D67C997FC32}" type="presParOf" srcId="{7631D983-3E5C-414A-BD5B-D46C7939B58D}" destId="{9DA7623A-30C2-6344-A571-9CB0EB78518E}" srcOrd="0" destOrd="0" presId="urn:microsoft.com/office/officeart/2005/8/layout/process3"/>
    <dgm:cxn modelId="{48F26E18-98E6-6E4E-BC36-D080E3780981}" type="presParOf" srcId="{7631D983-3E5C-414A-BD5B-D46C7939B58D}" destId="{0A045915-2375-8249-95FE-6B1502EE5967}" srcOrd="1" destOrd="0" presId="urn:microsoft.com/office/officeart/2005/8/layout/process3"/>
    <dgm:cxn modelId="{B0DDF2B1-CF10-184D-8590-E279BE0D7451}" type="presParOf" srcId="{7631D983-3E5C-414A-BD5B-D46C7939B58D}" destId="{4BA42643-7230-B748-9DEE-014C55DCAA5A}" srcOrd="2" destOrd="0" presId="urn:microsoft.com/office/officeart/2005/8/layout/process3"/>
    <dgm:cxn modelId="{D6EEF1C9-BADA-3146-A6A8-F78E25F4D94F}" type="presParOf" srcId="{F81F890B-9226-0E47-A780-A8779FBF1381}" destId="{BEE1FCE4-1A2A-0B40-9F1A-0000E676D1A0}" srcOrd="3" destOrd="0" presId="urn:microsoft.com/office/officeart/2005/8/layout/process3"/>
    <dgm:cxn modelId="{198AF903-8A7B-7F42-9694-45AECDF1E77B}" type="presParOf" srcId="{BEE1FCE4-1A2A-0B40-9F1A-0000E676D1A0}" destId="{B3A14EC2-498D-7F43-9491-056A8F5818A0}" srcOrd="0" destOrd="0" presId="urn:microsoft.com/office/officeart/2005/8/layout/process3"/>
    <dgm:cxn modelId="{08E0D1AF-E772-CF40-B566-1E5D46F36154}" type="presParOf" srcId="{F81F890B-9226-0E47-A780-A8779FBF1381}" destId="{FEEBF705-DA82-8349-AC63-D6A11D3C318B}" srcOrd="4" destOrd="0" presId="urn:microsoft.com/office/officeart/2005/8/layout/process3"/>
    <dgm:cxn modelId="{77BEC186-09CC-B14B-B338-6309384404D6}" type="presParOf" srcId="{FEEBF705-DA82-8349-AC63-D6A11D3C318B}" destId="{097A2E4F-21F9-7048-9238-E01C13D85423}" srcOrd="0" destOrd="0" presId="urn:microsoft.com/office/officeart/2005/8/layout/process3"/>
    <dgm:cxn modelId="{F9EFDFDE-8224-6B4D-BB06-C29B7E65BD9B}" type="presParOf" srcId="{FEEBF705-DA82-8349-AC63-D6A11D3C318B}" destId="{4AEEC539-7754-044C-A7B7-95D805BDFEE3}" srcOrd="1" destOrd="0" presId="urn:microsoft.com/office/officeart/2005/8/layout/process3"/>
    <dgm:cxn modelId="{7FA045DD-0E0D-FE47-97DD-5E471A583C07}" type="presParOf" srcId="{FEEBF705-DA82-8349-AC63-D6A11D3C318B}" destId="{FDE75274-A9A7-D84D-9604-62A756E385B0}" srcOrd="2" destOrd="0" presId="urn:microsoft.com/office/officeart/2005/8/layout/process3"/>
    <dgm:cxn modelId="{E10F066B-8ADD-244D-8C32-628DC5788F89}" type="presParOf" srcId="{F81F890B-9226-0E47-A780-A8779FBF1381}" destId="{D8EEB1F2-3DCE-0048-B2B4-6D9510F1D3E4}" srcOrd="5" destOrd="0" presId="urn:microsoft.com/office/officeart/2005/8/layout/process3"/>
    <dgm:cxn modelId="{12FA63EE-82E0-A04A-8A5E-13B6B9D9FB2E}" type="presParOf" srcId="{D8EEB1F2-3DCE-0048-B2B4-6D9510F1D3E4}" destId="{07A38E4B-3B5C-6A44-8E57-47097103BFF5}" srcOrd="0" destOrd="0" presId="urn:microsoft.com/office/officeart/2005/8/layout/process3"/>
    <dgm:cxn modelId="{33AE47AF-5E8F-F746-B229-DC5B58CA72DC}" type="presParOf" srcId="{F81F890B-9226-0E47-A780-A8779FBF1381}" destId="{1B73D8B1-A85D-064A-8076-8B1386491BAF}" srcOrd="6" destOrd="0" presId="urn:microsoft.com/office/officeart/2005/8/layout/process3"/>
    <dgm:cxn modelId="{5E0BE9ED-C841-7D42-8D5F-8200CC5E8312}" type="presParOf" srcId="{1B73D8B1-A85D-064A-8076-8B1386491BAF}" destId="{F7DEC667-5359-BC4B-BA10-9245BF28D34C}" srcOrd="0" destOrd="0" presId="urn:microsoft.com/office/officeart/2005/8/layout/process3"/>
    <dgm:cxn modelId="{51B181C7-363F-AA4B-BBC7-054A5BC6BC4D}" type="presParOf" srcId="{1B73D8B1-A85D-064A-8076-8B1386491BAF}" destId="{FACF47F4-22A3-3346-9C8E-F9C018599746}" srcOrd="1" destOrd="0" presId="urn:microsoft.com/office/officeart/2005/8/layout/process3"/>
    <dgm:cxn modelId="{15E789A3-B3FF-764D-B3B4-6AD32A411D07}" type="presParOf" srcId="{1B73D8B1-A85D-064A-8076-8B1386491BAF}" destId="{CF259F62-06B9-A143-B0B0-9F2CEB2A0AC4}" srcOrd="2" destOrd="0" presId="urn:microsoft.com/office/officeart/2005/8/layout/process3"/>
    <dgm:cxn modelId="{AA5022F6-507F-5647-85C7-BBA86CA59BD5}" type="presParOf" srcId="{F81F890B-9226-0E47-A780-A8779FBF1381}" destId="{0BEAD8B8-26EE-9543-9790-F153ABF9CCC5}" srcOrd="7" destOrd="0" presId="urn:microsoft.com/office/officeart/2005/8/layout/process3"/>
    <dgm:cxn modelId="{C3C3DFAF-6DF2-664A-99BD-E9665111BE54}" type="presParOf" srcId="{0BEAD8B8-26EE-9543-9790-F153ABF9CCC5}" destId="{E36E5DC1-436A-A043-9B8C-6DE4E2C3BE9C}" srcOrd="0" destOrd="0" presId="urn:microsoft.com/office/officeart/2005/8/layout/process3"/>
    <dgm:cxn modelId="{15C061A2-65B6-E044-96CD-EFFEF7FE4708}" type="presParOf" srcId="{F81F890B-9226-0E47-A780-A8779FBF1381}" destId="{E2FF65B5-E5D6-444B-AD49-DC70A0040FF8}" srcOrd="8" destOrd="0" presId="urn:microsoft.com/office/officeart/2005/8/layout/process3"/>
    <dgm:cxn modelId="{608E74F1-7946-BE4B-AB02-97993AABEB23}" type="presParOf" srcId="{E2FF65B5-E5D6-444B-AD49-DC70A0040FF8}" destId="{C4AE1913-AA18-3743-ACDA-CA29B9A487DA}" srcOrd="0" destOrd="0" presId="urn:microsoft.com/office/officeart/2005/8/layout/process3"/>
    <dgm:cxn modelId="{42E537AB-2499-EC4E-A0A0-82DBD54B7B1D}" type="presParOf" srcId="{E2FF65B5-E5D6-444B-AD49-DC70A0040FF8}" destId="{FE57B4C7-335F-6C49-BF23-132BBD8428E0}" srcOrd="1" destOrd="0" presId="urn:microsoft.com/office/officeart/2005/8/layout/process3"/>
    <dgm:cxn modelId="{B4CFA855-8E38-6943-A335-6733B3AE551B}" type="presParOf" srcId="{E2FF65B5-E5D6-444B-AD49-DC70A0040FF8}" destId="{F49412C9-0FC2-BD47-9D4A-E60C65C21C10}"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25B9A7-DE91-604C-991F-60600011CF38}" type="doc">
      <dgm:prSet loTypeId="urn:microsoft.com/office/officeart/2005/8/layout/chevron1" loCatId="" qsTypeId="urn:microsoft.com/office/officeart/2005/8/quickstyle/simple1" qsCatId="simple" csTypeId="urn:microsoft.com/office/officeart/2005/8/colors/accent1_2" csCatId="accent1" phldr="1"/>
      <dgm:spPr/>
    </dgm:pt>
    <dgm:pt modelId="{C86EB1C7-3AA4-2645-8ADE-FA1E278C941F}">
      <dgm:prSet phldrT="[Texte]"/>
      <dgm:spPr>
        <a:solidFill>
          <a:srgbClr val="FF0000"/>
        </a:solidFill>
      </dgm:spPr>
      <dgm:t>
        <a:bodyPr/>
        <a:lstStyle/>
        <a:p>
          <a:r>
            <a:rPr lang="fr-FR" dirty="0"/>
            <a:t>27-28-29 juillet 1830 : Trois glorieuses</a:t>
          </a:r>
        </a:p>
      </dgm:t>
    </dgm:pt>
    <dgm:pt modelId="{19742514-E248-D343-A706-299ED9C83AC5}" type="parTrans" cxnId="{301F8FA4-2F77-E944-BD43-7CF1009E13FE}">
      <dgm:prSet/>
      <dgm:spPr/>
      <dgm:t>
        <a:bodyPr/>
        <a:lstStyle/>
        <a:p>
          <a:endParaRPr lang="fr-FR"/>
        </a:p>
      </dgm:t>
    </dgm:pt>
    <dgm:pt modelId="{9D335502-1236-BB48-8DCC-678715E4D60A}" type="sibTrans" cxnId="{301F8FA4-2F77-E944-BD43-7CF1009E13FE}">
      <dgm:prSet/>
      <dgm:spPr/>
      <dgm:t>
        <a:bodyPr/>
        <a:lstStyle/>
        <a:p>
          <a:endParaRPr lang="fr-FR"/>
        </a:p>
      </dgm:t>
    </dgm:pt>
    <dgm:pt modelId="{181FCDB8-0C1C-5440-A6E8-193982470593}">
      <dgm:prSet phldrT="[Texte]"/>
      <dgm:spPr/>
      <dgm:t>
        <a:bodyPr/>
        <a:lstStyle/>
        <a:p>
          <a:r>
            <a:rPr lang="fr-FR" dirty="0"/>
            <a:t>7 août 1830 : intronisation de Louis-Philippe Ier</a:t>
          </a:r>
        </a:p>
      </dgm:t>
    </dgm:pt>
    <dgm:pt modelId="{5257B4CB-5B69-2B45-A318-01403AAA02E4}" type="parTrans" cxnId="{67D49869-0445-C043-AE57-EEA5A39FAC87}">
      <dgm:prSet/>
      <dgm:spPr/>
      <dgm:t>
        <a:bodyPr/>
        <a:lstStyle/>
        <a:p>
          <a:endParaRPr lang="fr-FR"/>
        </a:p>
      </dgm:t>
    </dgm:pt>
    <dgm:pt modelId="{630F01B8-009A-A84D-871D-501E9FEE1671}" type="sibTrans" cxnId="{67D49869-0445-C043-AE57-EEA5A39FAC87}">
      <dgm:prSet/>
      <dgm:spPr/>
      <dgm:t>
        <a:bodyPr/>
        <a:lstStyle/>
        <a:p>
          <a:endParaRPr lang="fr-FR"/>
        </a:p>
      </dgm:t>
    </dgm:pt>
    <dgm:pt modelId="{7842D386-2F24-1646-AAEA-140995C1080C}">
      <dgm:prSet phldrT="[Texte]"/>
      <dgm:spPr>
        <a:solidFill>
          <a:srgbClr val="FF0000"/>
        </a:solidFill>
      </dgm:spPr>
      <dgm:t>
        <a:bodyPr/>
        <a:lstStyle/>
        <a:p>
          <a:r>
            <a:rPr lang="fr-FR" dirty="0"/>
            <a:t>25 août 1830 : insurrection de Bruxelles</a:t>
          </a:r>
        </a:p>
      </dgm:t>
    </dgm:pt>
    <dgm:pt modelId="{A59574EE-58A1-1F4C-BE3B-75B2778BC43A}" type="parTrans" cxnId="{58EF67CF-2417-EC47-B064-20EFDA56D9FE}">
      <dgm:prSet/>
      <dgm:spPr/>
      <dgm:t>
        <a:bodyPr/>
        <a:lstStyle/>
        <a:p>
          <a:endParaRPr lang="fr-FR"/>
        </a:p>
      </dgm:t>
    </dgm:pt>
    <dgm:pt modelId="{A696ADAE-EEC8-BB4F-B809-1C54C94A1D7A}" type="sibTrans" cxnId="{58EF67CF-2417-EC47-B064-20EFDA56D9FE}">
      <dgm:prSet/>
      <dgm:spPr/>
      <dgm:t>
        <a:bodyPr/>
        <a:lstStyle/>
        <a:p>
          <a:endParaRPr lang="fr-FR"/>
        </a:p>
      </dgm:t>
    </dgm:pt>
    <dgm:pt modelId="{DAE36BC2-73C6-1F4F-943A-CF582827641A}">
      <dgm:prSet/>
      <dgm:spPr/>
      <dgm:t>
        <a:bodyPr/>
        <a:lstStyle/>
        <a:p>
          <a:r>
            <a:rPr lang="fr-FR" dirty="0"/>
            <a:t>4 octobre 1830 : indépendance de la Belgique</a:t>
          </a:r>
        </a:p>
      </dgm:t>
    </dgm:pt>
    <dgm:pt modelId="{A188E3C7-E3EF-BA44-955A-C6AE2D538977}" type="parTrans" cxnId="{3541A3AC-6FA1-DE43-9DFD-94A270BFF79E}">
      <dgm:prSet/>
      <dgm:spPr/>
      <dgm:t>
        <a:bodyPr/>
        <a:lstStyle/>
        <a:p>
          <a:endParaRPr lang="fr-FR"/>
        </a:p>
      </dgm:t>
    </dgm:pt>
    <dgm:pt modelId="{FE71D26A-109F-774F-93BD-D20FE004586C}" type="sibTrans" cxnId="{3541A3AC-6FA1-DE43-9DFD-94A270BFF79E}">
      <dgm:prSet/>
      <dgm:spPr/>
      <dgm:t>
        <a:bodyPr/>
        <a:lstStyle/>
        <a:p>
          <a:endParaRPr lang="fr-FR"/>
        </a:p>
      </dgm:t>
    </dgm:pt>
    <dgm:pt modelId="{EFEB4FBF-1CD1-A94C-88DE-22263CA65A55}">
      <dgm:prSet/>
      <dgm:spPr>
        <a:solidFill>
          <a:srgbClr val="FF0000"/>
        </a:solidFill>
      </dgm:spPr>
      <dgm:t>
        <a:bodyPr/>
        <a:lstStyle/>
        <a:p>
          <a:r>
            <a:rPr lang="fr-FR" dirty="0"/>
            <a:t>29 novembre 1830 : Insurrection de Varsovie</a:t>
          </a:r>
        </a:p>
      </dgm:t>
    </dgm:pt>
    <dgm:pt modelId="{89AAC087-B59C-0446-B65D-EAD659A613F4}" type="parTrans" cxnId="{6472B0D0-34F1-4646-86AA-BD316E41201B}">
      <dgm:prSet/>
      <dgm:spPr/>
      <dgm:t>
        <a:bodyPr/>
        <a:lstStyle/>
        <a:p>
          <a:endParaRPr lang="fr-FR"/>
        </a:p>
      </dgm:t>
    </dgm:pt>
    <dgm:pt modelId="{0F84291F-010B-D846-BFDB-528597DD7A38}" type="sibTrans" cxnId="{6472B0D0-34F1-4646-86AA-BD316E41201B}">
      <dgm:prSet/>
      <dgm:spPr/>
      <dgm:t>
        <a:bodyPr/>
        <a:lstStyle/>
        <a:p>
          <a:endParaRPr lang="fr-FR"/>
        </a:p>
      </dgm:t>
    </dgm:pt>
    <dgm:pt modelId="{39F68EE5-069E-E642-AB8F-03951F1791FE}">
      <dgm:prSet/>
      <dgm:spPr>
        <a:solidFill>
          <a:srgbClr val="FF0000"/>
        </a:solidFill>
      </dgm:spPr>
      <dgm:t>
        <a:bodyPr/>
        <a:lstStyle/>
        <a:p>
          <a:r>
            <a:rPr lang="fr-FR" dirty="0"/>
            <a:t>8 février 1831 : soulèvement de Bologne</a:t>
          </a:r>
        </a:p>
      </dgm:t>
    </dgm:pt>
    <dgm:pt modelId="{40DD81F3-70B0-4B45-9C23-B729327A7720}" type="parTrans" cxnId="{24BF3C76-D712-9F48-80D8-ADB2E104BBF9}">
      <dgm:prSet/>
      <dgm:spPr/>
      <dgm:t>
        <a:bodyPr/>
        <a:lstStyle/>
        <a:p>
          <a:endParaRPr lang="fr-FR"/>
        </a:p>
      </dgm:t>
    </dgm:pt>
    <dgm:pt modelId="{F3471E4F-B5DE-F940-A685-EA364CFB28B3}" type="sibTrans" cxnId="{24BF3C76-D712-9F48-80D8-ADB2E104BBF9}">
      <dgm:prSet/>
      <dgm:spPr/>
      <dgm:t>
        <a:bodyPr/>
        <a:lstStyle/>
        <a:p>
          <a:endParaRPr lang="fr-FR"/>
        </a:p>
      </dgm:t>
    </dgm:pt>
    <dgm:pt modelId="{4CB6CA85-54F5-E94D-9318-09792F8AFCFD}">
      <dgm:prSet/>
      <dgm:spPr>
        <a:solidFill>
          <a:srgbClr val="7030A0"/>
        </a:solidFill>
      </dgm:spPr>
      <dgm:t>
        <a:bodyPr/>
        <a:lstStyle/>
        <a:p>
          <a:r>
            <a:rPr lang="fr-FR" dirty="0"/>
            <a:t>7 septembre 1831 : prise de Varsovie par les Russes</a:t>
          </a:r>
        </a:p>
      </dgm:t>
    </dgm:pt>
    <dgm:pt modelId="{B29B1AF6-6365-1445-9C4F-C5DE9BF6F5C7}" type="parTrans" cxnId="{2D07BBAF-8E44-094F-81B1-9DAEB5F06C83}">
      <dgm:prSet/>
      <dgm:spPr/>
      <dgm:t>
        <a:bodyPr/>
        <a:lstStyle/>
        <a:p>
          <a:endParaRPr lang="fr-FR"/>
        </a:p>
      </dgm:t>
    </dgm:pt>
    <dgm:pt modelId="{AC3D11CB-5907-B542-95E0-E0B410143E11}" type="sibTrans" cxnId="{2D07BBAF-8E44-094F-81B1-9DAEB5F06C83}">
      <dgm:prSet/>
      <dgm:spPr/>
      <dgm:t>
        <a:bodyPr/>
        <a:lstStyle/>
        <a:p>
          <a:endParaRPr lang="fr-FR"/>
        </a:p>
      </dgm:t>
    </dgm:pt>
    <dgm:pt modelId="{C8D28BE8-D1CD-F348-851E-EE0F74078B15}" type="pres">
      <dgm:prSet presAssocID="{0D25B9A7-DE91-604C-991F-60600011CF38}" presName="Name0" presStyleCnt="0">
        <dgm:presLayoutVars>
          <dgm:dir/>
          <dgm:animLvl val="lvl"/>
          <dgm:resizeHandles val="exact"/>
        </dgm:presLayoutVars>
      </dgm:prSet>
      <dgm:spPr/>
    </dgm:pt>
    <dgm:pt modelId="{DB394786-5480-6945-84A9-E01105A67C22}" type="pres">
      <dgm:prSet presAssocID="{C86EB1C7-3AA4-2645-8ADE-FA1E278C941F}" presName="parTxOnly" presStyleLbl="node1" presStyleIdx="0" presStyleCnt="7">
        <dgm:presLayoutVars>
          <dgm:chMax val="0"/>
          <dgm:chPref val="0"/>
          <dgm:bulletEnabled val="1"/>
        </dgm:presLayoutVars>
      </dgm:prSet>
      <dgm:spPr/>
    </dgm:pt>
    <dgm:pt modelId="{252D4CFC-F8AC-044B-A6B1-6132363D57AC}" type="pres">
      <dgm:prSet presAssocID="{9D335502-1236-BB48-8DCC-678715E4D60A}" presName="parTxOnlySpace" presStyleCnt="0"/>
      <dgm:spPr/>
    </dgm:pt>
    <dgm:pt modelId="{2DDB70C2-26A5-5944-9647-4EF1B05B7486}" type="pres">
      <dgm:prSet presAssocID="{181FCDB8-0C1C-5440-A6E8-193982470593}" presName="parTxOnly" presStyleLbl="node1" presStyleIdx="1" presStyleCnt="7">
        <dgm:presLayoutVars>
          <dgm:chMax val="0"/>
          <dgm:chPref val="0"/>
          <dgm:bulletEnabled val="1"/>
        </dgm:presLayoutVars>
      </dgm:prSet>
      <dgm:spPr/>
    </dgm:pt>
    <dgm:pt modelId="{4AA5C73E-1C03-C445-9E81-9BF01A02252E}" type="pres">
      <dgm:prSet presAssocID="{630F01B8-009A-A84D-871D-501E9FEE1671}" presName="parTxOnlySpace" presStyleCnt="0"/>
      <dgm:spPr/>
    </dgm:pt>
    <dgm:pt modelId="{B21698ED-817F-524B-9415-FF91BC2EE40D}" type="pres">
      <dgm:prSet presAssocID="{7842D386-2F24-1646-AAEA-140995C1080C}" presName="parTxOnly" presStyleLbl="node1" presStyleIdx="2" presStyleCnt="7">
        <dgm:presLayoutVars>
          <dgm:chMax val="0"/>
          <dgm:chPref val="0"/>
          <dgm:bulletEnabled val="1"/>
        </dgm:presLayoutVars>
      </dgm:prSet>
      <dgm:spPr/>
    </dgm:pt>
    <dgm:pt modelId="{6784A40B-AB79-514F-8E93-4F1BBAB5EB55}" type="pres">
      <dgm:prSet presAssocID="{A696ADAE-EEC8-BB4F-B809-1C54C94A1D7A}" presName="parTxOnlySpace" presStyleCnt="0"/>
      <dgm:spPr/>
    </dgm:pt>
    <dgm:pt modelId="{10D6C9D4-BA21-D54C-98DE-78EFD4045C8D}" type="pres">
      <dgm:prSet presAssocID="{DAE36BC2-73C6-1F4F-943A-CF582827641A}" presName="parTxOnly" presStyleLbl="node1" presStyleIdx="3" presStyleCnt="7">
        <dgm:presLayoutVars>
          <dgm:chMax val="0"/>
          <dgm:chPref val="0"/>
          <dgm:bulletEnabled val="1"/>
        </dgm:presLayoutVars>
      </dgm:prSet>
      <dgm:spPr/>
    </dgm:pt>
    <dgm:pt modelId="{44BC7087-CF12-2846-B54A-E72EFC1FA3CB}" type="pres">
      <dgm:prSet presAssocID="{FE71D26A-109F-774F-93BD-D20FE004586C}" presName="parTxOnlySpace" presStyleCnt="0"/>
      <dgm:spPr/>
    </dgm:pt>
    <dgm:pt modelId="{0106403B-DB62-8A4F-B506-9F18BF673137}" type="pres">
      <dgm:prSet presAssocID="{EFEB4FBF-1CD1-A94C-88DE-22263CA65A55}" presName="parTxOnly" presStyleLbl="node1" presStyleIdx="4" presStyleCnt="7">
        <dgm:presLayoutVars>
          <dgm:chMax val="0"/>
          <dgm:chPref val="0"/>
          <dgm:bulletEnabled val="1"/>
        </dgm:presLayoutVars>
      </dgm:prSet>
      <dgm:spPr/>
    </dgm:pt>
    <dgm:pt modelId="{FA62EC20-8C37-7744-8699-A3618F230085}" type="pres">
      <dgm:prSet presAssocID="{0F84291F-010B-D846-BFDB-528597DD7A38}" presName="parTxOnlySpace" presStyleCnt="0"/>
      <dgm:spPr/>
    </dgm:pt>
    <dgm:pt modelId="{6C4374E9-A1F5-2145-B799-DB785DE4EC0F}" type="pres">
      <dgm:prSet presAssocID="{39F68EE5-069E-E642-AB8F-03951F1791FE}" presName="parTxOnly" presStyleLbl="node1" presStyleIdx="5" presStyleCnt="7">
        <dgm:presLayoutVars>
          <dgm:chMax val="0"/>
          <dgm:chPref val="0"/>
          <dgm:bulletEnabled val="1"/>
        </dgm:presLayoutVars>
      </dgm:prSet>
      <dgm:spPr/>
    </dgm:pt>
    <dgm:pt modelId="{14E32103-D55E-F94E-847E-788FBFC8C494}" type="pres">
      <dgm:prSet presAssocID="{F3471E4F-B5DE-F940-A685-EA364CFB28B3}" presName="parTxOnlySpace" presStyleCnt="0"/>
      <dgm:spPr/>
    </dgm:pt>
    <dgm:pt modelId="{8A874ADA-BFEC-9C4F-AF0B-7E0126D0F6ED}" type="pres">
      <dgm:prSet presAssocID="{4CB6CA85-54F5-E94D-9318-09792F8AFCFD}" presName="parTxOnly" presStyleLbl="node1" presStyleIdx="6" presStyleCnt="7">
        <dgm:presLayoutVars>
          <dgm:chMax val="0"/>
          <dgm:chPref val="0"/>
          <dgm:bulletEnabled val="1"/>
        </dgm:presLayoutVars>
      </dgm:prSet>
      <dgm:spPr/>
    </dgm:pt>
  </dgm:ptLst>
  <dgm:cxnLst>
    <dgm:cxn modelId="{C2060C23-65D1-514B-8602-E3E48D353906}" type="presOf" srcId="{181FCDB8-0C1C-5440-A6E8-193982470593}" destId="{2DDB70C2-26A5-5944-9647-4EF1B05B7486}" srcOrd="0" destOrd="0" presId="urn:microsoft.com/office/officeart/2005/8/layout/chevron1"/>
    <dgm:cxn modelId="{30C78134-877E-E943-B560-D727BF7EC92E}" type="presOf" srcId="{C86EB1C7-3AA4-2645-8ADE-FA1E278C941F}" destId="{DB394786-5480-6945-84A9-E01105A67C22}" srcOrd="0" destOrd="0" presId="urn:microsoft.com/office/officeart/2005/8/layout/chevron1"/>
    <dgm:cxn modelId="{57FAD54F-A90E-4A43-B7B3-51AA71F4735F}" type="presOf" srcId="{0D25B9A7-DE91-604C-991F-60600011CF38}" destId="{C8D28BE8-D1CD-F348-851E-EE0F74078B15}" srcOrd="0" destOrd="0" presId="urn:microsoft.com/office/officeart/2005/8/layout/chevron1"/>
    <dgm:cxn modelId="{67D49869-0445-C043-AE57-EEA5A39FAC87}" srcId="{0D25B9A7-DE91-604C-991F-60600011CF38}" destId="{181FCDB8-0C1C-5440-A6E8-193982470593}" srcOrd="1" destOrd="0" parTransId="{5257B4CB-5B69-2B45-A318-01403AAA02E4}" sibTransId="{630F01B8-009A-A84D-871D-501E9FEE1671}"/>
    <dgm:cxn modelId="{3A32A569-44E8-A14B-9005-FD1D34C29406}" type="presOf" srcId="{EFEB4FBF-1CD1-A94C-88DE-22263CA65A55}" destId="{0106403B-DB62-8A4F-B506-9F18BF673137}" srcOrd="0" destOrd="0" presId="urn:microsoft.com/office/officeart/2005/8/layout/chevron1"/>
    <dgm:cxn modelId="{24BF3C76-D712-9F48-80D8-ADB2E104BBF9}" srcId="{0D25B9A7-DE91-604C-991F-60600011CF38}" destId="{39F68EE5-069E-E642-AB8F-03951F1791FE}" srcOrd="5" destOrd="0" parTransId="{40DD81F3-70B0-4B45-9C23-B729327A7720}" sibTransId="{F3471E4F-B5DE-F940-A685-EA364CFB28B3}"/>
    <dgm:cxn modelId="{D119F49F-6A61-1847-97C8-4A4A0A9B59FC}" type="presOf" srcId="{DAE36BC2-73C6-1F4F-943A-CF582827641A}" destId="{10D6C9D4-BA21-D54C-98DE-78EFD4045C8D}" srcOrd="0" destOrd="0" presId="urn:microsoft.com/office/officeart/2005/8/layout/chevron1"/>
    <dgm:cxn modelId="{301F8FA4-2F77-E944-BD43-7CF1009E13FE}" srcId="{0D25B9A7-DE91-604C-991F-60600011CF38}" destId="{C86EB1C7-3AA4-2645-8ADE-FA1E278C941F}" srcOrd="0" destOrd="0" parTransId="{19742514-E248-D343-A706-299ED9C83AC5}" sibTransId="{9D335502-1236-BB48-8DCC-678715E4D60A}"/>
    <dgm:cxn modelId="{3541A3AC-6FA1-DE43-9DFD-94A270BFF79E}" srcId="{0D25B9A7-DE91-604C-991F-60600011CF38}" destId="{DAE36BC2-73C6-1F4F-943A-CF582827641A}" srcOrd="3" destOrd="0" parTransId="{A188E3C7-E3EF-BA44-955A-C6AE2D538977}" sibTransId="{FE71D26A-109F-774F-93BD-D20FE004586C}"/>
    <dgm:cxn modelId="{2D07BBAF-8E44-094F-81B1-9DAEB5F06C83}" srcId="{0D25B9A7-DE91-604C-991F-60600011CF38}" destId="{4CB6CA85-54F5-E94D-9318-09792F8AFCFD}" srcOrd="6" destOrd="0" parTransId="{B29B1AF6-6365-1445-9C4F-C5DE9BF6F5C7}" sibTransId="{AC3D11CB-5907-B542-95E0-E0B410143E11}"/>
    <dgm:cxn modelId="{9A0EA9C3-482C-1E40-B04E-F7D4FC4B3F44}" type="presOf" srcId="{4CB6CA85-54F5-E94D-9318-09792F8AFCFD}" destId="{8A874ADA-BFEC-9C4F-AF0B-7E0126D0F6ED}" srcOrd="0" destOrd="0" presId="urn:microsoft.com/office/officeart/2005/8/layout/chevron1"/>
    <dgm:cxn modelId="{651406C7-A33D-DC4F-980A-5FD5514FEB68}" type="presOf" srcId="{7842D386-2F24-1646-AAEA-140995C1080C}" destId="{B21698ED-817F-524B-9415-FF91BC2EE40D}" srcOrd="0" destOrd="0" presId="urn:microsoft.com/office/officeart/2005/8/layout/chevron1"/>
    <dgm:cxn modelId="{C78572CB-4693-134A-9D65-A3AC16A3302C}" type="presOf" srcId="{39F68EE5-069E-E642-AB8F-03951F1791FE}" destId="{6C4374E9-A1F5-2145-B799-DB785DE4EC0F}" srcOrd="0" destOrd="0" presId="urn:microsoft.com/office/officeart/2005/8/layout/chevron1"/>
    <dgm:cxn modelId="{58EF67CF-2417-EC47-B064-20EFDA56D9FE}" srcId="{0D25B9A7-DE91-604C-991F-60600011CF38}" destId="{7842D386-2F24-1646-AAEA-140995C1080C}" srcOrd="2" destOrd="0" parTransId="{A59574EE-58A1-1F4C-BE3B-75B2778BC43A}" sibTransId="{A696ADAE-EEC8-BB4F-B809-1C54C94A1D7A}"/>
    <dgm:cxn modelId="{6472B0D0-34F1-4646-86AA-BD316E41201B}" srcId="{0D25B9A7-DE91-604C-991F-60600011CF38}" destId="{EFEB4FBF-1CD1-A94C-88DE-22263CA65A55}" srcOrd="4" destOrd="0" parTransId="{89AAC087-B59C-0446-B65D-EAD659A613F4}" sibTransId="{0F84291F-010B-D846-BFDB-528597DD7A38}"/>
    <dgm:cxn modelId="{A123CAF3-7DCA-134E-91DF-B8B404E4CB9E}" type="presParOf" srcId="{C8D28BE8-D1CD-F348-851E-EE0F74078B15}" destId="{DB394786-5480-6945-84A9-E01105A67C22}" srcOrd="0" destOrd="0" presId="urn:microsoft.com/office/officeart/2005/8/layout/chevron1"/>
    <dgm:cxn modelId="{CE159438-51F3-304C-925D-5FA9A9E1D17C}" type="presParOf" srcId="{C8D28BE8-D1CD-F348-851E-EE0F74078B15}" destId="{252D4CFC-F8AC-044B-A6B1-6132363D57AC}" srcOrd="1" destOrd="0" presId="urn:microsoft.com/office/officeart/2005/8/layout/chevron1"/>
    <dgm:cxn modelId="{D9D16F64-F09F-A845-B847-5307C0E8C632}" type="presParOf" srcId="{C8D28BE8-D1CD-F348-851E-EE0F74078B15}" destId="{2DDB70C2-26A5-5944-9647-4EF1B05B7486}" srcOrd="2" destOrd="0" presId="urn:microsoft.com/office/officeart/2005/8/layout/chevron1"/>
    <dgm:cxn modelId="{BC9FC91B-6FBB-5849-9665-0F748760F92E}" type="presParOf" srcId="{C8D28BE8-D1CD-F348-851E-EE0F74078B15}" destId="{4AA5C73E-1C03-C445-9E81-9BF01A02252E}" srcOrd="3" destOrd="0" presId="urn:microsoft.com/office/officeart/2005/8/layout/chevron1"/>
    <dgm:cxn modelId="{8A274E8D-3812-3640-97C0-733E48B69CEE}" type="presParOf" srcId="{C8D28BE8-D1CD-F348-851E-EE0F74078B15}" destId="{B21698ED-817F-524B-9415-FF91BC2EE40D}" srcOrd="4" destOrd="0" presId="urn:microsoft.com/office/officeart/2005/8/layout/chevron1"/>
    <dgm:cxn modelId="{E680DB6E-49A8-E54F-ACA0-2F3A46B1EE38}" type="presParOf" srcId="{C8D28BE8-D1CD-F348-851E-EE0F74078B15}" destId="{6784A40B-AB79-514F-8E93-4F1BBAB5EB55}" srcOrd="5" destOrd="0" presId="urn:microsoft.com/office/officeart/2005/8/layout/chevron1"/>
    <dgm:cxn modelId="{504CADEE-1259-4147-9832-5ACDD4B24578}" type="presParOf" srcId="{C8D28BE8-D1CD-F348-851E-EE0F74078B15}" destId="{10D6C9D4-BA21-D54C-98DE-78EFD4045C8D}" srcOrd="6" destOrd="0" presId="urn:microsoft.com/office/officeart/2005/8/layout/chevron1"/>
    <dgm:cxn modelId="{4483E547-20A4-3845-9BB9-89786005A1B9}" type="presParOf" srcId="{C8D28BE8-D1CD-F348-851E-EE0F74078B15}" destId="{44BC7087-CF12-2846-B54A-E72EFC1FA3CB}" srcOrd="7" destOrd="0" presId="urn:microsoft.com/office/officeart/2005/8/layout/chevron1"/>
    <dgm:cxn modelId="{9D49E295-9E30-8948-850B-CFE8062B8EE0}" type="presParOf" srcId="{C8D28BE8-D1CD-F348-851E-EE0F74078B15}" destId="{0106403B-DB62-8A4F-B506-9F18BF673137}" srcOrd="8" destOrd="0" presId="urn:microsoft.com/office/officeart/2005/8/layout/chevron1"/>
    <dgm:cxn modelId="{04768BFD-8016-3A42-8415-D092A8B3CFA6}" type="presParOf" srcId="{C8D28BE8-D1CD-F348-851E-EE0F74078B15}" destId="{FA62EC20-8C37-7744-8699-A3618F230085}" srcOrd="9" destOrd="0" presId="urn:microsoft.com/office/officeart/2005/8/layout/chevron1"/>
    <dgm:cxn modelId="{CA6B0E31-68A8-2A45-98E8-E3781E2DCEF4}" type="presParOf" srcId="{C8D28BE8-D1CD-F348-851E-EE0F74078B15}" destId="{6C4374E9-A1F5-2145-B799-DB785DE4EC0F}" srcOrd="10" destOrd="0" presId="urn:microsoft.com/office/officeart/2005/8/layout/chevron1"/>
    <dgm:cxn modelId="{324C5822-3E92-C442-82C7-8B6F5752D945}" type="presParOf" srcId="{C8D28BE8-D1CD-F348-851E-EE0F74078B15}" destId="{14E32103-D55E-F94E-847E-788FBFC8C494}" srcOrd="11" destOrd="0" presId="urn:microsoft.com/office/officeart/2005/8/layout/chevron1"/>
    <dgm:cxn modelId="{07D9B73D-07B1-E44F-A6DF-31336668CC72}" type="presParOf" srcId="{C8D28BE8-D1CD-F348-851E-EE0F74078B15}" destId="{8A874ADA-BFEC-9C4F-AF0B-7E0126D0F6ED}" srcOrd="1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C62295-F93B-40C7-9161-A1C6A6D45957}" type="doc">
      <dgm:prSet loTypeId="urn:microsoft.com/office/officeart/2017/3/layout/DropPinTimeline" loCatId="process" qsTypeId="urn:microsoft.com/office/officeart/2005/8/quickstyle/simple1" qsCatId="simple" csTypeId="urn:microsoft.com/office/officeart/2005/8/colors/colorful5" csCatId="colorful" phldr="1"/>
      <dgm:spPr/>
      <dgm:t>
        <a:bodyPr/>
        <a:lstStyle/>
        <a:p>
          <a:endParaRPr lang="en-US"/>
        </a:p>
      </dgm:t>
    </dgm:pt>
    <dgm:pt modelId="{9BA9E79B-40E0-4E6E-9DCD-8CB9598692DA}">
      <dgm:prSet/>
      <dgm:spPr/>
      <dgm:t>
        <a:bodyPr/>
        <a:lstStyle/>
        <a:p>
          <a:pPr>
            <a:defRPr b="1"/>
          </a:pPr>
          <a:r>
            <a:rPr lang="en-US"/>
            <a:t>1821–1830</a:t>
          </a:r>
        </a:p>
      </dgm:t>
    </dgm:pt>
    <dgm:pt modelId="{6D6B1C44-FF1E-48F7-BB10-E3DE0367CA56}" type="parTrans" cxnId="{FA4B9C60-037B-457F-8977-7C086E4C57CE}">
      <dgm:prSet/>
      <dgm:spPr/>
      <dgm:t>
        <a:bodyPr/>
        <a:lstStyle/>
        <a:p>
          <a:endParaRPr lang="en-US"/>
        </a:p>
      </dgm:t>
    </dgm:pt>
    <dgm:pt modelId="{90D29982-14B6-432A-A3B3-DCE4A0B0CF77}" type="sibTrans" cxnId="{FA4B9C60-037B-457F-8977-7C086E4C57CE}">
      <dgm:prSet/>
      <dgm:spPr/>
      <dgm:t>
        <a:bodyPr/>
        <a:lstStyle/>
        <a:p>
          <a:endParaRPr lang="en-US"/>
        </a:p>
      </dgm:t>
    </dgm:pt>
    <dgm:pt modelId="{66E93A02-EDED-4B48-9575-EFDBF7220682}">
      <dgm:prSet/>
      <dgm:spPr/>
      <dgm:t>
        <a:bodyPr/>
        <a:lstStyle/>
        <a:p>
          <a:r>
            <a:rPr lang="en-US"/>
            <a:t>guerre d’indépendance de la Grèce vis-à-vis de l’Empire Ottoman.</a:t>
          </a:r>
        </a:p>
      </dgm:t>
    </dgm:pt>
    <dgm:pt modelId="{1620E047-C59B-493B-9A13-86B22036AE5D}" type="parTrans" cxnId="{FEF12DD9-B9AF-45B5-BED2-93B5E324BA29}">
      <dgm:prSet/>
      <dgm:spPr/>
      <dgm:t>
        <a:bodyPr/>
        <a:lstStyle/>
        <a:p>
          <a:endParaRPr lang="en-US"/>
        </a:p>
      </dgm:t>
    </dgm:pt>
    <dgm:pt modelId="{BA4C8EB1-7AC0-4F66-95A8-F39DDB8D5946}" type="sibTrans" cxnId="{FEF12DD9-B9AF-45B5-BED2-93B5E324BA29}">
      <dgm:prSet/>
      <dgm:spPr/>
      <dgm:t>
        <a:bodyPr/>
        <a:lstStyle/>
        <a:p>
          <a:endParaRPr lang="en-US"/>
        </a:p>
      </dgm:t>
    </dgm:pt>
    <dgm:pt modelId="{DD2CBE95-EBA4-467F-9F83-42C3EBF64344}">
      <dgm:prSet/>
      <dgm:spPr/>
      <dgm:t>
        <a:bodyPr/>
        <a:lstStyle/>
        <a:p>
          <a:pPr>
            <a:defRPr b="1"/>
          </a:pPr>
          <a:r>
            <a:rPr lang="en-US"/>
            <a:t>oct. 1827</a:t>
          </a:r>
        </a:p>
      </dgm:t>
    </dgm:pt>
    <dgm:pt modelId="{1AB7705A-B242-4313-9C36-F897D8BAF1C5}" type="parTrans" cxnId="{A5311EAC-6187-4DA4-B7EB-40808BC802FC}">
      <dgm:prSet/>
      <dgm:spPr/>
      <dgm:t>
        <a:bodyPr/>
        <a:lstStyle/>
        <a:p>
          <a:endParaRPr lang="en-US"/>
        </a:p>
      </dgm:t>
    </dgm:pt>
    <dgm:pt modelId="{EF7B8FDE-AFF7-4065-8672-50A4CF11B69A}" type="sibTrans" cxnId="{A5311EAC-6187-4DA4-B7EB-40808BC802FC}">
      <dgm:prSet/>
      <dgm:spPr/>
      <dgm:t>
        <a:bodyPr/>
        <a:lstStyle/>
        <a:p>
          <a:endParaRPr lang="en-US"/>
        </a:p>
      </dgm:t>
    </dgm:pt>
    <dgm:pt modelId="{789A33D8-01B3-4C08-9722-D1FE705451F1}">
      <dgm:prSet/>
      <dgm:spPr/>
      <dgm:t>
        <a:bodyPr/>
        <a:lstStyle/>
        <a:p>
          <a:r>
            <a:rPr lang="en-US"/>
            <a:t>victoire navale anglo-franco-russe contre la flotte turco-égyptienne à Navarin</a:t>
          </a:r>
        </a:p>
      </dgm:t>
    </dgm:pt>
    <dgm:pt modelId="{51476F27-9C87-4FDB-A001-696AD5DD0CB2}" type="parTrans" cxnId="{20FE1A14-DD8C-4D9D-9F6B-500B89C6A813}">
      <dgm:prSet/>
      <dgm:spPr/>
      <dgm:t>
        <a:bodyPr/>
        <a:lstStyle/>
        <a:p>
          <a:endParaRPr lang="en-US"/>
        </a:p>
      </dgm:t>
    </dgm:pt>
    <dgm:pt modelId="{45F217AE-2382-4903-BA14-EFFD04DB30ED}" type="sibTrans" cxnId="{20FE1A14-DD8C-4D9D-9F6B-500B89C6A813}">
      <dgm:prSet/>
      <dgm:spPr/>
      <dgm:t>
        <a:bodyPr/>
        <a:lstStyle/>
        <a:p>
          <a:endParaRPr lang="en-US"/>
        </a:p>
      </dgm:t>
    </dgm:pt>
    <dgm:pt modelId="{5EAD2D66-BA46-40AF-90B8-F982E8A6D70E}">
      <dgm:prSet/>
      <dgm:spPr/>
      <dgm:t>
        <a:bodyPr/>
        <a:lstStyle/>
        <a:p>
          <a:pPr>
            <a:defRPr b="1"/>
          </a:pPr>
          <a:r>
            <a:rPr lang="en-US"/>
            <a:t>14 sept. 1829</a:t>
          </a:r>
        </a:p>
      </dgm:t>
    </dgm:pt>
    <dgm:pt modelId="{76373F7D-E211-42B1-83C4-4F6683910BE3}" type="parTrans" cxnId="{0D980EC6-2D05-417F-8C3E-F013259E40C1}">
      <dgm:prSet/>
      <dgm:spPr/>
      <dgm:t>
        <a:bodyPr/>
        <a:lstStyle/>
        <a:p>
          <a:endParaRPr lang="en-US"/>
        </a:p>
      </dgm:t>
    </dgm:pt>
    <dgm:pt modelId="{FD61AD56-452C-4A3C-9B79-210AE73C5989}" type="sibTrans" cxnId="{0D980EC6-2D05-417F-8C3E-F013259E40C1}">
      <dgm:prSet/>
      <dgm:spPr/>
      <dgm:t>
        <a:bodyPr/>
        <a:lstStyle/>
        <a:p>
          <a:endParaRPr lang="en-US"/>
        </a:p>
      </dgm:t>
    </dgm:pt>
    <dgm:pt modelId="{01903302-FF2C-45C7-893E-08BF88DCA565}">
      <dgm:prSet/>
      <dgm:spPr/>
      <dgm:t>
        <a:bodyPr/>
        <a:lstStyle/>
        <a:p>
          <a:r>
            <a:rPr lang="en-US"/>
            <a:t>traité d’Andrinople</a:t>
          </a:r>
        </a:p>
      </dgm:t>
    </dgm:pt>
    <dgm:pt modelId="{6211004A-DC0D-476B-9BC4-9377AE550A0C}" type="parTrans" cxnId="{7BDC6C4D-1019-4CA5-B6A1-B5CA85B52322}">
      <dgm:prSet/>
      <dgm:spPr/>
      <dgm:t>
        <a:bodyPr/>
        <a:lstStyle/>
        <a:p>
          <a:endParaRPr lang="en-US"/>
        </a:p>
      </dgm:t>
    </dgm:pt>
    <dgm:pt modelId="{C604C29E-9398-4F21-BD59-7C4FA2578BCA}" type="sibTrans" cxnId="{7BDC6C4D-1019-4CA5-B6A1-B5CA85B52322}">
      <dgm:prSet/>
      <dgm:spPr/>
      <dgm:t>
        <a:bodyPr/>
        <a:lstStyle/>
        <a:p>
          <a:endParaRPr lang="en-US"/>
        </a:p>
      </dgm:t>
    </dgm:pt>
    <dgm:pt modelId="{30C171D0-1556-43B4-9B1F-26765975F44C}">
      <dgm:prSet/>
      <dgm:spPr/>
      <dgm:t>
        <a:bodyPr/>
        <a:lstStyle/>
        <a:p>
          <a:pPr>
            <a:defRPr b="1"/>
          </a:pPr>
          <a:r>
            <a:rPr lang="en-US"/>
            <a:t>3 févr. 1830</a:t>
          </a:r>
        </a:p>
      </dgm:t>
    </dgm:pt>
    <dgm:pt modelId="{A0F606F0-1AF3-4534-803A-E09C68E2CCA6}" type="parTrans" cxnId="{7027EED3-4650-4D95-9D81-CEF5DBC5FE37}">
      <dgm:prSet/>
      <dgm:spPr/>
      <dgm:t>
        <a:bodyPr/>
        <a:lstStyle/>
        <a:p>
          <a:endParaRPr lang="en-US"/>
        </a:p>
      </dgm:t>
    </dgm:pt>
    <dgm:pt modelId="{F9CD8A95-DB2F-4F6B-A4D4-A67BDCB7F698}" type="sibTrans" cxnId="{7027EED3-4650-4D95-9D81-CEF5DBC5FE37}">
      <dgm:prSet/>
      <dgm:spPr/>
      <dgm:t>
        <a:bodyPr/>
        <a:lstStyle/>
        <a:p>
          <a:endParaRPr lang="en-US"/>
        </a:p>
      </dgm:t>
    </dgm:pt>
    <dgm:pt modelId="{84EB8935-33BB-4B1E-A768-4F97BB73A95D}">
      <dgm:prSet/>
      <dgm:spPr/>
      <dgm:t>
        <a:bodyPr/>
        <a:lstStyle/>
        <a:p>
          <a:r>
            <a:rPr lang="en-US"/>
            <a:t>Indépendance de la Grèce</a:t>
          </a:r>
        </a:p>
      </dgm:t>
    </dgm:pt>
    <dgm:pt modelId="{19CD5326-98F7-4ED8-8261-8DDCF834B6D2}" type="parTrans" cxnId="{14CBB406-3493-4458-9448-5747F61FD046}">
      <dgm:prSet/>
      <dgm:spPr/>
      <dgm:t>
        <a:bodyPr/>
        <a:lstStyle/>
        <a:p>
          <a:endParaRPr lang="en-US"/>
        </a:p>
      </dgm:t>
    </dgm:pt>
    <dgm:pt modelId="{4CB939C9-081D-4680-B6D2-5C2B60B8949D}" type="sibTrans" cxnId="{14CBB406-3493-4458-9448-5747F61FD046}">
      <dgm:prSet/>
      <dgm:spPr/>
      <dgm:t>
        <a:bodyPr/>
        <a:lstStyle/>
        <a:p>
          <a:endParaRPr lang="en-US"/>
        </a:p>
      </dgm:t>
    </dgm:pt>
    <dgm:pt modelId="{E2E6EE63-251D-604D-8D1B-5F27A75F0257}" type="pres">
      <dgm:prSet presAssocID="{78C62295-F93B-40C7-9161-A1C6A6D45957}" presName="root" presStyleCnt="0">
        <dgm:presLayoutVars>
          <dgm:chMax/>
          <dgm:chPref/>
          <dgm:animLvl val="lvl"/>
        </dgm:presLayoutVars>
      </dgm:prSet>
      <dgm:spPr/>
    </dgm:pt>
    <dgm:pt modelId="{7880F56D-9B07-D54D-B8B7-747A80ED8DF1}" type="pres">
      <dgm:prSet presAssocID="{78C62295-F93B-40C7-9161-A1C6A6D45957}" presName="divider" presStyleLbl="fgAcc1" presStyleIdx="0" presStyleCnt="5"/>
      <dgm:spPr>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gm:spPr>
    </dgm:pt>
    <dgm:pt modelId="{BD2E6AFB-D8F6-334E-9649-F6F5036D1814}" type="pres">
      <dgm:prSet presAssocID="{78C62295-F93B-40C7-9161-A1C6A6D45957}" presName="nodes" presStyleCnt="0">
        <dgm:presLayoutVars>
          <dgm:chMax/>
          <dgm:chPref/>
          <dgm:animLvl val="lvl"/>
        </dgm:presLayoutVars>
      </dgm:prSet>
      <dgm:spPr/>
    </dgm:pt>
    <dgm:pt modelId="{237A2193-007C-344B-A9CA-99D79F776DB6}" type="pres">
      <dgm:prSet presAssocID="{9BA9E79B-40E0-4E6E-9DCD-8CB9598692DA}" presName="composite" presStyleCnt="0"/>
      <dgm:spPr/>
    </dgm:pt>
    <dgm:pt modelId="{A3EE87FE-29F6-354D-A841-67964F804DF0}" type="pres">
      <dgm:prSet presAssocID="{9BA9E79B-40E0-4E6E-9DCD-8CB9598692DA}" presName="ConnectorPoint" presStyleLbl="lnNode1" presStyleIdx="0" presStyleCnt="4"/>
      <dgm:spPr>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D2B919A-C1CB-DB4F-BDD4-8F2CA455C15C}" type="pres">
      <dgm:prSet presAssocID="{9BA9E79B-40E0-4E6E-9DCD-8CB9598692DA}" presName="DropPinPlaceHolder" presStyleCnt="0"/>
      <dgm:spPr/>
    </dgm:pt>
    <dgm:pt modelId="{0549D901-3A44-5E4E-BC70-2E492D34314C}" type="pres">
      <dgm:prSet presAssocID="{9BA9E79B-40E0-4E6E-9DCD-8CB9598692DA}" presName="DropPin" presStyleLbl="alignNode1" presStyleIdx="0" presStyleCnt="4"/>
      <dgm:spPr/>
    </dgm:pt>
    <dgm:pt modelId="{3E532918-AC43-A44F-A9E1-B33E005789C9}" type="pres">
      <dgm:prSet presAssocID="{9BA9E79B-40E0-4E6E-9DCD-8CB9598692DA}" presName="Ellipse" presStyleLbl="fgAcc1" presStyleIdx="1" presStyleCnt="5"/>
      <dgm:spPr>
        <a:solidFill>
          <a:schemeClr val="lt1">
            <a:alpha val="90000"/>
            <a:hueOff val="0"/>
            <a:satOff val="0"/>
            <a:lumOff val="0"/>
            <a:alphaOff val="0"/>
          </a:schemeClr>
        </a:solidFill>
        <a:ln w="12700" cap="flat" cmpd="sng" algn="ctr">
          <a:noFill/>
          <a:prstDash val="solid"/>
          <a:miter lim="800000"/>
        </a:ln>
        <a:effectLst/>
      </dgm:spPr>
    </dgm:pt>
    <dgm:pt modelId="{808BC540-5806-F64B-984D-D21800BA0951}" type="pres">
      <dgm:prSet presAssocID="{9BA9E79B-40E0-4E6E-9DCD-8CB9598692DA}" presName="L2TextContainer" presStyleLbl="revTx" presStyleIdx="0" presStyleCnt="8">
        <dgm:presLayoutVars>
          <dgm:bulletEnabled val="1"/>
        </dgm:presLayoutVars>
      </dgm:prSet>
      <dgm:spPr/>
    </dgm:pt>
    <dgm:pt modelId="{08265273-2B0E-784C-9E56-F091DF6D53C4}" type="pres">
      <dgm:prSet presAssocID="{9BA9E79B-40E0-4E6E-9DCD-8CB9598692DA}" presName="L1TextContainer" presStyleLbl="revTx" presStyleIdx="1" presStyleCnt="8">
        <dgm:presLayoutVars>
          <dgm:chMax val="1"/>
          <dgm:chPref val="1"/>
          <dgm:bulletEnabled val="1"/>
        </dgm:presLayoutVars>
      </dgm:prSet>
      <dgm:spPr/>
    </dgm:pt>
    <dgm:pt modelId="{28B7624D-FEDC-1149-AEAD-C82919C03685}" type="pres">
      <dgm:prSet presAssocID="{9BA9E79B-40E0-4E6E-9DCD-8CB9598692DA}" presName="ConnectLine" presStyleLbl="sibTrans1D1" presStyleIdx="0" presStyleCnt="4"/>
      <dgm:spPr>
        <a:noFill/>
        <a:ln w="12700" cap="flat" cmpd="sng" algn="ctr">
          <a:solidFill>
            <a:schemeClr val="accent5">
              <a:hueOff val="0"/>
              <a:satOff val="0"/>
              <a:lumOff val="0"/>
              <a:alphaOff val="0"/>
            </a:schemeClr>
          </a:solidFill>
          <a:prstDash val="dash"/>
          <a:miter lim="800000"/>
        </a:ln>
        <a:effectLst/>
      </dgm:spPr>
    </dgm:pt>
    <dgm:pt modelId="{97A37695-E0B7-9D47-89AD-D71340BE3217}" type="pres">
      <dgm:prSet presAssocID="{9BA9E79B-40E0-4E6E-9DCD-8CB9598692DA}" presName="EmptyPlaceHolder" presStyleCnt="0"/>
      <dgm:spPr/>
    </dgm:pt>
    <dgm:pt modelId="{F3F14E6F-AD67-5249-A2AD-C1C6348DDC61}" type="pres">
      <dgm:prSet presAssocID="{90D29982-14B6-432A-A3B3-DCE4A0B0CF77}" presName="spaceBetweenRectangles" presStyleCnt="0"/>
      <dgm:spPr/>
    </dgm:pt>
    <dgm:pt modelId="{6EE08C3E-B3F7-EC49-8020-89DAC491E2E1}" type="pres">
      <dgm:prSet presAssocID="{DD2CBE95-EBA4-467F-9F83-42C3EBF64344}" presName="composite" presStyleCnt="0"/>
      <dgm:spPr/>
    </dgm:pt>
    <dgm:pt modelId="{374E6D14-C1EB-E349-B6A4-4163FE5EA60F}" type="pres">
      <dgm:prSet presAssocID="{DD2CBE95-EBA4-467F-9F83-42C3EBF64344}" presName="ConnectorPoint" presStyleLbl="lnNode1" presStyleIdx="1" presStyleCnt="4"/>
      <dgm:spPr>
        <a:solidFill>
          <a:schemeClr val="accent5">
            <a:hueOff val="-2252848"/>
            <a:satOff val="-5806"/>
            <a:lumOff val="-3922"/>
            <a:alphaOff val="0"/>
          </a:schemeClr>
        </a:solidFill>
        <a:ln w="6350" cap="flat" cmpd="sng" algn="ctr">
          <a:solidFill>
            <a:schemeClr val="lt1">
              <a:hueOff val="0"/>
              <a:satOff val="0"/>
              <a:lumOff val="0"/>
              <a:alphaOff val="0"/>
            </a:schemeClr>
          </a:solidFill>
          <a:prstDash val="solid"/>
          <a:miter lim="800000"/>
        </a:ln>
        <a:effectLst/>
      </dgm:spPr>
    </dgm:pt>
    <dgm:pt modelId="{C8FF6DAE-5BB7-9447-BEB6-02891CCE691F}" type="pres">
      <dgm:prSet presAssocID="{DD2CBE95-EBA4-467F-9F83-42C3EBF64344}" presName="DropPinPlaceHolder" presStyleCnt="0"/>
      <dgm:spPr/>
    </dgm:pt>
    <dgm:pt modelId="{2667BFC9-836D-904B-954F-C05DDDFC0F92}" type="pres">
      <dgm:prSet presAssocID="{DD2CBE95-EBA4-467F-9F83-42C3EBF64344}" presName="DropPin" presStyleLbl="alignNode1" presStyleIdx="1" presStyleCnt="4"/>
      <dgm:spPr/>
    </dgm:pt>
    <dgm:pt modelId="{BA8DC994-700C-474F-B3A5-C6626E19A848}" type="pres">
      <dgm:prSet presAssocID="{DD2CBE95-EBA4-467F-9F83-42C3EBF64344}" presName="Ellipse" presStyleLbl="fgAcc1" presStyleIdx="2" presStyleCnt="5"/>
      <dgm:spPr>
        <a:solidFill>
          <a:schemeClr val="lt1">
            <a:alpha val="90000"/>
            <a:hueOff val="0"/>
            <a:satOff val="0"/>
            <a:lumOff val="0"/>
            <a:alphaOff val="0"/>
          </a:schemeClr>
        </a:solidFill>
        <a:ln w="12700" cap="flat" cmpd="sng" algn="ctr">
          <a:noFill/>
          <a:prstDash val="solid"/>
          <a:miter lim="800000"/>
        </a:ln>
        <a:effectLst/>
      </dgm:spPr>
    </dgm:pt>
    <dgm:pt modelId="{B21A183C-C5E1-FC46-AAEE-1FED579B401D}" type="pres">
      <dgm:prSet presAssocID="{DD2CBE95-EBA4-467F-9F83-42C3EBF64344}" presName="L2TextContainer" presStyleLbl="revTx" presStyleIdx="2" presStyleCnt="8">
        <dgm:presLayoutVars>
          <dgm:bulletEnabled val="1"/>
        </dgm:presLayoutVars>
      </dgm:prSet>
      <dgm:spPr/>
    </dgm:pt>
    <dgm:pt modelId="{B64CCF1E-BF23-9B4C-8E50-9A4A997BD8FC}" type="pres">
      <dgm:prSet presAssocID="{DD2CBE95-EBA4-467F-9F83-42C3EBF64344}" presName="L1TextContainer" presStyleLbl="revTx" presStyleIdx="3" presStyleCnt="8">
        <dgm:presLayoutVars>
          <dgm:chMax val="1"/>
          <dgm:chPref val="1"/>
          <dgm:bulletEnabled val="1"/>
        </dgm:presLayoutVars>
      </dgm:prSet>
      <dgm:spPr/>
    </dgm:pt>
    <dgm:pt modelId="{382173F0-4F3F-624C-93F6-2446AB6835C9}" type="pres">
      <dgm:prSet presAssocID="{DD2CBE95-EBA4-467F-9F83-42C3EBF64344}" presName="ConnectLine" presStyleLbl="sibTrans1D1" presStyleIdx="1" presStyleCnt="4"/>
      <dgm:spPr>
        <a:noFill/>
        <a:ln w="12700" cap="flat" cmpd="sng" algn="ctr">
          <a:solidFill>
            <a:schemeClr val="accent5">
              <a:hueOff val="-2252848"/>
              <a:satOff val="-5806"/>
              <a:lumOff val="-3922"/>
              <a:alphaOff val="0"/>
            </a:schemeClr>
          </a:solidFill>
          <a:prstDash val="dash"/>
          <a:miter lim="800000"/>
        </a:ln>
        <a:effectLst/>
      </dgm:spPr>
    </dgm:pt>
    <dgm:pt modelId="{8E16586E-4010-3F4B-8D7A-EFA518B20985}" type="pres">
      <dgm:prSet presAssocID="{DD2CBE95-EBA4-467F-9F83-42C3EBF64344}" presName="EmptyPlaceHolder" presStyleCnt="0"/>
      <dgm:spPr/>
    </dgm:pt>
    <dgm:pt modelId="{9ADC44C5-A53E-D94E-9B2B-2F25E6C2B7A5}" type="pres">
      <dgm:prSet presAssocID="{EF7B8FDE-AFF7-4065-8672-50A4CF11B69A}" presName="spaceBetweenRectangles" presStyleCnt="0"/>
      <dgm:spPr/>
    </dgm:pt>
    <dgm:pt modelId="{51A4CA77-26EC-0C40-B8D7-0782B275EB0F}" type="pres">
      <dgm:prSet presAssocID="{5EAD2D66-BA46-40AF-90B8-F982E8A6D70E}" presName="composite" presStyleCnt="0"/>
      <dgm:spPr/>
    </dgm:pt>
    <dgm:pt modelId="{6F084F39-E371-9242-8B20-06AA32B46918}" type="pres">
      <dgm:prSet presAssocID="{5EAD2D66-BA46-40AF-90B8-F982E8A6D70E}" presName="ConnectorPoint" presStyleLbl="lnNode1" presStyleIdx="2" presStyleCnt="4"/>
      <dgm:spPr>
        <a:solidFill>
          <a:schemeClr val="accent5">
            <a:hueOff val="-4505695"/>
            <a:satOff val="-11613"/>
            <a:lumOff val="-7843"/>
            <a:alphaOff val="0"/>
          </a:schemeClr>
        </a:solidFill>
        <a:ln w="6350" cap="flat" cmpd="sng" algn="ctr">
          <a:solidFill>
            <a:schemeClr val="lt1">
              <a:hueOff val="0"/>
              <a:satOff val="0"/>
              <a:lumOff val="0"/>
              <a:alphaOff val="0"/>
            </a:schemeClr>
          </a:solidFill>
          <a:prstDash val="solid"/>
          <a:miter lim="800000"/>
        </a:ln>
        <a:effectLst/>
      </dgm:spPr>
    </dgm:pt>
    <dgm:pt modelId="{F1CE83B0-E1D5-CC46-9936-CAEE50879A7B}" type="pres">
      <dgm:prSet presAssocID="{5EAD2D66-BA46-40AF-90B8-F982E8A6D70E}" presName="DropPinPlaceHolder" presStyleCnt="0"/>
      <dgm:spPr/>
    </dgm:pt>
    <dgm:pt modelId="{1FD419E2-872C-1C44-9A80-A7138D8AB1F8}" type="pres">
      <dgm:prSet presAssocID="{5EAD2D66-BA46-40AF-90B8-F982E8A6D70E}" presName="DropPin" presStyleLbl="alignNode1" presStyleIdx="2" presStyleCnt="4"/>
      <dgm:spPr/>
    </dgm:pt>
    <dgm:pt modelId="{F4150A9B-E9CA-AC48-B04C-665CE3CED751}" type="pres">
      <dgm:prSet presAssocID="{5EAD2D66-BA46-40AF-90B8-F982E8A6D70E}" presName="Ellipse" presStyleLbl="fgAcc1" presStyleIdx="3" presStyleCnt="5"/>
      <dgm:spPr>
        <a:solidFill>
          <a:schemeClr val="lt1">
            <a:alpha val="90000"/>
            <a:hueOff val="0"/>
            <a:satOff val="0"/>
            <a:lumOff val="0"/>
            <a:alphaOff val="0"/>
          </a:schemeClr>
        </a:solidFill>
        <a:ln w="12700" cap="flat" cmpd="sng" algn="ctr">
          <a:noFill/>
          <a:prstDash val="solid"/>
          <a:miter lim="800000"/>
        </a:ln>
        <a:effectLst/>
      </dgm:spPr>
    </dgm:pt>
    <dgm:pt modelId="{80FCA19C-C954-3A41-BFEA-55FDA9288172}" type="pres">
      <dgm:prSet presAssocID="{5EAD2D66-BA46-40AF-90B8-F982E8A6D70E}" presName="L2TextContainer" presStyleLbl="revTx" presStyleIdx="4" presStyleCnt="8">
        <dgm:presLayoutVars>
          <dgm:bulletEnabled val="1"/>
        </dgm:presLayoutVars>
      </dgm:prSet>
      <dgm:spPr/>
    </dgm:pt>
    <dgm:pt modelId="{6CC71B78-2533-344B-BDD1-59C1F0CB797E}" type="pres">
      <dgm:prSet presAssocID="{5EAD2D66-BA46-40AF-90B8-F982E8A6D70E}" presName="L1TextContainer" presStyleLbl="revTx" presStyleIdx="5" presStyleCnt="8">
        <dgm:presLayoutVars>
          <dgm:chMax val="1"/>
          <dgm:chPref val="1"/>
          <dgm:bulletEnabled val="1"/>
        </dgm:presLayoutVars>
      </dgm:prSet>
      <dgm:spPr/>
    </dgm:pt>
    <dgm:pt modelId="{B7C7A572-B678-E543-932E-13B663CB6EF1}" type="pres">
      <dgm:prSet presAssocID="{5EAD2D66-BA46-40AF-90B8-F982E8A6D70E}" presName="ConnectLine" presStyleLbl="sibTrans1D1" presStyleIdx="2" presStyleCnt="4"/>
      <dgm:spPr>
        <a:noFill/>
        <a:ln w="12700" cap="flat" cmpd="sng" algn="ctr">
          <a:solidFill>
            <a:schemeClr val="accent5">
              <a:hueOff val="-4505695"/>
              <a:satOff val="-11613"/>
              <a:lumOff val="-7843"/>
              <a:alphaOff val="0"/>
            </a:schemeClr>
          </a:solidFill>
          <a:prstDash val="dash"/>
          <a:miter lim="800000"/>
        </a:ln>
        <a:effectLst/>
      </dgm:spPr>
    </dgm:pt>
    <dgm:pt modelId="{DD0D37C9-30E1-804A-82AB-4A3046DBDE61}" type="pres">
      <dgm:prSet presAssocID="{5EAD2D66-BA46-40AF-90B8-F982E8A6D70E}" presName="EmptyPlaceHolder" presStyleCnt="0"/>
      <dgm:spPr/>
    </dgm:pt>
    <dgm:pt modelId="{5E8E9A55-3E06-6A4F-BE8C-334E8B3906F0}" type="pres">
      <dgm:prSet presAssocID="{FD61AD56-452C-4A3C-9B79-210AE73C5989}" presName="spaceBetweenRectangles" presStyleCnt="0"/>
      <dgm:spPr/>
    </dgm:pt>
    <dgm:pt modelId="{42CE1A02-CC3A-224A-9B00-76E7D64EBF21}" type="pres">
      <dgm:prSet presAssocID="{30C171D0-1556-43B4-9B1F-26765975F44C}" presName="composite" presStyleCnt="0"/>
      <dgm:spPr/>
    </dgm:pt>
    <dgm:pt modelId="{97342A2C-E890-0943-8C19-180F8B90C8DD}" type="pres">
      <dgm:prSet presAssocID="{30C171D0-1556-43B4-9B1F-26765975F44C}" presName="ConnectorPoint" presStyleLbl="lnNode1" presStyleIdx="3" presStyleCnt="4"/>
      <dgm:spPr>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gm:spPr>
    </dgm:pt>
    <dgm:pt modelId="{CE750EA4-814E-2845-93C2-5E9CBD72708B}" type="pres">
      <dgm:prSet presAssocID="{30C171D0-1556-43B4-9B1F-26765975F44C}" presName="DropPinPlaceHolder" presStyleCnt="0"/>
      <dgm:spPr/>
    </dgm:pt>
    <dgm:pt modelId="{6B8DE1D0-3707-DB47-BEB0-89C8143DDFA3}" type="pres">
      <dgm:prSet presAssocID="{30C171D0-1556-43B4-9B1F-26765975F44C}" presName="DropPin" presStyleLbl="alignNode1" presStyleIdx="3" presStyleCnt="4"/>
      <dgm:spPr/>
    </dgm:pt>
    <dgm:pt modelId="{7B561BAD-1E31-1B4F-B7A1-B9A28274B549}" type="pres">
      <dgm:prSet presAssocID="{30C171D0-1556-43B4-9B1F-26765975F44C}" presName="Ellipse" presStyleLbl="fgAcc1" presStyleIdx="4" presStyleCnt="5"/>
      <dgm:spPr>
        <a:solidFill>
          <a:schemeClr val="lt1">
            <a:alpha val="90000"/>
            <a:hueOff val="0"/>
            <a:satOff val="0"/>
            <a:lumOff val="0"/>
            <a:alphaOff val="0"/>
          </a:schemeClr>
        </a:solidFill>
        <a:ln w="12700" cap="flat" cmpd="sng" algn="ctr">
          <a:noFill/>
          <a:prstDash val="solid"/>
          <a:miter lim="800000"/>
        </a:ln>
        <a:effectLst/>
      </dgm:spPr>
    </dgm:pt>
    <dgm:pt modelId="{2FCCFCCC-C77F-E14D-AE87-685CC6FDEC23}" type="pres">
      <dgm:prSet presAssocID="{30C171D0-1556-43B4-9B1F-26765975F44C}" presName="L2TextContainer" presStyleLbl="revTx" presStyleIdx="6" presStyleCnt="8">
        <dgm:presLayoutVars>
          <dgm:bulletEnabled val="1"/>
        </dgm:presLayoutVars>
      </dgm:prSet>
      <dgm:spPr/>
    </dgm:pt>
    <dgm:pt modelId="{C12C65ED-1362-1D4C-9A8B-FFE1A179E53B}" type="pres">
      <dgm:prSet presAssocID="{30C171D0-1556-43B4-9B1F-26765975F44C}" presName="L1TextContainer" presStyleLbl="revTx" presStyleIdx="7" presStyleCnt="8">
        <dgm:presLayoutVars>
          <dgm:chMax val="1"/>
          <dgm:chPref val="1"/>
          <dgm:bulletEnabled val="1"/>
        </dgm:presLayoutVars>
      </dgm:prSet>
      <dgm:spPr/>
    </dgm:pt>
    <dgm:pt modelId="{AF8725DD-7461-9946-B323-181291DDF7C3}" type="pres">
      <dgm:prSet presAssocID="{30C171D0-1556-43B4-9B1F-26765975F44C}" presName="ConnectLine" presStyleLbl="sibTrans1D1" presStyleIdx="3" presStyleCnt="4"/>
      <dgm:spPr>
        <a:noFill/>
        <a:ln w="12700" cap="flat" cmpd="sng" algn="ctr">
          <a:solidFill>
            <a:schemeClr val="accent5">
              <a:hueOff val="-6758543"/>
              <a:satOff val="-17419"/>
              <a:lumOff val="-11765"/>
              <a:alphaOff val="0"/>
            </a:schemeClr>
          </a:solidFill>
          <a:prstDash val="dash"/>
          <a:miter lim="800000"/>
        </a:ln>
        <a:effectLst/>
      </dgm:spPr>
    </dgm:pt>
    <dgm:pt modelId="{8FC2F2F8-6D35-9543-82CC-604D608CC1C6}" type="pres">
      <dgm:prSet presAssocID="{30C171D0-1556-43B4-9B1F-26765975F44C}" presName="EmptyPlaceHolder" presStyleCnt="0"/>
      <dgm:spPr/>
    </dgm:pt>
  </dgm:ptLst>
  <dgm:cxnLst>
    <dgm:cxn modelId="{14CBB406-3493-4458-9448-5747F61FD046}" srcId="{30C171D0-1556-43B4-9B1F-26765975F44C}" destId="{84EB8935-33BB-4B1E-A768-4F97BB73A95D}" srcOrd="0" destOrd="0" parTransId="{19CD5326-98F7-4ED8-8261-8DDCF834B6D2}" sibTransId="{4CB939C9-081D-4680-B6D2-5C2B60B8949D}"/>
    <dgm:cxn modelId="{20FE1A14-DD8C-4D9D-9F6B-500B89C6A813}" srcId="{DD2CBE95-EBA4-467F-9F83-42C3EBF64344}" destId="{789A33D8-01B3-4C08-9722-D1FE705451F1}" srcOrd="0" destOrd="0" parTransId="{51476F27-9C87-4FDB-A001-696AD5DD0CB2}" sibTransId="{45F217AE-2382-4903-BA14-EFFD04DB30ED}"/>
    <dgm:cxn modelId="{45B1724C-9DDA-4440-A3B2-98F92B9C43CD}" type="presOf" srcId="{01903302-FF2C-45C7-893E-08BF88DCA565}" destId="{80FCA19C-C954-3A41-BFEA-55FDA9288172}" srcOrd="0" destOrd="0" presId="urn:microsoft.com/office/officeart/2017/3/layout/DropPinTimeline"/>
    <dgm:cxn modelId="{7BDC6C4D-1019-4CA5-B6A1-B5CA85B52322}" srcId="{5EAD2D66-BA46-40AF-90B8-F982E8A6D70E}" destId="{01903302-FF2C-45C7-893E-08BF88DCA565}" srcOrd="0" destOrd="0" parTransId="{6211004A-DC0D-476B-9BC4-9377AE550A0C}" sibTransId="{C604C29E-9398-4F21-BD59-7C4FA2578BCA}"/>
    <dgm:cxn modelId="{FA4B9C60-037B-457F-8977-7C086E4C57CE}" srcId="{78C62295-F93B-40C7-9161-A1C6A6D45957}" destId="{9BA9E79B-40E0-4E6E-9DCD-8CB9598692DA}" srcOrd="0" destOrd="0" parTransId="{6D6B1C44-FF1E-48F7-BB10-E3DE0367CA56}" sibTransId="{90D29982-14B6-432A-A3B3-DCE4A0B0CF77}"/>
    <dgm:cxn modelId="{53D7436A-043B-DD42-BB1D-C1E02821A6D1}" type="presOf" srcId="{78C62295-F93B-40C7-9161-A1C6A6D45957}" destId="{E2E6EE63-251D-604D-8D1B-5F27A75F0257}" srcOrd="0" destOrd="0" presId="urn:microsoft.com/office/officeart/2017/3/layout/DropPinTimeline"/>
    <dgm:cxn modelId="{D92A9972-F948-A244-AEC0-16DFCC3629E7}" type="presOf" srcId="{84EB8935-33BB-4B1E-A768-4F97BB73A95D}" destId="{2FCCFCCC-C77F-E14D-AE87-685CC6FDEC23}" srcOrd="0" destOrd="0" presId="urn:microsoft.com/office/officeart/2017/3/layout/DropPinTimeline"/>
    <dgm:cxn modelId="{A830C592-705A-5A40-94AD-999A07B2AFB6}" type="presOf" srcId="{789A33D8-01B3-4C08-9722-D1FE705451F1}" destId="{B21A183C-C5E1-FC46-AAEE-1FED579B401D}" srcOrd="0" destOrd="0" presId="urn:microsoft.com/office/officeart/2017/3/layout/DropPinTimeline"/>
    <dgm:cxn modelId="{743DEF94-296F-4541-A571-6284BFC521D9}" type="presOf" srcId="{5EAD2D66-BA46-40AF-90B8-F982E8A6D70E}" destId="{6CC71B78-2533-344B-BDD1-59C1F0CB797E}" srcOrd="0" destOrd="0" presId="urn:microsoft.com/office/officeart/2017/3/layout/DropPinTimeline"/>
    <dgm:cxn modelId="{9CCABC99-0611-A94D-A845-90AFDDC0041B}" type="presOf" srcId="{DD2CBE95-EBA4-467F-9F83-42C3EBF64344}" destId="{B64CCF1E-BF23-9B4C-8E50-9A4A997BD8FC}" srcOrd="0" destOrd="0" presId="urn:microsoft.com/office/officeart/2017/3/layout/DropPinTimeline"/>
    <dgm:cxn modelId="{A5311EAC-6187-4DA4-B7EB-40808BC802FC}" srcId="{78C62295-F93B-40C7-9161-A1C6A6D45957}" destId="{DD2CBE95-EBA4-467F-9F83-42C3EBF64344}" srcOrd="1" destOrd="0" parTransId="{1AB7705A-B242-4313-9C36-F897D8BAF1C5}" sibTransId="{EF7B8FDE-AFF7-4065-8672-50A4CF11B69A}"/>
    <dgm:cxn modelId="{A7E1ACBB-6CCD-AC4E-9B9F-0F1DD33238B9}" type="presOf" srcId="{9BA9E79B-40E0-4E6E-9DCD-8CB9598692DA}" destId="{08265273-2B0E-784C-9E56-F091DF6D53C4}" srcOrd="0" destOrd="0" presId="urn:microsoft.com/office/officeart/2017/3/layout/DropPinTimeline"/>
    <dgm:cxn modelId="{0D980EC6-2D05-417F-8C3E-F013259E40C1}" srcId="{78C62295-F93B-40C7-9161-A1C6A6D45957}" destId="{5EAD2D66-BA46-40AF-90B8-F982E8A6D70E}" srcOrd="2" destOrd="0" parTransId="{76373F7D-E211-42B1-83C4-4F6683910BE3}" sibTransId="{FD61AD56-452C-4A3C-9B79-210AE73C5989}"/>
    <dgm:cxn modelId="{7027EED3-4650-4D95-9D81-CEF5DBC5FE37}" srcId="{78C62295-F93B-40C7-9161-A1C6A6D45957}" destId="{30C171D0-1556-43B4-9B1F-26765975F44C}" srcOrd="3" destOrd="0" parTransId="{A0F606F0-1AF3-4534-803A-E09C68E2CCA6}" sibTransId="{F9CD8A95-DB2F-4F6B-A4D4-A67BDCB7F698}"/>
    <dgm:cxn modelId="{FEF12DD9-B9AF-45B5-BED2-93B5E324BA29}" srcId="{9BA9E79B-40E0-4E6E-9DCD-8CB9598692DA}" destId="{66E93A02-EDED-4B48-9575-EFDBF7220682}" srcOrd="0" destOrd="0" parTransId="{1620E047-C59B-493B-9A13-86B22036AE5D}" sibTransId="{BA4C8EB1-7AC0-4F66-95A8-F39DDB8D5946}"/>
    <dgm:cxn modelId="{7EB364E8-7C93-534B-9A8F-4183A7BD16B1}" type="presOf" srcId="{30C171D0-1556-43B4-9B1F-26765975F44C}" destId="{C12C65ED-1362-1D4C-9A8B-FFE1A179E53B}" srcOrd="0" destOrd="0" presId="urn:microsoft.com/office/officeart/2017/3/layout/DropPinTimeline"/>
    <dgm:cxn modelId="{FA134EFC-8168-034C-899B-65AC8C018375}" type="presOf" srcId="{66E93A02-EDED-4B48-9575-EFDBF7220682}" destId="{808BC540-5806-F64B-984D-D21800BA0951}" srcOrd="0" destOrd="0" presId="urn:microsoft.com/office/officeart/2017/3/layout/DropPinTimeline"/>
    <dgm:cxn modelId="{B8C913A8-EFAD-5A43-B12D-7902874A173D}" type="presParOf" srcId="{E2E6EE63-251D-604D-8D1B-5F27A75F0257}" destId="{7880F56D-9B07-D54D-B8B7-747A80ED8DF1}" srcOrd="0" destOrd="0" presId="urn:microsoft.com/office/officeart/2017/3/layout/DropPinTimeline"/>
    <dgm:cxn modelId="{FA49EDE6-364B-7E46-B6C1-74C719577270}" type="presParOf" srcId="{E2E6EE63-251D-604D-8D1B-5F27A75F0257}" destId="{BD2E6AFB-D8F6-334E-9649-F6F5036D1814}" srcOrd="1" destOrd="0" presId="urn:microsoft.com/office/officeart/2017/3/layout/DropPinTimeline"/>
    <dgm:cxn modelId="{006D9C7C-1C32-7E41-A9D2-52DB79F7C66B}" type="presParOf" srcId="{BD2E6AFB-D8F6-334E-9649-F6F5036D1814}" destId="{237A2193-007C-344B-A9CA-99D79F776DB6}" srcOrd="0" destOrd="0" presId="urn:microsoft.com/office/officeart/2017/3/layout/DropPinTimeline"/>
    <dgm:cxn modelId="{0B7EB3F3-9498-9740-8ECC-F834D2F89CA5}" type="presParOf" srcId="{237A2193-007C-344B-A9CA-99D79F776DB6}" destId="{A3EE87FE-29F6-354D-A841-67964F804DF0}" srcOrd="0" destOrd="0" presId="urn:microsoft.com/office/officeart/2017/3/layout/DropPinTimeline"/>
    <dgm:cxn modelId="{235FB758-2F12-A649-845F-4E4C73BC9F5E}" type="presParOf" srcId="{237A2193-007C-344B-A9CA-99D79F776DB6}" destId="{BD2B919A-C1CB-DB4F-BDD4-8F2CA455C15C}" srcOrd="1" destOrd="0" presId="urn:microsoft.com/office/officeart/2017/3/layout/DropPinTimeline"/>
    <dgm:cxn modelId="{F3F8924B-AB05-FA4F-9A85-55EB03043356}" type="presParOf" srcId="{BD2B919A-C1CB-DB4F-BDD4-8F2CA455C15C}" destId="{0549D901-3A44-5E4E-BC70-2E492D34314C}" srcOrd="0" destOrd="0" presId="urn:microsoft.com/office/officeart/2017/3/layout/DropPinTimeline"/>
    <dgm:cxn modelId="{60926834-C642-2F4B-B3F6-D69AEE3F019E}" type="presParOf" srcId="{BD2B919A-C1CB-DB4F-BDD4-8F2CA455C15C}" destId="{3E532918-AC43-A44F-A9E1-B33E005789C9}" srcOrd="1" destOrd="0" presId="urn:microsoft.com/office/officeart/2017/3/layout/DropPinTimeline"/>
    <dgm:cxn modelId="{FE39B15D-08F0-B843-9B22-91B750CD20B5}" type="presParOf" srcId="{237A2193-007C-344B-A9CA-99D79F776DB6}" destId="{808BC540-5806-F64B-984D-D21800BA0951}" srcOrd="2" destOrd="0" presId="urn:microsoft.com/office/officeart/2017/3/layout/DropPinTimeline"/>
    <dgm:cxn modelId="{97076CA3-6FA1-9948-84BD-772007171276}" type="presParOf" srcId="{237A2193-007C-344B-A9CA-99D79F776DB6}" destId="{08265273-2B0E-784C-9E56-F091DF6D53C4}" srcOrd="3" destOrd="0" presId="urn:microsoft.com/office/officeart/2017/3/layout/DropPinTimeline"/>
    <dgm:cxn modelId="{FFCDA5F3-2F9D-BB49-B421-FB03B4FC47FC}" type="presParOf" srcId="{237A2193-007C-344B-A9CA-99D79F776DB6}" destId="{28B7624D-FEDC-1149-AEAD-C82919C03685}" srcOrd="4" destOrd="0" presId="urn:microsoft.com/office/officeart/2017/3/layout/DropPinTimeline"/>
    <dgm:cxn modelId="{9A0D79EE-0880-C54A-9BF4-E73AAC89C01F}" type="presParOf" srcId="{237A2193-007C-344B-A9CA-99D79F776DB6}" destId="{97A37695-E0B7-9D47-89AD-D71340BE3217}" srcOrd="5" destOrd="0" presId="urn:microsoft.com/office/officeart/2017/3/layout/DropPinTimeline"/>
    <dgm:cxn modelId="{7ED81B71-6B81-CD44-834D-12AD5E8AE6CD}" type="presParOf" srcId="{BD2E6AFB-D8F6-334E-9649-F6F5036D1814}" destId="{F3F14E6F-AD67-5249-A2AD-C1C6348DDC61}" srcOrd="1" destOrd="0" presId="urn:microsoft.com/office/officeart/2017/3/layout/DropPinTimeline"/>
    <dgm:cxn modelId="{7672AA33-36EE-5040-940E-9FE9CF3769D7}" type="presParOf" srcId="{BD2E6AFB-D8F6-334E-9649-F6F5036D1814}" destId="{6EE08C3E-B3F7-EC49-8020-89DAC491E2E1}" srcOrd="2" destOrd="0" presId="urn:microsoft.com/office/officeart/2017/3/layout/DropPinTimeline"/>
    <dgm:cxn modelId="{E7C4929B-445C-CD4D-A883-230E99B7EFA6}" type="presParOf" srcId="{6EE08C3E-B3F7-EC49-8020-89DAC491E2E1}" destId="{374E6D14-C1EB-E349-B6A4-4163FE5EA60F}" srcOrd="0" destOrd="0" presId="urn:microsoft.com/office/officeart/2017/3/layout/DropPinTimeline"/>
    <dgm:cxn modelId="{EC5CEE8B-21F4-9F4A-BFC3-AB7B22428BE3}" type="presParOf" srcId="{6EE08C3E-B3F7-EC49-8020-89DAC491E2E1}" destId="{C8FF6DAE-5BB7-9447-BEB6-02891CCE691F}" srcOrd="1" destOrd="0" presId="urn:microsoft.com/office/officeart/2017/3/layout/DropPinTimeline"/>
    <dgm:cxn modelId="{3DA4254A-3E5B-1243-9333-FE1E25343341}" type="presParOf" srcId="{C8FF6DAE-5BB7-9447-BEB6-02891CCE691F}" destId="{2667BFC9-836D-904B-954F-C05DDDFC0F92}" srcOrd="0" destOrd="0" presId="urn:microsoft.com/office/officeart/2017/3/layout/DropPinTimeline"/>
    <dgm:cxn modelId="{E9F4EB1C-C200-C84C-82C4-5809F1C9F972}" type="presParOf" srcId="{C8FF6DAE-5BB7-9447-BEB6-02891CCE691F}" destId="{BA8DC994-700C-474F-B3A5-C6626E19A848}" srcOrd="1" destOrd="0" presId="urn:microsoft.com/office/officeart/2017/3/layout/DropPinTimeline"/>
    <dgm:cxn modelId="{CD7FF4C8-5DED-4D4A-A700-7AB24053B7EB}" type="presParOf" srcId="{6EE08C3E-B3F7-EC49-8020-89DAC491E2E1}" destId="{B21A183C-C5E1-FC46-AAEE-1FED579B401D}" srcOrd="2" destOrd="0" presId="urn:microsoft.com/office/officeart/2017/3/layout/DropPinTimeline"/>
    <dgm:cxn modelId="{CD0AC201-B98D-C04D-AD44-8659D07ABDCE}" type="presParOf" srcId="{6EE08C3E-B3F7-EC49-8020-89DAC491E2E1}" destId="{B64CCF1E-BF23-9B4C-8E50-9A4A997BD8FC}" srcOrd="3" destOrd="0" presId="urn:microsoft.com/office/officeart/2017/3/layout/DropPinTimeline"/>
    <dgm:cxn modelId="{9620A428-2728-B043-9287-A5B8B27D12B7}" type="presParOf" srcId="{6EE08C3E-B3F7-EC49-8020-89DAC491E2E1}" destId="{382173F0-4F3F-624C-93F6-2446AB6835C9}" srcOrd="4" destOrd="0" presId="urn:microsoft.com/office/officeart/2017/3/layout/DropPinTimeline"/>
    <dgm:cxn modelId="{556AB8C4-F7C0-4C4B-910A-9EFC72EE1D39}" type="presParOf" srcId="{6EE08C3E-B3F7-EC49-8020-89DAC491E2E1}" destId="{8E16586E-4010-3F4B-8D7A-EFA518B20985}" srcOrd="5" destOrd="0" presId="urn:microsoft.com/office/officeart/2017/3/layout/DropPinTimeline"/>
    <dgm:cxn modelId="{26B71E00-8709-F84B-B378-2BBCF1548D9C}" type="presParOf" srcId="{BD2E6AFB-D8F6-334E-9649-F6F5036D1814}" destId="{9ADC44C5-A53E-D94E-9B2B-2F25E6C2B7A5}" srcOrd="3" destOrd="0" presId="urn:microsoft.com/office/officeart/2017/3/layout/DropPinTimeline"/>
    <dgm:cxn modelId="{13C72F55-BF67-4B41-BF39-508A901CD606}" type="presParOf" srcId="{BD2E6AFB-D8F6-334E-9649-F6F5036D1814}" destId="{51A4CA77-26EC-0C40-B8D7-0782B275EB0F}" srcOrd="4" destOrd="0" presId="urn:microsoft.com/office/officeart/2017/3/layout/DropPinTimeline"/>
    <dgm:cxn modelId="{5C014B7A-50C6-F241-97AD-556A1DB082D4}" type="presParOf" srcId="{51A4CA77-26EC-0C40-B8D7-0782B275EB0F}" destId="{6F084F39-E371-9242-8B20-06AA32B46918}" srcOrd="0" destOrd="0" presId="urn:microsoft.com/office/officeart/2017/3/layout/DropPinTimeline"/>
    <dgm:cxn modelId="{2F2074D6-8AD7-BE4F-BA8F-C3E067659678}" type="presParOf" srcId="{51A4CA77-26EC-0C40-B8D7-0782B275EB0F}" destId="{F1CE83B0-E1D5-CC46-9936-CAEE50879A7B}" srcOrd="1" destOrd="0" presId="urn:microsoft.com/office/officeart/2017/3/layout/DropPinTimeline"/>
    <dgm:cxn modelId="{0F42C814-5923-C647-8F4E-18174E6DF9F7}" type="presParOf" srcId="{F1CE83B0-E1D5-CC46-9936-CAEE50879A7B}" destId="{1FD419E2-872C-1C44-9A80-A7138D8AB1F8}" srcOrd="0" destOrd="0" presId="urn:microsoft.com/office/officeart/2017/3/layout/DropPinTimeline"/>
    <dgm:cxn modelId="{A88EFFB8-C65B-7947-8573-AA952F7691CE}" type="presParOf" srcId="{F1CE83B0-E1D5-CC46-9936-CAEE50879A7B}" destId="{F4150A9B-E9CA-AC48-B04C-665CE3CED751}" srcOrd="1" destOrd="0" presId="urn:microsoft.com/office/officeart/2017/3/layout/DropPinTimeline"/>
    <dgm:cxn modelId="{6C6417E1-0651-AB47-A72C-80214CA1D2DE}" type="presParOf" srcId="{51A4CA77-26EC-0C40-B8D7-0782B275EB0F}" destId="{80FCA19C-C954-3A41-BFEA-55FDA9288172}" srcOrd="2" destOrd="0" presId="urn:microsoft.com/office/officeart/2017/3/layout/DropPinTimeline"/>
    <dgm:cxn modelId="{E84C7AA0-ADB9-DB45-BB94-4E94FB5998A2}" type="presParOf" srcId="{51A4CA77-26EC-0C40-B8D7-0782B275EB0F}" destId="{6CC71B78-2533-344B-BDD1-59C1F0CB797E}" srcOrd="3" destOrd="0" presId="urn:microsoft.com/office/officeart/2017/3/layout/DropPinTimeline"/>
    <dgm:cxn modelId="{BB905A5B-FD72-B148-A18F-093CF536A974}" type="presParOf" srcId="{51A4CA77-26EC-0C40-B8D7-0782B275EB0F}" destId="{B7C7A572-B678-E543-932E-13B663CB6EF1}" srcOrd="4" destOrd="0" presId="urn:microsoft.com/office/officeart/2017/3/layout/DropPinTimeline"/>
    <dgm:cxn modelId="{6E0A8E21-9EE1-2549-B9C4-2FD7766B2855}" type="presParOf" srcId="{51A4CA77-26EC-0C40-B8D7-0782B275EB0F}" destId="{DD0D37C9-30E1-804A-82AB-4A3046DBDE61}" srcOrd="5" destOrd="0" presId="urn:microsoft.com/office/officeart/2017/3/layout/DropPinTimeline"/>
    <dgm:cxn modelId="{3A7B05A7-00E1-B240-96B9-2F9E6C5C998C}" type="presParOf" srcId="{BD2E6AFB-D8F6-334E-9649-F6F5036D1814}" destId="{5E8E9A55-3E06-6A4F-BE8C-334E8B3906F0}" srcOrd="5" destOrd="0" presId="urn:microsoft.com/office/officeart/2017/3/layout/DropPinTimeline"/>
    <dgm:cxn modelId="{5D494E54-5596-6445-BBAB-127C22350448}" type="presParOf" srcId="{BD2E6AFB-D8F6-334E-9649-F6F5036D1814}" destId="{42CE1A02-CC3A-224A-9B00-76E7D64EBF21}" srcOrd="6" destOrd="0" presId="urn:microsoft.com/office/officeart/2017/3/layout/DropPinTimeline"/>
    <dgm:cxn modelId="{DE1202F1-6C8F-AC42-9B9B-58AF7B947182}" type="presParOf" srcId="{42CE1A02-CC3A-224A-9B00-76E7D64EBF21}" destId="{97342A2C-E890-0943-8C19-180F8B90C8DD}" srcOrd="0" destOrd="0" presId="urn:microsoft.com/office/officeart/2017/3/layout/DropPinTimeline"/>
    <dgm:cxn modelId="{5A601BF0-C2F3-9943-A5FA-6E7353CE6153}" type="presParOf" srcId="{42CE1A02-CC3A-224A-9B00-76E7D64EBF21}" destId="{CE750EA4-814E-2845-93C2-5E9CBD72708B}" srcOrd="1" destOrd="0" presId="urn:microsoft.com/office/officeart/2017/3/layout/DropPinTimeline"/>
    <dgm:cxn modelId="{A3D90E8B-90DF-2648-93A4-75B199C557C1}" type="presParOf" srcId="{CE750EA4-814E-2845-93C2-5E9CBD72708B}" destId="{6B8DE1D0-3707-DB47-BEB0-89C8143DDFA3}" srcOrd="0" destOrd="0" presId="urn:microsoft.com/office/officeart/2017/3/layout/DropPinTimeline"/>
    <dgm:cxn modelId="{6E88F7DF-5E3C-E34C-89F9-F0AAB01E49B0}" type="presParOf" srcId="{CE750EA4-814E-2845-93C2-5E9CBD72708B}" destId="{7B561BAD-1E31-1B4F-B7A1-B9A28274B549}" srcOrd="1" destOrd="0" presId="urn:microsoft.com/office/officeart/2017/3/layout/DropPinTimeline"/>
    <dgm:cxn modelId="{F5B47F4D-2C45-4A45-A8D3-69B5307DBDF8}" type="presParOf" srcId="{42CE1A02-CC3A-224A-9B00-76E7D64EBF21}" destId="{2FCCFCCC-C77F-E14D-AE87-685CC6FDEC23}" srcOrd="2" destOrd="0" presId="urn:microsoft.com/office/officeart/2017/3/layout/DropPinTimeline"/>
    <dgm:cxn modelId="{19067F1C-6FF0-034E-8ED0-36F398134898}" type="presParOf" srcId="{42CE1A02-CC3A-224A-9B00-76E7D64EBF21}" destId="{C12C65ED-1362-1D4C-9A8B-FFE1A179E53B}" srcOrd="3" destOrd="0" presId="urn:microsoft.com/office/officeart/2017/3/layout/DropPinTimeline"/>
    <dgm:cxn modelId="{2C343E5E-EFC7-B540-B9FB-65BAEC2C3126}" type="presParOf" srcId="{42CE1A02-CC3A-224A-9B00-76E7D64EBF21}" destId="{AF8725DD-7461-9946-B323-181291DDF7C3}" srcOrd="4" destOrd="0" presId="urn:microsoft.com/office/officeart/2017/3/layout/DropPinTimeline"/>
    <dgm:cxn modelId="{36E18809-17FC-2D40-B986-8C29D17A68D7}" type="presParOf" srcId="{42CE1A02-CC3A-224A-9B00-76E7D64EBF21}" destId="{8FC2F2F8-6D35-9543-82CC-604D608CC1C6}"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541D7A-3AD7-3B46-A07F-C439E5493E3E}">
      <dsp:nvSpPr>
        <dsp:cNvPr id="0" name=""/>
        <dsp:cNvSpPr/>
      </dsp:nvSpPr>
      <dsp:spPr>
        <a:xfrm>
          <a:off x="6100" y="1016948"/>
          <a:ext cx="1376526" cy="797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fr-FR" sz="1200" kern="1200" dirty="0"/>
            <a:t>1815</a:t>
          </a:r>
        </a:p>
      </dsp:txBody>
      <dsp:txXfrm>
        <a:off x="6100" y="1016948"/>
        <a:ext cx="1376526" cy="531391"/>
      </dsp:txXfrm>
    </dsp:sp>
    <dsp:sp modelId="{428A8073-4F46-8745-9189-29113A40BD0A}">
      <dsp:nvSpPr>
        <dsp:cNvPr id="0" name=""/>
        <dsp:cNvSpPr/>
      </dsp:nvSpPr>
      <dsp:spPr>
        <a:xfrm>
          <a:off x="288040" y="1548339"/>
          <a:ext cx="1376526" cy="1786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a:t>Majorité écrasante d'ultras à la chambre </a:t>
          </a:r>
        </a:p>
      </dsp:txBody>
      <dsp:txXfrm>
        <a:off x="328357" y="1588656"/>
        <a:ext cx="1295892" cy="1705416"/>
      </dsp:txXfrm>
    </dsp:sp>
    <dsp:sp modelId="{5DBED409-03E2-6B4A-B4AE-CE0A245C0FF8}">
      <dsp:nvSpPr>
        <dsp:cNvPr id="0" name=""/>
        <dsp:cNvSpPr/>
      </dsp:nvSpPr>
      <dsp:spPr>
        <a:xfrm>
          <a:off x="1591304" y="1111286"/>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1591304" y="1179829"/>
        <a:ext cx="339580" cy="205629"/>
      </dsp:txXfrm>
    </dsp:sp>
    <dsp:sp modelId="{0A045915-2375-8249-95FE-6B1502EE5967}">
      <dsp:nvSpPr>
        <dsp:cNvPr id="0" name=""/>
        <dsp:cNvSpPr/>
      </dsp:nvSpPr>
      <dsp:spPr>
        <a:xfrm>
          <a:off x="2217333" y="1016948"/>
          <a:ext cx="1376526" cy="797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fr-FR" sz="1200" kern="1200" dirty="0"/>
            <a:t>1816</a:t>
          </a:r>
        </a:p>
      </dsp:txBody>
      <dsp:txXfrm>
        <a:off x="2217333" y="1016948"/>
        <a:ext cx="1376526" cy="531391"/>
      </dsp:txXfrm>
    </dsp:sp>
    <dsp:sp modelId="{4BA42643-7230-B748-9DEE-014C55DCAA5A}">
      <dsp:nvSpPr>
        <dsp:cNvPr id="0" name=""/>
        <dsp:cNvSpPr/>
      </dsp:nvSpPr>
      <dsp:spPr>
        <a:xfrm>
          <a:off x="2499273" y="1548339"/>
          <a:ext cx="1376526" cy="1786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a:t>le roi dissout la chambre. Gouvernement des doctrinaires</a:t>
          </a:r>
        </a:p>
      </dsp:txBody>
      <dsp:txXfrm>
        <a:off x="2539590" y="1588656"/>
        <a:ext cx="1295892" cy="1705416"/>
      </dsp:txXfrm>
    </dsp:sp>
    <dsp:sp modelId="{BEE1FCE4-1A2A-0B40-9F1A-0000E676D1A0}">
      <dsp:nvSpPr>
        <dsp:cNvPr id="0" name=""/>
        <dsp:cNvSpPr/>
      </dsp:nvSpPr>
      <dsp:spPr>
        <a:xfrm>
          <a:off x="3802537" y="1111286"/>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3802537" y="1179829"/>
        <a:ext cx="339580" cy="205629"/>
      </dsp:txXfrm>
    </dsp:sp>
    <dsp:sp modelId="{4AEEC539-7754-044C-A7B7-95D805BDFEE3}">
      <dsp:nvSpPr>
        <dsp:cNvPr id="0" name=""/>
        <dsp:cNvSpPr/>
      </dsp:nvSpPr>
      <dsp:spPr>
        <a:xfrm>
          <a:off x="4428566" y="1016948"/>
          <a:ext cx="1376526" cy="797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fr-FR" sz="1200" kern="1200" dirty="0"/>
            <a:t>1820-1824</a:t>
          </a:r>
        </a:p>
      </dsp:txBody>
      <dsp:txXfrm>
        <a:off x="4428566" y="1016948"/>
        <a:ext cx="1376526" cy="531391"/>
      </dsp:txXfrm>
    </dsp:sp>
    <dsp:sp modelId="{FDE75274-A9A7-D84D-9604-62A756E385B0}">
      <dsp:nvSpPr>
        <dsp:cNvPr id="0" name=""/>
        <dsp:cNvSpPr/>
      </dsp:nvSpPr>
      <dsp:spPr>
        <a:xfrm>
          <a:off x="4710506" y="1548339"/>
          <a:ext cx="1376526" cy="1786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a:t>À cause de l'assassinat du duc de Berry, retour des ultras</a:t>
          </a:r>
        </a:p>
      </dsp:txBody>
      <dsp:txXfrm>
        <a:off x="4750823" y="1588656"/>
        <a:ext cx="1295892" cy="1705416"/>
      </dsp:txXfrm>
    </dsp:sp>
    <dsp:sp modelId="{D8EEB1F2-3DCE-0048-B2B4-6D9510F1D3E4}">
      <dsp:nvSpPr>
        <dsp:cNvPr id="0" name=""/>
        <dsp:cNvSpPr/>
      </dsp:nvSpPr>
      <dsp:spPr>
        <a:xfrm>
          <a:off x="6013770" y="1111286"/>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6013770" y="1179829"/>
        <a:ext cx="339580" cy="205629"/>
      </dsp:txXfrm>
    </dsp:sp>
    <dsp:sp modelId="{FACF47F4-22A3-3346-9C8E-F9C018599746}">
      <dsp:nvSpPr>
        <dsp:cNvPr id="0" name=""/>
        <dsp:cNvSpPr/>
      </dsp:nvSpPr>
      <dsp:spPr>
        <a:xfrm>
          <a:off x="6639799" y="1016948"/>
          <a:ext cx="1376526" cy="797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fr-FR" sz="1200" kern="1200" dirty="0"/>
            <a:t>1827</a:t>
          </a:r>
        </a:p>
        <a:p>
          <a:pPr marL="0" lvl="0" indent="0" algn="l" defTabSz="533400">
            <a:lnSpc>
              <a:spcPct val="90000"/>
            </a:lnSpc>
            <a:spcBef>
              <a:spcPct val="0"/>
            </a:spcBef>
            <a:spcAft>
              <a:spcPct val="35000"/>
            </a:spcAft>
            <a:buNone/>
          </a:pPr>
          <a:endParaRPr lang="fr-FR" sz="1200" kern="1200" dirty="0"/>
        </a:p>
      </dsp:txBody>
      <dsp:txXfrm>
        <a:off x="6639799" y="1016948"/>
        <a:ext cx="1376526" cy="531391"/>
      </dsp:txXfrm>
    </dsp:sp>
    <dsp:sp modelId="{CF259F62-06B9-A143-B0B0-9F2CEB2A0AC4}">
      <dsp:nvSpPr>
        <dsp:cNvPr id="0" name=""/>
        <dsp:cNvSpPr/>
      </dsp:nvSpPr>
      <dsp:spPr>
        <a:xfrm>
          <a:off x="6921739" y="1548339"/>
          <a:ext cx="1376526" cy="1786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a:t>Majorité libérale aux élections. Le roi n’en tient pas compte. Gouvernement ultra avec le ministère de Villèle</a:t>
          </a:r>
        </a:p>
      </dsp:txBody>
      <dsp:txXfrm>
        <a:off x="6962056" y="1588656"/>
        <a:ext cx="1295892" cy="1705416"/>
      </dsp:txXfrm>
    </dsp:sp>
    <dsp:sp modelId="{0BEAD8B8-26EE-9543-9790-F153ABF9CCC5}">
      <dsp:nvSpPr>
        <dsp:cNvPr id="0" name=""/>
        <dsp:cNvSpPr/>
      </dsp:nvSpPr>
      <dsp:spPr>
        <a:xfrm>
          <a:off x="8225003" y="1111286"/>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8225003" y="1179829"/>
        <a:ext cx="339580" cy="205629"/>
      </dsp:txXfrm>
    </dsp:sp>
    <dsp:sp modelId="{FE57B4C7-335F-6C49-BF23-132BBD8428E0}">
      <dsp:nvSpPr>
        <dsp:cNvPr id="0" name=""/>
        <dsp:cNvSpPr/>
      </dsp:nvSpPr>
      <dsp:spPr>
        <a:xfrm>
          <a:off x="8851032" y="1016948"/>
          <a:ext cx="1376526" cy="797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fr-FR" sz="1200" kern="1200" dirty="0"/>
            <a:t>27-29 juillet 1830</a:t>
          </a:r>
        </a:p>
      </dsp:txBody>
      <dsp:txXfrm>
        <a:off x="8851032" y="1016948"/>
        <a:ext cx="1376526" cy="531391"/>
      </dsp:txXfrm>
    </dsp:sp>
    <dsp:sp modelId="{F49412C9-0FC2-BD47-9D4A-E60C65C21C10}">
      <dsp:nvSpPr>
        <dsp:cNvPr id="0" name=""/>
        <dsp:cNvSpPr/>
      </dsp:nvSpPr>
      <dsp:spPr>
        <a:xfrm>
          <a:off x="9132972" y="1548339"/>
          <a:ext cx="1376526" cy="1786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a:t>Les trois Glorieuses</a:t>
          </a:r>
        </a:p>
      </dsp:txBody>
      <dsp:txXfrm>
        <a:off x="9173289" y="1588656"/>
        <a:ext cx="1295892" cy="17054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394786-5480-6945-84A9-E01105A67C22}">
      <dsp:nvSpPr>
        <dsp:cNvPr id="0" name=""/>
        <dsp:cNvSpPr/>
      </dsp:nvSpPr>
      <dsp:spPr>
        <a:xfrm>
          <a:off x="0" y="1847056"/>
          <a:ext cx="1643062" cy="657225"/>
        </a:xfrm>
        <a:prstGeom prst="chevron">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27-28-29 juillet 1830 : Trois glorieuses</a:t>
          </a:r>
        </a:p>
      </dsp:txBody>
      <dsp:txXfrm>
        <a:off x="328613" y="1847056"/>
        <a:ext cx="985837" cy="657225"/>
      </dsp:txXfrm>
    </dsp:sp>
    <dsp:sp modelId="{2DDB70C2-26A5-5944-9647-4EF1B05B7486}">
      <dsp:nvSpPr>
        <dsp:cNvPr id="0" name=""/>
        <dsp:cNvSpPr/>
      </dsp:nvSpPr>
      <dsp:spPr>
        <a:xfrm>
          <a:off x="1478756" y="1847056"/>
          <a:ext cx="1643062" cy="65722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7 août 1830 : intronisation de Louis-Philippe Ier</a:t>
          </a:r>
        </a:p>
      </dsp:txBody>
      <dsp:txXfrm>
        <a:off x="1807369" y="1847056"/>
        <a:ext cx="985837" cy="657225"/>
      </dsp:txXfrm>
    </dsp:sp>
    <dsp:sp modelId="{B21698ED-817F-524B-9415-FF91BC2EE40D}">
      <dsp:nvSpPr>
        <dsp:cNvPr id="0" name=""/>
        <dsp:cNvSpPr/>
      </dsp:nvSpPr>
      <dsp:spPr>
        <a:xfrm>
          <a:off x="2957512" y="1847056"/>
          <a:ext cx="1643062" cy="657225"/>
        </a:xfrm>
        <a:prstGeom prst="chevron">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25 août 1830 : insurrection de Bruxelles</a:t>
          </a:r>
        </a:p>
      </dsp:txBody>
      <dsp:txXfrm>
        <a:off x="3286125" y="1847056"/>
        <a:ext cx="985837" cy="657225"/>
      </dsp:txXfrm>
    </dsp:sp>
    <dsp:sp modelId="{10D6C9D4-BA21-D54C-98DE-78EFD4045C8D}">
      <dsp:nvSpPr>
        <dsp:cNvPr id="0" name=""/>
        <dsp:cNvSpPr/>
      </dsp:nvSpPr>
      <dsp:spPr>
        <a:xfrm>
          <a:off x="4436268" y="1847056"/>
          <a:ext cx="1643062" cy="65722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4 octobre 1830 : indépendance de la Belgique</a:t>
          </a:r>
        </a:p>
      </dsp:txBody>
      <dsp:txXfrm>
        <a:off x="4764881" y="1847056"/>
        <a:ext cx="985837" cy="657225"/>
      </dsp:txXfrm>
    </dsp:sp>
    <dsp:sp modelId="{0106403B-DB62-8A4F-B506-9F18BF673137}">
      <dsp:nvSpPr>
        <dsp:cNvPr id="0" name=""/>
        <dsp:cNvSpPr/>
      </dsp:nvSpPr>
      <dsp:spPr>
        <a:xfrm>
          <a:off x="5915025" y="1847056"/>
          <a:ext cx="1643062" cy="657225"/>
        </a:xfrm>
        <a:prstGeom prst="chevron">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29 novembre 1830 : Insurrection de Varsovie</a:t>
          </a:r>
        </a:p>
      </dsp:txBody>
      <dsp:txXfrm>
        <a:off x="6243638" y="1847056"/>
        <a:ext cx="985837" cy="657225"/>
      </dsp:txXfrm>
    </dsp:sp>
    <dsp:sp modelId="{6C4374E9-A1F5-2145-B799-DB785DE4EC0F}">
      <dsp:nvSpPr>
        <dsp:cNvPr id="0" name=""/>
        <dsp:cNvSpPr/>
      </dsp:nvSpPr>
      <dsp:spPr>
        <a:xfrm>
          <a:off x="7393781" y="1847056"/>
          <a:ext cx="1643062" cy="657225"/>
        </a:xfrm>
        <a:prstGeom prst="chevron">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8 février 1831 : soulèvement de Bologne</a:t>
          </a:r>
        </a:p>
      </dsp:txBody>
      <dsp:txXfrm>
        <a:off x="7722394" y="1847056"/>
        <a:ext cx="985837" cy="657225"/>
      </dsp:txXfrm>
    </dsp:sp>
    <dsp:sp modelId="{8A874ADA-BFEC-9C4F-AF0B-7E0126D0F6ED}">
      <dsp:nvSpPr>
        <dsp:cNvPr id="0" name=""/>
        <dsp:cNvSpPr/>
      </dsp:nvSpPr>
      <dsp:spPr>
        <a:xfrm>
          <a:off x="8872537" y="1847056"/>
          <a:ext cx="1643062" cy="657225"/>
        </a:xfrm>
        <a:prstGeom prst="chevron">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7 septembre 1831 : prise de Varsovie par les Russes</a:t>
          </a:r>
        </a:p>
      </dsp:txBody>
      <dsp:txXfrm>
        <a:off x="9201150" y="1847056"/>
        <a:ext cx="985837" cy="6572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80F56D-9B07-D54D-B8B7-747A80ED8DF1}">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0549D901-3A44-5E4E-BC70-2E492D34314C}">
      <dsp:nvSpPr>
        <dsp:cNvPr id="0" name=""/>
        <dsp:cNvSpPr/>
      </dsp:nvSpPr>
      <dsp:spPr>
        <a:xfrm rot="8100000">
          <a:off x="68112" y="501406"/>
          <a:ext cx="319993" cy="319993"/>
        </a:xfrm>
        <a:prstGeom prst="teardrop">
          <a:avLst>
            <a:gd name="adj" fmla="val 11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532918-AC43-A44F-A9E1-B33E005789C9}">
      <dsp:nvSpPr>
        <dsp:cNvPr id="0" name=""/>
        <dsp:cNvSpPr/>
      </dsp:nvSpPr>
      <dsp:spPr>
        <a:xfrm>
          <a:off x="103661" y="536955"/>
          <a:ext cx="248896" cy="24889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08BC540-5806-F64B-984D-D21800BA0951}">
      <dsp:nvSpPr>
        <dsp:cNvPr id="0" name=""/>
        <dsp:cNvSpPr/>
      </dsp:nvSpPr>
      <dsp:spPr>
        <a:xfrm>
          <a:off x="454379" y="887672"/>
          <a:ext cx="3498086"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guerre d’indépendance de la Grèce vis-à-vis de l’Empire Ottoman.</a:t>
          </a:r>
        </a:p>
      </dsp:txBody>
      <dsp:txXfrm>
        <a:off x="454379" y="887672"/>
        <a:ext cx="3498086" cy="1287996"/>
      </dsp:txXfrm>
    </dsp:sp>
    <dsp:sp modelId="{08265273-2B0E-784C-9E56-F091DF6D53C4}">
      <dsp:nvSpPr>
        <dsp:cNvPr id="0" name=""/>
        <dsp:cNvSpPr/>
      </dsp:nvSpPr>
      <dsp:spPr>
        <a:xfrm>
          <a:off x="454379" y="435133"/>
          <a:ext cx="3498086"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1821–1830</a:t>
          </a:r>
        </a:p>
      </dsp:txBody>
      <dsp:txXfrm>
        <a:off x="454379" y="435133"/>
        <a:ext cx="3498086" cy="452539"/>
      </dsp:txXfrm>
    </dsp:sp>
    <dsp:sp modelId="{28B7624D-FEDC-1149-AEAD-C82919C03685}">
      <dsp:nvSpPr>
        <dsp:cNvPr id="0" name=""/>
        <dsp:cNvSpPr/>
      </dsp:nvSpPr>
      <dsp:spPr>
        <a:xfrm>
          <a:off x="228109" y="887672"/>
          <a:ext cx="0" cy="1287996"/>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3EE87FE-29F6-354D-A841-67964F804DF0}">
      <dsp:nvSpPr>
        <dsp:cNvPr id="0" name=""/>
        <dsp:cNvSpPr/>
      </dsp:nvSpPr>
      <dsp:spPr>
        <a:xfrm>
          <a:off x="186507" y="2134940"/>
          <a:ext cx="81457" cy="81457"/>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67BFC9-836D-904B-954F-C05DDDFC0F92}">
      <dsp:nvSpPr>
        <dsp:cNvPr id="0" name=""/>
        <dsp:cNvSpPr/>
      </dsp:nvSpPr>
      <dsp:spPr>
        <a:xfrm rot="18900000">
          <a:off x="2167232" y="3529937"/>
          <a:ext cx="319993" cy="319993"/>
        </a:xfrm>
        <a:prstGeom prst="teardrop">
          <a:avLst>
            <a:gd name="adj" fmla="val 115000"/>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8DC994-700C-474F-B3A5-C6626E19A848}">
      <dsp:nvSpPr>
        <dsp:cNvPr id="0" name=""/>
        <dsp:cNvSpPr/>
      </dsp:nvSpPr>
      <dsp:spPr>
        <a:xfrm>
          <a:off x="2202780" y="3565486"/>
          <a:ext cx="248896" cy="24889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21A183C-C5E1-FC46-AAEE-1FED579B401D}">
      <dsp:nvSpPr>
        <dsp:cNvPr id="0" name=""/>
        <dsp:cNvSpPr/>
      </dsp:nvSpPr>
      <dsp:spPr>
        <a:xfrm>
          <a:off x="2553498" y="2175669"/>
          <a:ext cx="3498086"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victoire navale anglo-franco-russe contre la flotte turco-égyptienne à Navarin</a:t>
          </a:r>
        </a:p>
      </dsp:txBody>
      <dsp:txXfrm>
        <a:off x="2553498" y="2175669"/>
        <a:ext cx="3498086" cy="1287996"/>
      </dsp:txXfrm>
    </dsp:sp>
    <dsp:sp modelId="{B64CCF1E-BF23-9B4C-8E50-9A4A997BD8FC}">
      <dsp:nvSpPr>
        <dsp:cNvPr id="0" name=""/>
        <dsp:cNvSpPr/>
      </dsp:nvSpPr>
      <dsp:spPr>
        <a:xfrm>
          <a:off x="2553498" y="3463665"/>
          <a:ext cx="3498086"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oct. 1827</a:t>
          </a:r>
        </a:p>
      </dsp:txBody>
      <dsp:txXfrm>
        <a:off x="2553498" y="3463665"/>
        <a:ext cx="3498086" cy="452539"/>
      </dsp:txXfrm>
    </dsp:sp>
    <dsp:sp modelId="{382173F0-4F3F-624C-93F6-2446AB6835C9}">
      <dsp:nvSpPr>
        <dsp:cNvPr id="0" name=""/>
        <dsp:cNvSpPr/>
      </dsp:nvSpPr>
      <dsp:spPr>
        <a:xfrm>
          <a:off x="2327228" y="2175669"/>
          <a:ext cx="0" cy="1287996"/>
        </a:xfrm>
        <a:prstGeom prst="line">
          <a:avLst/>
        </a:prstGeom>
        <a:noFill/>
        <a:ln w="12700" cap="flat" cmpd="sng" algn="ctr">
          <a:solidFill>
            <a:schemeClr val="accent5">
              <a:hueOff val="-2252848"/>
              <a:satOff val="-5806"/>
              <a:lumOff val="-3922"/>
              <a:alphaOff val="0"/>
            </a:schemeClr>
          </a:solidFill>
          <a:prstDash val="dash"/>
          <a:miter lim="800000"/>
        </a:ln>
        <a:effectLst/>
      </dsp:spPr>
      <dsp:style>
        <a:lnRef idx="1">
          <a:scrgbClr r="0" g="0" b="0"/>
        </a:lnRef>
        <a:fillRef idx="0">
          <a:scrgbClr r="0" g="0" b="0"/>
        </a:fillRef>
        <a:effectRef idx="0">
          <a:scrgbClr r="0" g="0" b="0"/>
        </a:effectRef>
        <a:fontRef idx="minor"/>
      </dsp:style>
    </dsp:sp>
    <dsp:sp modelId="{374E6D14-C1EB-E349-B6A4-4163FE5EA60F}">
      <dsp:nvSpPr>
        <dsp:cNvPr id="0" name=""/>
        <dsp:cNvSpPr/>
      </dsp:nvSpPr>
      <dsp:spPr>
        <a:xfrm>
          <a:off x="2285627" y="2134940"/>
          <a:ext cx="81457" cy="81457"/>
        </a:xfrm>
        <a:prstGeom prst="ellipse">
          <a:avLst/>
        </a:prstGeom>
        <a:solidFill>
          <a:schemeClr val="accent5">
            <a:hueOff val="-2252848"/>
            <a:satOff val="-5806"/>
            <a:lumOff val="-392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D419E2-872C-1C44-9A80-A7138D8AB1F8}">
      <dsp:nvSpPr>
        <dsp:cNvPr id="0" name=""/>
        <dsp:cNvSpPr/>
      </dsp:nvSpPr>
      <dsp:spPr>
        <a:xfrm rot="8100000">
          <a:off x="4266351" y="501406"/>
          <a:ext cx="319993" cy="319993"/>
        </a:xfrm>
        <a:prstGeom prst="teardrop">
          <a:avLst>
            <a:gd name="adj" fmla="val 115000"/>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150A9B-E9CA-AC48-B04C-665CE3CED751}">
      <dsp:nvSpPr>
        <dsp:cNvPr id="0" name=""/>
        <dsp:cNvSpPr/>
      </dsp:nvSpPr>
      <dsp:spPr>
        <a:xfrm>
          <a:off x="4301899" y="536955"/>
          <a:ext cx="248896" cy="24889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0FCA19C-C954-3A41-BFEA-55FDA9288172}">
      <dsp:nvSpPr>
        <dsp:cNvPr id="0" name=""/>
        <dsp:cNvSpPr/>
      </dsp:nvSpPr>
      <dsp:spPr>
        <a:xfrm>
          <a:off x="4652617" y="887672"/>
          <a:ext cx="3498086"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traité d’Andrinople</a:t>
          </a:r>
        </a:p>
      </dsp:txBody>
      <dsp:txXfrm>
        <a:off x="4652617" y="887672"/>
        <a:ext cx="3498086" cy="1287996"/>
      </dsp:txXfrm>
    </dsp:sp>
    <dsp:sp modelId="{6CC71B78-2533-344B-BDD1-59C1F0CB797E}">
      <dsp:nvSpPr>
        <dsp:cNvPr id="0" name=""/>
        <dsp:cNvSpPr/>
      </dsp:nvSpPr>
      <dsp:spPr>
        <a:xfrm>
          <a:off x="4652617" y="435133"/>
          <a:ext cx="3498086"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14 sept. 1829</a:t>
          </a:r>
        </a:p>
      </dsp:txBody>
      <dsp:txXfrm>
        <a:off x="4652617" y="435133"/>
        <a:ext cx="3498086" cy="452539"/>
      </dsp:txXfrm>
    </dsp:sp>
    <dsp:sp modelId="{B7C7A572-B678-E543-932E-13B663CB6EF1}">
      <dsp:nvSpPr>
        <dsp:cNvPr id="0" name=""/>
        <dsp:cNvSpPr/>
      </dsp:nvSpPr>
      <dsp:spPr>
        <a:xfrm>
          <a:off x="4426348" y="887672"/>
          <a:ext cx="0" cy="1287996"/>
        </a:xfrm>
        <a:prstGeom prst="line">
          <a:avLst/>
        </a:prstGeom>
        <a:noFill/>
        <a:ln w="12700" cap="flat" cmpd="sng" algn="ctr">
          <a:solidFill>
            <a:schemeClr val="accent5">
              <a:hueOff val="-4505695"/>
              <a:satOff val="-11613"/>
              <a:lumOff val="-7843"/>
              <a:alphaOff val="0"/>
            </a:schemeClr>
          </a:solidFill>
          <a:prstDash val="dash"/>
          <a:miter lim="800000"/>
        </a:ln>
        <a:effectLst/>
      </dsp:spPr>
      <dsp:style>
        <a:lnRef idx="1">
          <a:scrgbClr r="0" g="0" b="0"/>
        </a:lnRef>
        <a:fillRef idx="0">
          <a:scrgbClr r="0" g="0" b="0"/>
        </a:fillRef>
        <a:effectRef idx="0">
          <a:scrgbClr r="0" g="0" b="0"/>
        </a:effectRef>
        <a:fontRef idx="minor"/>
      </dsp:style>
    </dsp:sp>
    <dsp:sp modelId="{6F084F39-E371-9242-8B20-06AA32B46918}">
      <dsp:nvSpPr>
        <dsp:cNvPr id="0" name=""/>
        <dsp:cNvSpPr/>
      </dsp:nvSpPr>
      <dsp:spPr>
        <a:xfrm>
          <a:off x="4384746" y="2134940"/>
          <a:ext cx="81457" cy="81457"/>
        </a:xfrm>
        <a:prstGeom prst="ellipse">
          <a:avLst/>
        </a:prstGeom>
        <a:solidFill>
          <a:schemeClr val="accent5">
            <a:hueOff val="-4505695"/>
            <a:satOff val="-11613"/>
            <a:lumOff val="-784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8DE1D0-3707-DB47-BEB0-89C8143DDFA3}">
      <dsp:nvSpPr>
        <dsp:cNvPr id="0" name=""/>
        <dsp:cNvSpPr/>
      </dsp:nvSpPr>
      <dsp:spPr>
        <a:xfrm rot="18900000">
          <a:off x="6365470" y="3529937"/>
          <a:ext cx="319993" cy="319993"/>
        </a:xfrm>
        <a:prstGeom prst="teardrop">
          <a:avLst>
            <a:gd name="adj" fmla="val 115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561BAD-1E31-1B4F-B7A1-B9A28274B549}">
      <dsp:nvSpPr>
        <dsp:cNvPr id="0" name=""/>
        <dsp:cNvSpPr/>
      </dsp:nvSpPr>
      <dsp:spPr>
        <a:xfrm>
          <a:off x="6401019" y="3565486"/>
          <a:ext cx="248896" cy="24889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CCFCCC-C77F-E14D-AE87-685CC6FDEC23}">
      <dsp:nvSpPr>
        <dsp:cNvPr id="0" name=""/>
        <dsp:cNvSpPr/>
      </dsp:nvSpPr>
      <dsp:spPr>
        <a:xfrm>
          <a:off x="6751736" y="2175669"/>
          <a:ext cx="3498086"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Indépendance de la Grèce</a:t>
          </a:r>
        </a:p>
      </dsp:txBody>
      <dsp:txXfrm>
        <a:off x="6751736" y="2175669"/>
        <a:ext cx="3498086" cy="1287996"/>
      </dsp:txXfrm>
    </dsp:sp>
    <dsp:sp modelId="{C12C65ED-1362-1D4C-9A8B-FFE1A179E53B}">
      <dsp:nvSpPr>
        <dsp:cNvPr id="0" name=""/>
        <dsp:cNvSpPr/>
      </dsp:nvSpPr>
      <dsp:spPr>
        <a:xfrm>
          <a:off x="6751736" y="3463665"/>
          <a:ext cx="3498086"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3 févr. 1830</a:t>
          </a:r>
        </a:p>
      </dsp:txBody>
      <dsp:txXfrm>
        <a:off x="6751736" y="3463665"/>
        <a:ext cx="3498086" cy="452539"/>
      </dsp:txXfrm>
    </dsp:sp>
    <dsp:sp modelId="{AF8725DD-7461-9946-B323-181291DDF7C3}">
      <dsp:nvSpPr>
        <dsp:cNvPr id="0" name=""/>
        <dsp:cNvSpPr/>
      </dsp:nvSpPr>
      <dsp:spPr>
        <a:xfrm>
          <a:off x="6525467" y="2175669"/>
          <a:ext cx="0" cy="1287996"/>
        </a:xfrm>
        <a:prstGeom prst="line">
          <a:avLst/>
        </a:prstGeom>
        <a:noFill/>
        <a:ln w="12700" cap="flat" cmpd="sng" algn="ctr">
          <a:solidFill>
            <a:schemeClr val="accent5">
              <a:hueOff val="-6758543"/>
              <a:satOff val="-17419"/>
              <a:lumOff val="-11765"/>
              <a:alphaOff val="0"/>
            </a:schemeClr>
          </a:solidFill>
          <a:prstDash val="dash"/>
          <a:miter lim="800000"/>
        </a:ln>
        <a:effectLst/>
      </dsp:spPr>
      <dsp:style>
        <a:lnRef idx="1">
          <a:scrgbClr r="0" g="0" b="0"/>
        </a:lnRef>
        <a:fillRef idx="0">
          <a:scrgbClr r="0" g="0" b="0"/>
        </a:fillRef>
        <a:effectRef idx="0">
          <a:scrgbClr r="0" g="0" b="0"/>
        </a:effectRef>
        <a:fontRef idx="minor"/>
      </dsp:style>
    </dsp:sp>
    <dsp:sp modelId="{97342A2C-E890-0943-8C19-180F8B90C8DD}">
      <dsp:nvSpPr>
        <dsp:cNvPr id="0" name=""/>
        <dsp:cNvSpPr/>
      </dsp:nvSpPr>
      <dsp:spPr>
        <a:xfrm>
          <a:off x="6483865" y="2134940"/>
          <a:ext cx="81457" cy="81457"/>
        </a:xfrm>
        <a:prstGeom prst="ellipse">
          <a:avLst/>
        </a:prstGeom>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D8FE80-D08D-D14C-91DA-159763B599E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8BB1C16-50A6-AD4F-B95A-AC5888F078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2529633-1C5D-1A47-A9F2-679101C24E9E}"/>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3D0582D3-75BA-C44C-B1CA-5D46D00847A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91A830A-63FF-2947-BB74-6F8783F0E27B}"/>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4086539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837480-B2C5-1845-AFA1-82A4CCB47B6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6792B2D-F188-8848-96B2-0D65305E11A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F0EEE5-24B7-D046-96CD-C035A0FAE55A}"/>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702E9ACF-27AE-BE40-9A6F-28A2EF376D4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AB347A-2D81-D24A-BF18-07F0116AF454}"/>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49689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C5E53F-32F7-924C-8712-2B95916F875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033A0C6-1C58-584F-A777-2B6F7E9A2F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F635041-5041-9449-9F12-47E4DE009F64}"/>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0E56FCD6-817A-EF42-94A6-290ECD0B755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269D21-FFD8-4F4D-863E-FB41229EBD0F}"/>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37400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5460FE-1BC8-064E-B8DB-3D9DF444595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39D062-8D68-FF43-9E6A-54A20F0C519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54C0F13-07C8-D84E-A443-49F61AB040E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EC9AE76-3EF1-C846-A0D8-70B6CE398D89}"/>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6" name="Espace réservé du pied de page 5">
            <a:extLst>
              <a:ext uri="{FF2B5EF4-FFF2-40B4-BE49-F238E27FC236}">
                <a16:creationId xmlns:a16="http://schemas.microsoft.com/office/drawing/2014/main" id="{6CF774DB-5C08-A446-9166-F66D038460F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0A4945F-6BCC-6940-8BC5-179A9C96A6FF}"/>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943932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20BD58-7FAD-F34A-B88D-EF55241678C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9BD380D-B513-D24C-9370-C19ADC5A76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667D933-063C-8543-9CFC-7AE1068ABCB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A76DB33-3935-5543-BFB3-FA36BA0B5F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0395DC2-8571-D64F-B80C-EF445E870D6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F3C6DB4-32FE-9F44-9DF7-2BF16D872C4E}"/>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8" name="Espace réservé du pied de page 7">
            <a:extLst>
              <a:ext uri="{FF2B5EF4-FFF2-40B4-BE49-F238E27FC236}">
                <a16:creationId xmlns:a16="http://schemas.microsoft.com/office/drawing/2014/main" id="{84B5BCDC-7BB5-4D47-9F63-928F29F6E5F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8CF1CF7-7ECF-BC42-8B83-A8B616A983EF}"/>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1553712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B7C580-E825-A142-BEBA-B9403230548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8B4865-F11D-7244-81E9-7AC1B07AC6EB}"/>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4" name="Espace réservé du pied de page 3">
            <a:extLst>
              <a:ext uri="{FF2B5EF4-FFF2-40B4-BE49-F238E27FC236}">
                <a16:creationId xmlns:a16="http://schemas.microsoft.com/office/drawing/2014/main" id="{70FBB1F0-8166-7547-9B29-4DE0CF414EE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BBC29A9-C0D8-3044-A652-2C600CBEC9C3}"/>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2871930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CC7C441-B702-7F4D-B812-38C2B3097A4B}"/>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3" name="Espace réservé du pied de page 2">
            <a:extLst>
              <a:ext uri="{FF2B5EF4-FFF2-40B4-BE49-F238E27FC236}">
                <a16:creationId xmlns:a16="http://schemas.microsoft.com/office/drawing/2014/main" id="{C25941A6-97C9-FA40-9CEA-DB90E541732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3605AC4-425C-FD40-BFDC-1AE9176CA7DD}"/>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2532024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C5FAFA-5C24-B646-A41E-189704A503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E2993C3-858F-AF4C-8C53-C7766311AF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D2FB49-0B6A-B145-BAEE-7C4DEDF75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1949BA0-D5C0-1D4C-B120-8DD1F255B02E}"/>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6" name="Espace réservé du pied de page 5">
            <a:extLst>
              <a:ext uri="{FF2B5EF4-FFF2-40B4-BE49-F238E27FC236}">
                <a16:creationId xmlns:a16="http://schemas.microsoft.com/office/drawing/2014/main" id="{5B7BF089-8DBE-1841-AEF8-A73F9645B3D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C67872-2307-C84B-B385-2340CF133D9B}"/>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2361850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0B6780-B2AB-2B41-A204-0005015A76F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D005C7B-2D9F-0D42-8FEB-B65D63E97E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9285F24-4237-A047-BC6A-6E0FFB3CA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A206EB0-1179-DA4E-B5DA-CB021DCA3DD7}"/>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6" name="Espace réservé du pied de page 5">
            <a:extLst>
              <a:ext uri="{FF2B5EF4-FFF2-40B4-BE49-F238E27FC236}">
                <a16:creationId xmlns:a16="http://schemas.microsoft.com/office/drawing/2014/main" id="{A38B9D7E-902E-674E-BC1D-7863F2BEE60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49EA44-BF2C-8F43-9729-5B1CC610DFE9}"/>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2964352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CC79E0-5FF7-F34F-88FC-1FA26346904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0CBC40C-A604-A34F-97E1-8323A5AB817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E5BE5E-9254-1E4D-9D93-A5A68BAEC078}"/>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BD7090F9-4DCA-6040-8895-B978E4E9B99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E4C402E-F92E-3047-97EC-7A66AA5CCCF3}"/>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3160775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3C6B60-32CF-1640-8F97-D8A38DFD277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DEC5398-D625-F14D-B12E-4536310CD7A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4F4F11-425A-EB41-AACF-20035AAB5DF6}"/>
              </a:ext>
            </a:extLst>
          </p:cNvPr>
          <p:cNvSpPr>
            <a:spLocks noGrp="1"/>
          </p:cNvSpPr>
          <p:nvPr>
            <p:ph type="dt" sz="half" idx="10"/>
          </p:nvPr>
        </p:nvSpPr>
        <p:spPr/>
        <p:txBody>
          <a:bodyPr/>
          <a:lstStyle/>
          <a:p>
            <a:fld id="{7EC6CEA7-06CA-6049-8046-2EAB141F71FC}"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2D07F9BE-CB40-C84A-A9DC-5ACA408866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B8655EA-A91B-D245-B37D-326AC4E4BA7F}"/>
              </a:ext>
            </a:extLst>
          </p:cNvPr>
          <p:cNvSpPr>
            <a:spLocks noGrp="1"/>
          </p:cNvSpPr>
          <p:nvPr>
            <p:ph type="sldNum" sz="quarter" idx="12"/>
          </p:nvPr>
        </p:nvSpPr>
        <p:spPr/>
        <p:txBody>
          <a:bodyPr/>
          <a:lstStyle/>
          <a:p>
            <a:fld id="{E74B0E40-1777-1B45-ACE7-CBC9B1953A97}" type="slidenum">
              <a:rPr lang="fr-FR" smtClean="0"/>
              <a:t>‹N°›</a:t>
            </a:fld>
            <a:endParaRPr lang="fr-FR"/>
          </a:p>
        </p:txBody>
      </p:sp>
    </p:spTree>
    <p:extLst>
      <p:ext uri="{BB962C8B-B14F-4D97-AF65-F5344CB8AC3E}">
        <p14:creationId xmlns:p14="http://schemas.microsoft.com/office/powerpoint/2010/main" val="1284851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57F78CB-FB53-F643-B6C7-3209AECC84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57B71CE-83F8-CE45-9151-E11108E4AB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175DC8-8AAC-D04B-AE7D-FCA5C6EF0B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6CEA7-06CA-6049-8046-2EAB141F71FC}" type="datetimeFigureOut">
              <a:rPr lang="fr-FR" smtClean="0"/>
              <a:t>18/08/2022</a:t>
            </a:fld>
            <a:endParaRPr lang="fr-FR"/>
          </a:p>
        </p:txBody>
      </p:sp>
      <p:sp>
        <p:nvSpPr>
          <p:cNvPr id="5" name="Espace réservé du pied de page 4">
            <a:extLst>
              <a:ext uri="{FF2B5EF4-FFF2-40B4-BE49-F238E27FC236}">
                <a16:creationId xmlns:a16="http://schemas.microsoft.com/office/drawing/2014/main" id="{B5157D9C-E1E6-5F4F-ABEB-612C608CD1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674C1A4-9AFE-D944-8C8D-1C45132EDD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4B0E40-1777-1B45-ACE7-CBC9B1953A97}" type="slidenum">
              <a:rPr lang="fr-FR" smtClean="0"/>
              <a:t>‹N°›</a:t>
            </a:fld>
            <a:endParaRPr lang="fr-FR"/>
          </a:p>
        </p:txBody>
      </p:sp>
    </p:spTree>
    <p:extLst>
      <p:ext uri="{BB962C8B-B14F-4D97-AF65-F5344CB8AC3E}">
        <p14:creationId xmlns:p14="http://schemas.microsoft.com/office/powerpoint/2010/main" val="2513678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FAD9705A-60B4-254A-8F18-DA99D5A16C15}"/>
              </a:ext>
            </a:extLst>
          </p:cNvPr>
          <p:cNvPicPr>
            <a:picLocks noChangeAspect="1"/>
          </p:cNvPicPr>
          <p:nvPr/>
        </p:nvPicPr>
        <p:blipFill rotWithShape="1">
          <a:blip r:embed="rId2"/>
          <a:srcRect t="5811" b="5811"/>
          <a:stretch/>
        </p:blipFill>
        <p:spPr>
          <a:xfrm>
            <a:off x="1" y="10"/>
            <a:ext cx="9669642" cy="6857990"/>
          </a:xfrm>
          <a:prstGeom prst="rect">
            <a:avLst/>
          </a:prstGeom>
        </p:spPr>
      </p:pic>
      <p:sp>
        <p:nvSpPr>
          <p:cNvPr id="24" name="Rectangle 2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80F5CE0-BD48-3C4A-B3F2-8DB094F38740}"/>
              </a:ext>
            </a:extLst>
          </p:cNvPr>
          <p:cNvSpPr>
            <a:spLocks noGrp="1"/>
          </p:cNvSpPr>
          <p:nvPr>
            <p:ph type="ctrTitle"/>
          </p:nvPr>
        </p:nvSpPr>
        <p:spPr>
          <a:xfrm>
            <a:off x="7935402" y="743447"/>
            <a:ext cx="3445765" cy="3692028"/>
          </a:xfrm>
          <a:noFill/>
        </p:spPr>
        <p:txBody>
          <a:bodyPr>
            <a:normAutofit/>
          </a:bodyPr>
          <a:lstStyle/>
          <a:p>
            <a:pPr algn="l"/>
            <a:r>
              <a:rPr lang="fr-FR" sz="4800"/>
              <a:t>L’Europe entre restauration et révolution (1814-1848) </a:t>
            </a:r>
          </a:p>
        </p:txBody>
      </p:sp>
      <p:sp>
        <p:nvSpPr>
          <p:cNvPr id="3" name="Sous-titre 2">
            <a:extLst>
              <a:ext uri="{FF2B5EF4-FFF2-40B4-BE49-F238E27FC236}">
                <a16:creationId xmlns:a16="http://schemas.microsoft.com/office/drawing/2014/main" id="{52869EC1-EE6A-974E-8032-EA3F5D140791}"/>
              </a:ext>
            </a:extLst>
          </p:cNvPr>
          <p:cNvSpPr>
            <a:spLocks noGrp="1"/>
          </p:cNvSpPr>
          <p:nvPr>
            <p:ph type="subTitle" idx="1"/>
          </p:nvPr>
        </p:nvSpPr>
        <p:spPr>
          <a:xfrm>
            <a:off x="7935403" y="4629234"/>
            <a:ext cx="3445766" cy="1485319"/>
          </a:xfrm>
          <a:noFill/>
        </p:spPr>
        <p:txBody>
          <a:bodyPr>
            <a:normAutofit/>
          </a:bodyPr>
          <a:lstStyle/>
          <a:p>
            <a:pPr algn="l"/>
            <a:r>
              <a:rPr lang="fr-FR"/>
              <a:t>Chapitre 2 </a:t>
            </a:r>
          </a:p>
        </p:txBody>
      </p:sp>
    </p:spTree>
    <p:extLst>
      <p:ext uri="{BB962C8B-B14F-4D97-AF65-F5344CB8AC3E}">
        <p14:creationId xmlns:p14="http://schemas.microsoft.com/office/powerpoint/2010/main" val="3255426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B7D9829-4234-3149-9F97-5901D0889E64}"/>
              </a:ext>
            </a:extLst>
          </p:cNvPr>
          <p:cNvSpPr>
            <a:spLocks noGrp="1"/>
          </p:cNvSpPr>
          <p:nvPr>
            <p:ph type="title"/>
          </p:nvPr>
        </p:nvSpPr>
        <p:spPr>
          <a:xfrm>
            <a:off x="640080" y="325369"/>
            <a:ext cx="4368602" cy="1956841"/>
          </a:xfrm>
        </p:spPr>
        <p:txBody>
          <a:bodyPr anchor="b">
            <a:normAutofit/>
          </a:bodyPr>
          <a:lstStyle/>
          <a:p>
            <a:r>
              <a:rPr lang="fr-FR" sz="5400"/>
              <a:t>Romantisme (page 68)</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FB371358-DC4A-6A43-B503-7C417F4360D8}"/>
              </a:ext>
            </a:extLst>
          </p:cNvPr>
          <p:cNvSpPr>
            <a:spLocks noGrp="1"/>
          </p:cNvSpPr>
          <p:nvPr>
            <p:ph idx="1"/>
          </p:nvPr>
        </p:nvSpPr>
        <p:spPr>
          <a:xfrm>
            <a:off x="640080" y="2872899"/>
            <a:ext cx="4243589" cy="3320668"/>
          </a:xfrm>
        </p:spPr>
        <p:txBody>
          <a:bodyPr>
            <a:normAutofit/>
          </a:bodyPr>
          <a:lstStyle/>
          <a:p>
            <a:r>
              <a:rPr lang="fr-FR" sz="2200" dirty="0"/>
              <a:t>Mouvement culturel et fortement imprégné de christianisme qui s’épanouit dans la première moitié du 19</a:t>
            </a:r>
            <a:r>
              <a:rPr lang="fr-FR" sz="2200" baseline="30000" dirty="0"/>
              <a:t>ème</a:t>
            </a:r>
            <a:r>
              <a:rPr lang="fr-FR" sz="2200" dirty="0"/>
              <a:t> siècle en cherchant à faire triompher les passions, la sensibilité, les libertés plutôt que la raison.</a:t>
            </a:r>
          </a:p>
        </p:txBody>
      </p:sp>
      <p:pic>
        <p:nvPicPr>
          <p:cNvPr id="5" name="Image 4">
            <a:extLst>
              <a:ext uri="{FF2B5EF4-FFF2-40B4-BE49-F238E27FC236}">
                <a16:creationId xmlns:a16="http://schemas.microsoft.com/office/drawing/2014/main" id="{329AD8AA-31C1-5E48-BD88-C9810ABA5542}"/>
              </a:ext>
            </a:extLst>
          </p:cNvPr>
          <p:cNvPicPr>
            <a:picLocks noChangeAspect="1"/>
          </p:cNvPicPr>
          <p:nvPr/>
        </p:nvPicPr>
        <p:blipFill rotWithShape="1">
          <a:blip r:embed="rId2"/>
          <a:srcRect t="15817" r="-1" b="666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110182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535F6467-37FB-F348-A903-12C6CC1ED52C}"/>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1. </a:t>
            </a:r>
            <a:r>
              <a:rPr lang="en-US" sz="7200" kern="1200" dirty="0" err="1">
                <a:solidFill>
                  <a:schemeClr val="tx1"/>
                </a:solidFill>
                <a:latin typeface="+mj-lt"/>
                <a:ea typeface="+mj-ea"/>
                <a:cs typeface="+mj-cs"/>
              </a:rPr>
              <a:t>L’échec</a:t>
            </a:r>
            <a:r>
              <a:rPr lang="en-US" sz="7200" kern="1200" dirty="0">
                <a:solidFill>
                  <a:schemeClr val="tx1"/>
                </a:solidFill>
                <a:latin typeface="+mj-lt"/>
                <a:ea typeface="+mj-ea"/>
                <a:cs typeface="+mj-cs"/>
              </a:rPr>
              <a:t> de la </a:t>
            </a:r>
            <a:r>
              <a:rPr lang="en-US" sz="7200" kern="1200" dirty="0" err="1">
                <a:solidFill>
                  <a:schemeClr val="tx1"/>
                </a:solidFill>
                <a:latin typeface="+mj-lt"/>
                <a:ea typeface="+mj-ea"/>
                <a:cs typeface="+mj-cs"/>
              </a:rPr>
              <a:t>monarchie</a:t>
            </a:r>
            <a:r>
              <a:rPr lang="en-US" sz="7200" kern="1200" dirty="0">
                <a:solidFill>
                  <a:schemeClr val="tx1"/>
                </a:solidFill>
                <a:latin typeface="+mj-lt"/>
                <a:ea typeface="+mj-ea"/>
                <a:cs typeface="+mj-cs"/>
              </a:rPr>
              <a:t> </a:t>
            </a:r>
            <a:r>
              <a:rPr lang="en-US" sz="7200" kern="1200" dirty="0" err="1">
                <a:solidFill>
                  <a:schemeClr val="tx1"/>
                </a:solidFill>
                <a:latin typeface="+mj-lt"/>
                <a:ea typeface="+mj-ea"/>
                <a:cs typeface="+mj-cs"/>
              </a:rPr>
              <a:t>constitutionnelle</a:t>
            </a:r>
            <a:r>
              <a:rPr lang="en-US" sz="7200" kern="1200" dirty="0">
                <a:solidFill>
                  <a:schemeClr val="tx1"/>
                </a:solidFill>
                <a:latin typeface="+mj-lt"/>
                <a:ea typeface="+mj-ea"/>
                <a:cs typeface="+mj-cs"/>
              </a:rPr>
              <a:t> </a:t>
            </a:r>
          </a:p>
        </p:txBody>
      </p:sp>
      <p:sp>
        <p:nvSpPr>
          <p:cNvPr id="5" name="Espace réservé du texte 4">
            <a:extLst>
              <a:ext uri="{FF2B5EF4-FFF2-40B4-BE49-F238E27FC236}">
                <a16:creationId xmlns:a16="http://schemas.microsoft.com/office/drawing/2014/main" id="{7F3693FC-F821-1C46-BFB0-BE55C6BBD3C8}"/>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a:solidFill>
                  <a:schemeClr val="tx1"/>
                </a:solidFill>
                <a:latin typeface="+mn-lt"/>
                <a:ea typeface="+mn-ea"/>
                <a:cs typeface="+mn-cs"/>
              </a:rPr>
              <a:t>Première partie </a:t>
            </a:r>
          </a:p>
        </p:txBody>
      </p:sp>
      <p:cxnSp>
        <p:nvCxnSpPr>
          <p:cNvPr id="30" name="Straight Connector 29">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707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EBF24ED1-1C6D-4D46-9389-7F54759266C1}"/>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A. La Restauration </a:t>
            </a:r>
          </a:p>
        </p:txBody>
      </p:sp>
      <p:sp>
        <p:nvSpPr>
          <p:cNvPr id="5" name="Espace réservé du texte 4">
            <a:extLst>
              <a:ext uri="{FF2B5EF4-FFF2-40B4-BE49-F238E27FC236}">
                <a16:creationId xmlns:a16="http://schemas.microsoft.com/office/drawing/2014/main" id="{B7602170-9E1E-8C4C-AD37-B2C54435FFCC}"/>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a:solidFill>
                  <a:schemeClr val="tx1"/>
                </a:solidFill>
                <a:latin typeface="+mn-lt"/>
                <a:ea typeface="+mn-ea"/>
                <a:cs typeface="+mn-cs"/>
              </a:rPr>
              <a:t>1814-1830 </a:t>
            </a: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118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Espace réservé du contenu 7">
            <a:extLst>
              <a:ext uri="{FF2B5EF4-FFF2-40B4-BE49-F238E27FC236}">
                <a16:creationId xmlns:a16="http://schemas.microsoft.com/office/drawing/2014/main" id="{F31AA6DE-D24A-EC4D-AD3D-6B0E121635D6}"/>
              </a:ext>
            </a:extLst>
          </p:cNvPr>
          <p:cNvPicPr>
            <a:picLocks noGrp="1" noChangeAspect="1"/>
          </p:cNvPicPr>
          <p:nvPr>
            <p:ph idx="1"/>
          </p:nvPr>
        </p:nvPicPr>
        <p:blipFill rotWithShape="1">
          <a:blip r:embed="rId2"/>
          <a:srcRect t="4786" b="16191"/>
          <a:stretch/>
        </p:blipFill>
        <p:spPr>
          <a:xfrm>
            <a:off x="2522356"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re 3">
            <a:extLst>
              <a:ext uri="{FF2B5EF4-FFF2-40B4-BE49-F238E27FC236}">
                <a16:creationId xmlns:a16="http://schemas.microsoft.com/office/drawing/2014/main" id="{42F2E7B6-3238-5148-A8FE-B6CAE2808120}"/>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a:t>Louis XVIII (1755-1824)</a:t>
            </a:r>
          </a:p>
        </p:txBody>
      </p:sp>
      <p:sp>
        <p:nvSpPr>
          <p:cNvPr id="6" name="Espace réservé du texte 5">
            <a:extLst>
              <a:ext uri="{FF2B5EF4-FFF2-40B4-BE49-F238E27FC236}">
                <a16:creationId xmlns:a16="http://schemas.microsoft.com/office/drawing/2014/main" id="{2CE0F558-0032-9E47-98CD-223E6C641D6B}"/>
              </a:ext>
            </a:extLst>
          </p:cNvPr>
          <p:cNvSpPr>
            <a:spLocks noGrp="1"/>
          </p:cNvSpPr>
          <p:nvPr>
            <p:ph type="body" sz="half" idx="2"/>
          </p:nvPr>
        </p:nvSpPr>
        <p:spPr>
          <a:xfrm>
            <a:off x="838200" y="2434201"/>
            <a:ext cx="3822189" cy="3742762"/>
          </a:xfrm>
        </p:spPr>
        <p:txBody>
          <a:bodyPr vert="horz" lIns="91440" tIns="45720" rIns="91440" bIns="45720" rtlCol="0">
            <a:normAutofit/>
          </a:bodyPr>
          <a:lstStyle/>
          <a:p>
            <a:pPr indent="-228600">
              <a:buFont typeface="Arial" panose="020B0604020202020204" pitchFamily="34" charset="0"/>
              <a:buChar char="•"/>
            </a:pPr>
            <a:r>
              <a:rPr lang="en-US" sz="1400"/>
              <a:t>Frère de Louis XVI, le comte de Provence qui devient Monsieur lorsque son frère devient roi, il choisit l’exil pendant la Révolution et l’Empire. Il prend le titre de Louis XVIII à la mort de son jeune neveu dans la prison du Temple en 1795. Il accède au trône après l’abdication de Napoléon 1</a:t>
            </a:r>
            <a:r>
              <a:rPr lang="en-US" sz="1400" baseline="30000"/>
              <a:t>er</a:t>
            </a:r>
            <a:r>
              <a:rPr lang="en-US" sz="1400"/>
              <a:t>. </a:t>
            </a:r>
          </a:p>
          <a:p>
            <a:pPr indent="-228600">
              <a:buFont typeface="Arial" panose="020B0604020202020204" pitchFamily="34" charset="0"/>
              <a:buChar char="•"/>
            </a:pPr>
            <a:r>
              <a:rPr lang="en-US" sz="1400"/>
              <a:t>Il tente de concilier les évolutions liées à la Révolution et à l’Empire par la Charte constitutionnelle de 1814.</a:t>
            </a:r>
          </a:p>
          <a:p>
            <a:pPr indent="-228600">
              <a:buFont typeface="Arial" panose="020B0604020202020204" pitchFamily="34" charset="0"/>
              <a:buChar char="•"/>
            </a:pPr>
            <a:r>
              <a:rPr lang="en-US" sz="1400"/>
              <a:t>Mais cette politique conciliatrice se durcit après l’assassinat de son neveu et héritier le duc de Berry en 1820. </a:t>
            </a:r>
          </a:p>
          <a:p>
            <a:pPr indent="-228600">
              <a:buFont typeface="Arial" panose="020B0604020202020204" pitchFamily="34" charset="0"/>
              <a:buChar char="•"/>
            </a:pPr>
            <a:r>
              <a:rPr lang="en-US" sz="1400"/>
              <a:t>Son règne est aussi marqué par l’expédition en Espagne et la prise du Trocadéro en 1823.</a:t>
            </a:r>
          </a:p>
        </p:txBody>
      </p:sp>
    </p:spTree>
    <p:extLst>
      <p:ext uri="{BB962C8B-B14F-4D97-AF65-F5344CB8AC3E}">
        <p14:creationId xmlns:p14="http://schemas.microsoft.com/office/powerpoint/2010/main" val="420249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1CE41E0-DEBE-AD45-81CC-DF7D6AD409A9}"/>
              </a:ext>
            </a:extLst>
          </p:cNvPr>
          <p:cNvSpPr>
            <a:spLocks noGrp="1"/>
          </p:cNvSpPr>
          <p:nvPr>
            <p:ph type="title"/>
          </p:nvPr>
        </p:nvSpPr>
        <p:spPr/>
        <p:txBody>
          <a:bodyPr/>
          <a:lstStyle/>
          <a:p>
            <a:r>
              <a:rPr lang="fr-FR" dirty="0"/>
              <a:t>Les courants politiques de la Restauration</a:t>
            </a:r>
          </a:p>
        </p:txBody>
      </p:sp>
      <p:sp>
        <p:nvSpPr>
          <p:cNvPr id="6" name="Espace réservé du contenu 5">
            <a:extLst>
              <a:ext uri="{FF2B5EF4-FFF2-40B4-BE49-F238E27FC236}">
                <a16:creationId xmlns:a16="http://schemas.microsoft.com/office/drawing/2014/main" id="{471EBAA4-24FD-1B47-82B1-5DFE8034A0AB}"/>
              </a:ext>
            </a:extLst>
          </p:cNvPr>
          <p:cNvSpPr>
            <a:spLocks noGrp="1"/>
          </p:cNvSpPr>
          <p:nvPr>
            <p:ph idx="1"/>
          </p:nvPr>
        </p:nvSpPr>
        <p:spPr/>
        <p:txBody>
          <a:bodyPr/>
          <a:lstStyle/>
          <a:p>
            <a:endParaRPr lang="fr-FR"/>
          </a:p>
        </p:txBody>
      </p:sp>
      <p:sp>
        <p:nvSpPr>
          <p:cNvPr id="7" name="Rectangle 6">
            <a:extLst>
              <a:ext uri="{FF2B5EF4-FFF2-40B4-BE49-F238E27FC236}">
                <a16:creationId xmlns:a16="http://schemas.microsoft.com/office/drawing/2014/main" id="{B71A6897-6807-1841-9529-62BC93F2756A}"/>
              </a:ext>
            </a:extLst>
          </p:cNvPr>
          <p:cNvSpPr/>
          <p:nvPr/>
        </p:nvSpPr>
        <p:spPr>
          <a:xfrm>
            <a:off x="691055" y="2427890"/>
            <a:ext cx="2554014" cy="2448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fr-FR" dirty="0"/>
              <a:t>Les Ultras</a:t>
            </a:r>
          </a:p>
          <a:p>
            <a:pPr algn="ctr"/>
            <a:r>
              <a:rPr lang="fr-FR" dirty="0"/>
              <a:t>Détestant la Révolution française, ils prônent l’organisation de la société autour des corps hiérarchiques et la monarchie de Droit Divin</a:t>
            </a:r>
          </a:p>
        </p:txBody>
      </p:sp>
      <p:sp>
        <p:nvSpPr>
          <p:cNvPr id="8" name="Rectangle 7">
            <a:extLst>
              <a:ext uri="{FF2B5EF4-FFF2-40B4-BE49-F238E27FC236}">
                <a16:creationId xmlns:a16="http://schemas.microsoft.com/office/drawing/2014/main" id="{1C3D6E78-9C56-3B48-93BF-55B4EA986A93}"/>
              </a:ext>
            </a:extLst>
          </p:cNvPr>
          <p:cNvSpPr/>
          <p:nvPr/>
        </p:nvSpPr>
        <p:spPr>
          <a:xfrm>
            <a:off x="3530162" y="2427890"/>
            <a:ext cx="2554014" cy="244891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Les doctrinaires ou constitutionnels sont attachés à la Charte et veulent la faire évoluer dans un sens libéral pour donner plus de place à la souveraineté nationale</a:t>
            </a:r>
          </a:p>
        </p:txBody>
      </p:sp>
      <p:sp>
        <p:nvSpPr>
          <p:cNvPr id="9" name="Rectangle 8">
            <a:extLst>
              <a:ext uri="{FF2B5EF4-FFF2-40B4-BE49-F238E27FC236}">
                <a16:creationId xmlns:a16="http://schemas.microsoft.com/office/drawing/2014/main" id="{34627F15-E104-174F-AB5C-4D93A2A3D621}"/>
              </a:ext>
            </a:extLst>
          </p:cNvPr>
          <p:cNvSpPr/>
          <p:nvPr/>
        </p:nvSpPr>
        <p:spPr>
          <a:xfrm>
            <a:off x="6299638" y="2427890"/>
            <a:ext cx="2554014" cy="244891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 Les libéraux sont les adversaires de l’Ancien Régime et prônent l’effacement de l’Etat en matière économique. Ils sont aussi anticléricaux.</a:t>
            </a:r>
          </a:p>
        </p:txBody>
      </p:sp>
      <p:sp>
        <p:nvSpPr>
          <p:cNvPr id="10" name="Rectangle 9">
            <a:extLst>
              <a:ext uri="{FF2B5EF4-FFF2-40B4-BE49-F238E27FC236}">
                <a16:creationId xmlns:a16="http://schemas.microsoft.com/office/drawing/2014/main" id="{D2E0D6E8-298E-7847-B51D-C6EE3B2A8853}"/>
              </a:ext>
            </a:extLst>
          </p:cNvPr>
          <p:cNvSpPr/>
          <p:nvPr/>
        </p:nvSpPr>
        <p:spPr>
          <a:xfrm>
            <a:off x="9069114" y="2427890"/>
            <a:ext cx="2554014" cy="24489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 Républicains et bonapartistes sont exclus du système politique mais agissent dans la clandestinité pour accomplir leurs desseins politiques. </a:t>
            </a:r>
          </a:p>
        </p:txBody>
      </p:sp>
    </p:spTree>
    <p:extLst>
      <p:ext uri="{BB962C8B-B14F-4D97-AF65-F5344CB8AC3E}">
        <p14:creationId xmlns:p14="http://schemas.microsoft.com/office/powerpoint/2010/main" val="3797029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07" name="Rectangle 1640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re 5">
            <a:extLst>
              <a:ext uri="{FF2B5EF4-FFF2-40B4-BE49-F238E27FC236}">
                <a16:creationId xmlns:a16="http://schemas.microsoft.com/office/drawing/2014/main" id="{3251CCC4-F90E-1942-AFE0-6952715B5AEC}"/>
              </a:ext>
            </a:extLst>
          </p:cNvPr>
          <p:cNvSpPr>
            <a:spLocks noGrp="1"/>
          </p:cNvSpPr>
          <p:nvPr>
            <p:ph type="title"/>
          </p:nvPr>
        </p:nvSpPr>
        <p:spPr>
          <a:xfrm>
            <a:off x="838200" y="365125"/>
            <a:ext cx="10515600" cy="1325563"/>
          </a:xfrm>
        </p:spPr>
        <p:txBody>
          <a:bodyPr>
            <a:normAutofit/>
          </a:bodyPr>
          <a:lstStyle/>
          <a:p>
            <a:r>
              <a:rPr lang="fr-FR" altLang="fr-FR" sz="5400">
                <a:ea typeface="ＭＳ Ｐゴシック" panose="020B0600070205080204" pitchFamily="34" charset="-128"/>
              </a:rPr>
              <a:t>Qu’est-ce qu’un libéral ?</a:t>
            </a:r>
          </a:p>
        </p:txBody>
      </p:sp>
      <p:sp>
        <p:nvSpPr>
          <p:cNvPr id="1640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7" name="Espace réservé du contenu 6">
            <a:extLst>
              <a:ext uri="{FF2B5EF4-FFF2-40B4-BE49-F238E27FC236}">
                <a16:creationId xmlns:a16="http://schemas.microsoft.com/office/drawing/2014/main" id="{D47FC907-20A9-374A-BD13-61BF3726CEBB}"/>
              </a:ext>
            </a:extLst>
          </p:cNvPr>
          <p:cNvSpPr>
            <a:spLocks noGrp="1"/>
          </p:cNvSpPr>
          <p:nvPr>
            <p:ph sz="quarter" idx="1"/>
          </p:nvPr>
        </p:nvSpPr>
        <p:spPr>
          <a:xfrm>
            <a:off x="838200" y="1929384"/>
            <a:ext cx="10515600" cy="4251960"/>
          </a:xfrm>
        </p:spPr>
        <p:txBody>
          <a:bodyPr>
            <a:normAutofit/>
          </a:bodyPr>
          <a:lstStyle/>
          <a:p>
            <a:r>
              <a:rPr lang="fr-FR" altLang="fr-FR" sz="2200">
                <a:ea typeface="ＭＳ Ｐゴシック" panose="020B0600070205080204" pitchFamily="34" charset="-128"/>
              </a:rPr>
              <a:t>Un libéral dans un premier temps jusqu’en 1850 n’est pas un démocrate car il refuse le suffrage universel</a:t>
            </a:r>
          </a:p>
          <a:p>
            <a:r>
              <a:rPr lang="fr-FR" altLang="fr-FR" sz="2200">
                <a:ea typeface="ＭＳ Ｐゴシック" panose="020B0600070205080204" pitchFamily="34" charset="-128"/>
              </a:rPr>
              <a:t>La césure de 1848 correspond à l’adoption du suffrage universel en France seulement</a:t>
            </a:r>
          </a:p>
          <a:p>
            <a:r>
              <a:rPr lang="fr-FR" altLang="fr-FR" sz="2200">
                <a:ea typeface="ＭＳ Ｐゴシック" panose="020B0600070205080204" pitchFamily="34" charset="-128"/>
              </a:rPr>
              <a:t>Un libéral affirme le primat de la liberté individuelle</a:t>
            </a:r>
          </a:p>
          <a:p>
            <a:r>
              <a:rPr lang="fr-FR" altLang="fr-FR" sz="2200">
                <a:ea typeface="ＭＳ Ｐゴシック" panose="020B0600070205080204" pitchFamily="34" charset="-128"/>
              </a:rPr>
              <a:t>Il reconnaît donc les libertés fondamentales définies pendant la Révolution française </a:t>
            </a:r>
          </a:p>
        </p:txBody>
      </p:sp>
    </p:spTree>
    <p:extLst>
      <p:ext uri="{BB962C8B-B14F-4D97-AF65-F5344CB8AC3E}">
        <p14:creationId xmlns:p14="http://schemas.microsoft.com/office/powerpoint/2010/main" val="1323401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3">
            <a:extLst>
              <a:ext uri="{FF2B5EF4-FFF2-40B4-BE49-F238E27FC236}">
                <a16:creationId xmlns:a16="http://schemas.microsoft.com/office/drawing/2014/main" id="{DEF7FE0C-5F1F-174F-B66C-27966EAB1407}"/>
              </a:ext>
            </a:extLst>
          </p:cNvPr>
          <p:cNvSpPr>
            <a:spLocks noGrp="1"/>
          </p:cNvSpPr>
          <p:nvPr>
            <p:ph type="title"/>
          </p:nvPr>
        </p:nvSpPr>
        <p:spPr/>
        <p:txBody>
          <a:bodyPr/>
          <a:lstStyle/>
          <a:p>
            <a:r>
              <a:rPr lang="fr-FR" altLang="fr-FR" dirty="0">
                <a:ea typeface="ＭＳ Ｐゴシック" panose="020B0600070205080204" pitchFamily="34" charset="-128"/>
              </a:rPr>
              <a:t>Benjamin Constant (1767-1830)</a:t>
            </a:r>
          </a:p>
        </p:txBody>
      </p:sp>
      <p:sp>
        <p:nvSpPr>
          <p:cNvPr id="17411" name="Espace réservé du texte 5">
            <a:extLst>
              <a:ext uri="{FF2B5EF4-FFF2-40B4-BE49-F238E27FC236}">
                <a16:creationId xmlns:a16="http://schemas.microsoft.com/office/drawing/2014/main" id="{95E460E3-C2AD-724B-A961-45BD815100AC}"/>
              </a:ext>
            </a:extLst>
          </p:cNvPr>
          <p:cNvSpPr>
            <a:spLocks noGrp="1"/>
          </p:cNvSpPr>
          <p:nvPr>
            <p:ph type="body" idx="2"/>
          </p:nvPr>
        </p:nvSpPr>
        <p:spPr/>
        <p:txBody>
          <a:bodyPr/>
          <a:lstStyle/>
          <a:p>
            <a:r>
              <a:rPr lang="fr-FR" altLang="fr-FR" dirty="0">
                <a:ea typeface="ＭＳ Ｐゴシック" panose="020B0600070205080204" pitchFamily="34" charset="-128"/>
              </a:rPr>
              <a:t>Protestant né à Lausanne en Suisse qui mène une existence vagabonde. Voici une définition du libéralisme extraite des Mélanges de littérature et de politique paru en 1829.</a:t>
            </a:r>
          </a:p>
        </p:txBody>
      </p:sp>
      <p:sp>
        <p:nvSpPr>
          <p:cNvPr id="17412" name="Espace réservé du contenu 4">
            <a:extLst>
              <a:ext uri="{FF2B5EF4-FFF2-40B4-BE49-F238E27FC236}">
                <a16:creationId xmlns:a16="http://schemas.microsoft.com/office/drawing/2014/main" id="{147DB727-2C28-0E4C-BA05-7B5DF57F05CB}"/>
              </a:ext>
            </a:extLst>
          </p:cNvPr>
          <p:cNvSpPr>
            <a:spLocks noGrp="1"/>
          </p:cNvSpPr>
          <p:nvPr>
            <p:ph idx="1"/>
          </p:nvPr>
        </p:nvSpPr>
        <p:spPr>
          <a:xfrm>
            <a:off x="5183188" y="987425"/>
            <a:ext cx="6172200" cy="4873625"/>
          </a:xfrm>
        </p:spPr>
        <p:txBody>
          <a:bodyPr/>
          <a:lstStyle/>
          <a:p>
            <a:pPr algn="just"/>
            <a:r>
              <a:rPr lang="fr-FR" altLang="fr-FR" sz="2000" dirty="0">
                <a:ea typeface="ＭＳ Ｐゴシック" panose="020B0600070205080204" pitchFamily="34" charset="-128"/>
              </a:rPr>
              <a:t>« J’ai défendu pendant quarante ans le même principe : liberté en tout, en religion, en philosophie, en littérature, en industrie, en politique, et par liberté, j’entends le triomphe de l’individualité, tant sur l’autorité qui voudrait gouverner par le despotisme, que sur la masse qui réclame le droit d’asservir la minorité par la majorité. Le despotisme n’a aucun droit ; la majorité a celui de contraindre la minorité à respecter l’ordre, mais tout ce qui ne trouble pas l’ordre, tout ce qui n’est qu’intérieur comme l’opinion, (…) ne saurait légitimer une soumission au pouvoir social. »</a:t>
            </a:r>
          </a:p>
        </p:txBody>
      </p:sp>
    </p:spTree>
    <p:extLst>
      <p:ext uri="{BB962C8B-B14F-4D97-AF65-F5344CB8AC3E}">
        <p14:creationId xmlns:p14="http://schemas.microsoft.com/office/powerpoint/2010/main" val="919021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5A23912D-990F-AD4C-A206-B4C71EE351D4}"/>
              </a:ext>
            </a:extLst>
          </p:cNvPr>
          <p:cNvSpPr>
            <a:spLocks noGrp="1"/>
          </p:cNvSpPr>
          <p:nvPr>
            <p:ph type="title"/>
          </p:nvPr>
        </p:nvSpPr>
        <p:spPr>
          <a:xfrm>
            <a:off x="838200" y="365125"/>
            <a:ext cx="10515600" cy="1325563"/>
          </a:xfrm>
        </p:spPr>
        <p:txBody>
          <a:bodyPr>
            <a:normAutofit/>
          </a:bodyPr>
          <a:lstStyle/>
          <a:p>
            <a:r>
              <a:rPr lang="fr-FR" sz="5400"/>
              <a:t>Qu’est-ce qu’un ultra ? </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6ADAEEAC-8A5A-F04E-8993-B4EC06F9F3BA}"/>
              </a:ext>
            </a:extLst>
          </p:cNvPr>
          <p:cNvSpPr>
            <a:spLocks noGrp="1"/>
          </p:cNvSpPr>
          <p:nvPr>
            <p:ph idx="1"/>
          </p:nvPr>
        </p:nvSpPr>
        <p:spPr>
          <a:xfrm>
            <a:off x="838200" y="1929384"/>
            <a:ext cx="10515600" cy="4251960"/>
          </a:xfrm>
        </p:spPr>
        <p:txBody>
          <a:bodyPr>
            <a:normAutofit lnSpcReduction="10000"/>
          </a:bodyPr>
          <a:lstStyle/>
          <a:p>
            <a:r>
              <a:rPr lang="fr-FR" sz="2200" dirty="0"/>
              <a:t>P. 58 :Terme désignant les « ultraroyalistes qui souhaitent la monarchie absolue et refusent la Charte.</a:t>
            </a:r>
          </a:p>
          <a:p>
            <a:r>
              <a:rPr lang="fr-FR" sz="2200" dirty="0"/>
              <a:t> Il regroupe la noblesse terrienne émigrée ainsi que la bourgeoisie </a:t>
            </a:r>
            <a:r>
              <a:rPr lang="fr-FR" sz="2200" dirty="0" err="1"/>
              <a:t>traditonnaliste</a:t>
            </a:r>
            <a:r>
              <a:rPr lang="fr-FR" sz="2200" dirty="0"/>
              <a:t> ainsi que la paysannerie aisée des territoires de l’ouest, de l’Aquitaine et du midi resté royaliste. </a:t>
            </a:r>
          </a:p>
          <a:p>
            <a:r>
              <a:rPr lang="fr-FR" sz="2200" dirty="0"/>
              <a:t>Ce courant s’est parfois exprimé dans la violence en 1815 (terreur blanche dans le midi qui touche aussi les protestants).</a:t>
            </a:r>
          </a:p>
          <a:p>
            <a:r>
              <a:rPr lang="fr-FR" sz="2200" dirty="0"/>
              <a:t>Ils s’appuient sur une presse vigoureuse avec pour chef de file le vicomte Chateaubriand.</a:t>
            </a:r>
          </a:p>
          <a:p>
            <a:r>
              <a:rPr lang="fr-FR" sz="2200" dirty="0"/>
              <a:t>Une association secrète, les chevaliers de la Foi; joue un rôle important dans la conquête du pouvoir. </a:t>
            </a:r>
          </a:p>
          <a:p>
            <a:r>
              <a:rPr lang="fr-FR" sz="2200" dirty="0"/>
              <a:t>Le comte d’Artois, futur Charles X, mène l’opposition des ultras jusqu’à la mort de son frère en 1824.</a:t>
            </a:r>
          </a:p>
        </p:txBody>
      </p:sp>
    </p:spTree>
    <p:extLst>
      <p:ext uri="{BB962C8B-B14F-4D97-AF65-F5344CB8AC3E}">
        <p14:creationId xmlns:p14="http://schemas.microsoft.com/office/powerpoint/2010/main" val="2847396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0F28BE7-1AFF-224F-928F-AB19F4C7052D}"/>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4200"/>
              <a:t>François-René de Chateaubriand (1758-1848)</a:t>
            </a:r>
          </a:p>
        </p:txBody>
      </p:sp>
      <p:pic>
        <p:nvPicPr>
          <p:cNvPr id="6" name="Espace réservé du contenu 5">
            <a:extLst>
              <a:ext uri="{FF2B5EF4-FFF2-40B4-BE49-F238E27FC236}">
                <a16:creationId xmlns:a16="http://schemas.microsoft.com/office/drawing/2014/main" id="{7B72F6A3-13D8-8E47-A8C9-CE2489573C69}"/>
              </a:ext>
            </a:extLst>
          </p:cNvPr>
          <p:cNvPicPr>
            <a:picLocks noGrp="1" noChangeAspect="1"/>
          </p:cNvPicPr>
          <p:nvPr>
            <p:ph idx="1"/>
          </p:nvPr>
        </p:nvPicPr>
        <p:blipFill rotWithShape="1">
          <a:blip r:embed="rId2"/>
          <a:srcRect l="567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texte 3">
            <a:extLst>
              <a:ext uri="{FF2B5EF4-FFF2-40B4-BE49-F238E27FC236}">
                <a16:creationId xmlns:a16="http://schemas.microsoft.com/office/drawing/2014/main" id="{9E9E8BF5-FA8E-A842-BE1F-78EC08AB46E3}"/>
              </a:ext>
            </a:extLst>
          </p:cNvPr>
          <p:cNvSpPr>
            <a:spLocks noGrp="1"/>
          </p:cNvSpPr>
          <p:nvPr>
            <p:ph type="body" sz="half" idx="2"/>
          </p:nvPr>
        </p:nvSpPr>
        <p:spPr>
          <a:xfrm>
            <a:off x="5297762" y="2706624"/>
            <a:ext cx="6251110" cy="3483864"/>
          </a:xfrm>
        </p:spPr>
        <p:txBody>
          <a:bodyPr vert="horz" lIns="91440" tIns="45720" rIns="91440" bIns="45720" rtlCol="0">
            <a:normAutofit/>
          </a:bodyPr>
          <a:lstStyle/>
          <a:p>
            <a:pPr indent="-228600">
              <a:buFont typeface="Arial" panose="020B0604020202020204" pitchFamily="34" charset="0"/>
              <a:buChar char="•"/>
            </a:pPr>
            <a:r>
              <a:rPr lang="en-US" sz="2200" dirty="0" err="1"/>
              <a:t>Ecrivain</a:t>
            </a:r>
            <a:r>
              <a:rPr lang="en-US" sz="2200" dirty="0"/>
              <a:t> et homme politique </a:t>
            </a:r>
            <a:r>
              <a:rPr lang="en-US" sz="2200" dirty="0" err="1"/>
              <a:t>français</a:t>
            </a:r>
            <a:r>
              <a:rPr lang="en-US" sz="2200" dirty="0"/>
              <a:t>, </a:t>
            </a:r>
            <a:r>
              <a:rPr lang="en-US" sz="2200" dirty="0" err="1"/>
              <a:t>il</a:t>
            </a:r>
            <a:r>
              <a:rPr lang="en-US" sz="2200" dirty="0"/>
              <a:t> </a:t>
            </a:r>
            <a:r>
              <a:rPr lang="en-US" sz="2200" dirty="0" err="1"/>
              <a:t>est</a:t>
            </a:r>
            <a:r>
              <a:rPr lang="en-US" sz="2200" dirty="0"/>
              <a:t> partisan d’un retour </a:t>
            </a:r>
            <a:r>
              <a:rPr lang="en-US" sz="2200" dirty="0" err="1"/>
              <a:t>à</a:t>
            </a:r>
            <a:r>
              <a:rPr lang="en-US" sz="2200" dirty="0"/>
              <a:t> </a:t>
            </a:r>
            <a:r>
              <a:rPr lang="en-US" sz="2200" dirty="0" err="1"/>
              <a:t>l’Ancien</a:t>
            </a:r>
            <a:r>
              <a:rPr lang="en-US" sz="2200" dirty="0"/>
              <a:t> Régime. </a:t>
            </a:r>
            <a:r>
              <a:rPr lang="en-US" sz="2200" dirty="0" err="1"/>
              <a:t>Plusieurs</a:t>
            </a:r>
            <a:r>
              <a:rPr lang="en-US" sz="2200" dirty="0"/>
              <a:t> </a:t>
            </a:r>
            <a:r>
              <a:rPr lang="en-US" sz="2200" dirty="0" err="1"/>
              <a:t>fois</a:t>
            </a:r>
            <a:r>
              <a:rPr lang="en-US" sz="2200" dirty="0"/>
              <a:t> </a:t>
            </a:r>
            <a:r>
              <a:rPr lang="en-US" sz="2200" dirty="0" err="1"/>
              <a:t>ambassadeur</a:t>
            </a:r>
            <a:r>
              <a:rPr lang="en-US" sz="2200" dirty="0"/>
              <a:t> et </a:t>
            </a:r>
            <a:r>
              <a:rPr lang="en-US" sz="2200" dirty="0" err="1"/>
              <a:t>ministre</a:t>
            </a:r>
            <a:r>
              <a:rPr lang="en-US" sz="2200" dirty="0"/>
              <a:t> pendant la Restauration, </a:t>
            </a:r>
            <a:r>
              <a:rPr lang="en-US" sz="2200" dirty="0" err="1"/>
              <a:t>il</a:t>
            </a:r>
            <a:r>
              <a:rPr lang="en-US" sz="2200" dirty="0"/>
              <a:t> </a:t>
            </a:r>
            <a:r>
              <a:rPr lang="en-US" sz="2200" dirty="0" err="1"/>
              <a:t>est</a:t>
            </a:r>
            <a:r>
              <a:rPr lang="en-US" sz="2200" dirty="0"/>
              <a:t> partisan d’un régime </a:t>
            </a:r>
            <a:r>
              <a:rPr lang="en-US" sz="2200" dirty="0" err="1"/>
              <a:t>parlementaire</a:t>
            </a:r>
            <a:r>
              <a:rPr lang="en-US" sz="2200" dirty="0"/>
              <a:t> </a:t>
            </a:r>
            <a:r>
              <a:rPr lang="en-US" sz="2200" dirty="0" err="1"/>
              <a:t>où</a:t>
            </a:r>
            <a:r>
              <a:rPr lang="en-US" sz="2200" dirty="0"/>
              <a:t> les </a:t>
            </a:r>
            <a:r>
              <a:rPr lang="en-US" sz="2200" dirty="0" err="1"/>
              <a:t>ministres</a:t>
            </a:r>
            <a:r>
              <a:rPr lang="en-US" sz="2200" dirty="0"/>
              <a:t> </a:t>
            </a:r>
            <a:r>
              <a:rPr lang="en-US" sz="2200" dirty="0" err="1"/>
              <a:t>doivent</a:t>
            </a:r>
            <a:r>
              <a:rPr lang="en-US" sz="2200" dirty="0"/>
              <a:t> </a:t>
            </a:r>
            <a:r>
              <a:rPr lang="en-US" sz="2200" dirty="0" err="1"/>
              <a:t>être</a:t>
            </a:r>
            <a:r>
              <a:rPr lang="en-US" sz="2200" dirty="0"/>
              <a:t> </a:t>
            </a:r>
            <a:r>
              <a:rPr lang="en-US" sz="2200" dirty="0" err="1"/>
              <a:t>responsables</a:t>
            </a:r>
            <a:r>
              <a:rPr lang="en-US" sz="2200" dirty="0"/>
              <a:t> </a:t>
            </a:r>
            <a:r>
              <a:rPr lang="en-US" sz="2200" dirty="0" err="1"/>
              <a:t>devant</a:t>
            </a:r>
            <a:r>
              <a:rPr lang="en-US" sz="2200" dirty="0"/>
              <a:t> les </a:t>
            </a:r>
            <a:r>
              <a:rPr lang="en-US" sz="2200" dirty="0" err="1"/>
              <a:t>chambres</a:t>
            </a:r>
            <a:r>
              <a:rPr lang="en-US" sz="2200" dirty="0"/>
              <a:t> de la politique </a:t>
            </a:r>
            <a:r>
              <a:rPr lang="en-US" sz="2200" dirty="0" err="1"/>
              <a:t>qu’ils</a:t>
            </a:r>
            <a:r>
              <a:rPr lang="en-US" sz="2200" dirty="0"/>
              <a:t> </a:t>
            </a:r>
            <a:r>
              <a:rPr lang="en-US" sz="2200" dirty="0" err="1"/>
              <a:t>mènent</a:t>
            </a:r>
            <a:r>
              <a:rPr lang="en-US" sz="2200" dirty="0"/>
              <a:t>. </a:t>
            </a:r>
          </a:p>
          <a:p>
            <a:pPr indent="-228600">
              <a:buFont typeface="Arial" panose="020B0604020202020204" pitchFamily="34" charset="0"/>
              <a:buChar char="•"/>
            </a:pPr>
            <a:r>
              <a:rPr lang="en-US" sz="2200" dirty="0" err="1"/>
              <a:t>Dans</a:t>
            </a:r>
            <a:r>
              <a:rPr lang="en-US" sz="2200" dirty="0"/>
              <a:t> </a:t>
            </a:r>
            <a:r>
              <a:rPr lang="en-US" sz="2200" dirty="0" err="1"/>
              <a:t>ses</a:t>
            </a:r>
            <a:r>
              <a:rPr lang="en-US" sz="2200" dirty="0"/>
              <a:t> </a:t>
            </a:r>
            <a:r>
              <a:rPr lang="en-US" sz="2200" dirty="0" err="1"/>
              <a:t>écrits</a:t>
            </a:r>
            <a:r>
              <a:rPr lang="en-US" sz="2200" dirty="0"/>
              <a:t> </a:t>
            </a:r>
            <a:r>
              <a:rPr lang="en-US" sz="2200" dirty="0" err="1"/>
              <a:t>il</a:t>
            </a:r>
            <a:r>
              <a:rPr lang="en-US" sz="2200" dirty="0"/>
              <a:t> </a:t>
            </a:r>
            <a:r>
              <a:rPr lang="en-US" sz="2200" dirty="0" err="1"/>
              <a:t>ouvre</a:t>
            </a:r>
            <a:r>
              <a:rPr lang="en-US" sz="2200" dirty="0"/>
              <a:t> la </a:t>
            </a:r>
            <a:r>
              <a:rPr lang="en-US" sz="2200" dirty="0" err="1"/>
              <a:t>voie</a:t>
            </a:r>
            <a:r>
              <a:rPr lang="en-US" sz="2200" dirty="0"/>
              <a:t> au </a:t>
            </a:r>
            <a:r>
              <a:rPr lang="en-US" sz="2200" dirty="0" err="1"/>
              <a:t>mouvement</a:t>
            </a:r>
            <a:r>
              <a:rPr lang="en-US" sz="2200" dirty="0"/>
              <a:t> du </a:t>
            </a:r>
            <a:r>
              <a:rPr lang="en-US" sz="2200" dirty="0" err="1"/>
              <a:t>romantisme</a:t>
            </a:r>
            <a:r>
              <a:rPr lang="en-US" sz="2200" dirty="0"/>
              <a:t> qui </a:t>
            </a:r>
            <a:r>
              <a:rPr lang="en-US" sz="2200" dirty="0" err="1"/>
              <a:t>s’épanouit</a:t>
            </a:r>
            <a:r>
              <a:rPr lang="en-US" sz="2200" dirty="0"/>
              <a:t> </a:t>
            </a:r>
          </a:p>
        </p:txBody>
      </p:sp>
    </p:spTree>
    <p:extLst>
      <p:ext uri="{BB962C8B-B14F-4D97-AF65-F5344CB8AC3E}">
        <p14:creationId xmlns:p14="http://schemas.microsoft.com/office/powerpoint/2010/main" val="965607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BDA3BDB-AE25-3C48-AE38-E7A84C3CF68C}"/>
              </a:ext>
            </a:extLst>
          </p:cNvPr>
          <p:cNvSpPr>
            <a:spLocks noGrp="1"/>
          </p:cNvSpPr>
          <p:nvPr>
            <p:ph type="title"/>
          </p:nvPr>
        </p:nvSpPr>
        <p:spPr>
          <a:xfrm>
            <a:off x="5232400" y="1641752"/>
            <a:ext cx="6140449" cy="1323439"/>
          </a:xfrm>
        </p:spPr>
        <p:txBody>
          <a:bodyPr vert="horz" lIns="91440" tIns="45720" rIns="91440" bIns="45720" rtlCol="0" anchor="t">
            <a:normAutofit/>
          </a:bodyPr>
          <a:lstStyle/>
          <a:p>
            <a:r>
              <a:rPr lang="en-US" sz="4000">
                <a:solidFill>
                  <a:schemeClr val="bg1"/>
                </a:solidFill>
              </a:rPr>
              <a:t>Charles X (1857-1836)</a:t>
            </a:r>
          </a:p>
        </p:txBody>
      </p:sp>
      <p:pic>
        <p:nvPicPr>
          <p:cNvPr id="6" name="Espace réservé du contenu 5">
            <a:extLst>
              <a:ext uri="{FF2B5EF4-FFF2-40B4-BE49-F238E27FC236}">
                <a16:creationId xmlns:a16="http://schemas.microsoft.com/office/drawing/2014/main" id="{C67B1233-D53E-E342-9EB4-F9235743E503}"/>
              </a:ext>
            </a:extLst>
          </p:cNvPr>
          <p:cNvPicPr>
            <a:picLocks noGrp="1" noChangeAspect="1"/>
          </p:cNvPicPr>
          <p:nvPr>
            <p:ph idx="1"/>
          </p:nvPr>
        </p:nvPicPr>
        <p:blipFill rotWithShape="1">
          <a:blip r:embed="rId2"/>
          <a:srcRect r="4952"/>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3" name="Group 12">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 name="Freeform: Shape 13">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Espace réservé du texte 3">
            <a:extLst>
              <a:ext uri="{FF2B5EF4-FFF2-40B4-BE49-F238E27FC236}">
                <a16:creationId xmlns:a16="http://schemas.microsoft.com/office/drawing/2014/main" id="{FBCEE1FB-D0F0-FD4F-97AB-5ECEDA7C3E8D}"/>
              </a:ext>
            </a:extLst>
          </p:cNvPr>
          <p:cNvSpPr>
            <a:spLocks noGrp="1"/>
          </p:cNvSpPr>
          <p:nvPr>
            <p:ph type="body" sz="half" idx="2"/>
          </p:nvPr>
        </p:nvSpPr>
        <p:spPr>
          <a:xfrm>
            <a:off x="5232401" y="3146400"/>
            <a:ext cx="6140449" cy="2682000"/>
          </a:xfrm>
        </p:spPr>
        <p:txBody>
          <a:bodyPr vert="horz" lIns="91440" tIns="45720" rIns="91440" bIns="45720" rtlCol="0">
            <a:normAutofit/>
          </a:bodyPr>
          <a:lstStyle/>
          <a:p>
            <a:pPr indent="-228600">
              <a:buFont typeface="Arial" panose="020B0604020202020204" pitchFamily="34" charset="0"/>
              <a:buChar char="•"/>
            </a:pPr>
            <a:r>
              <a:rPr lang="en-US" sz="1500" dirty="0">
                <a:solidFill>
                  <a:schemeClr val="bg1">
                    <a:alpha val="80000"/>
                  </a:schemeClr>
                </a:solidFill>
              </a:rPr>
              <a:t>Frère de Louis XVI et de Louis XVIII, le </a:t>
            </a:r>
            <a:r>
              <a:rPr lang="en-US" sz="1500" dirty="0" err="1">
                <a:solidFill>
                  <a:schemeClr val="bg1">
                    <a:alpha val="80000"/>
                  </a:schemeClr>
                </a:solidFill>
              </a:rPr>
              <a:t>comte</a:t>
            </a:r>
            <a:r>
              <a:rPr lang="en-US" sz="1500" dirty="0">
                <a:solidFill>
                  <a:schemeClr val="bg1">
                    <a:alpha val="80000"/>
                  </a:schemeClr>
                </a:solidFill>
              </a:rPr>
              <a:t> </a:t>
            </a:r>
            <a:r>
              <a:rPr lang="en-US" sz="1500" dirty="0" err="1">
                <a:solidFill>
                  <a:schemeClr val="bg1">
                    <a:alpha val="80000"/>
                  </a:schemeClr>
                </a:solidFill>
              </a:rPr>
              <a:t>d’Artois</a:t>
            </a:r>
            <a:r>
              <a:rPr lang="en-US" sz="1500" dirty="0">
                <a:solidFill>
                  <a:schemeClr val="bg1">
                    <a:alpha val="80000"/>
                  </a:schemeClr>
                </a:solidFill>
              </a:rPr>
              <a:t> </a:t>
            </a:r>
            <a:r>
              <a:rPr lang="en-US" sz="1500" dirty="0" err="1">
                <a:solidFill>
                  <a:schemeClr val="bg1">
                    <a:alpha val="80000"/>
                  </a:schemeClr>
                </a:solidFill>
              </a:rPr>
              <a:t>etait</a:t>
            </a:r>
            <a:r>
              <a:rPr lang="en-US" sz="1500" dirty="0">
                <a:solidFill>
                  <a:schemeClr val="bg1">
                    <a:alpha val="80000"/>
                  </a:schemeClr>
                </a:solidFill>
              </a:rPr>
              <a:t> </a:t>
            </a:r>
            <a:r>
              <a:rPr lang="en-US" sz="1500" dirty="0" err="1">
                <a:solidFill>
                  <a:schemeClr val="bg1">
                    <a:alpha val="80000"/>
                  </a:schemeClr>
                </a:solidFill>
              </a:rPr>
              <a:t>très</a:t>
            </a:r>
            <a:r>
              <a:rPr lang="en-US" sz="1500" dirty="0">
                <a:solidFill>
                  <a:schemeClr val="bg1">
                    <a:alpha val="80000"/>
                  </a:schemeClr>
                </a:solidFill>
              </a:rPr>
              <a:t> attaché aux </a:t>
            </a:r>
            <a:r>
              <a:rPr lang="en-US" sz="1500" dirty="0" err="1">
                <a:solidFill>
                  <a:schemeClr val="bg1">
                    <a:alpha val="80000"/>
                  </a:schemeClr>
                </a:solidFill>
              </a:rPr>
              <a:t>valeurs</a:t>
            </a:r>
            <a:r>
              <a:rPr lang="en-US" sz="1500" dirty="0">
                <a:solidFill>
                  <a:schemeClr val="bg1">
                    <a:alpha val="80000"/>
                  </a:schemeClr>
                </a:solidFill>
              </a:rPr>
              <a:t> de </a:t>
            </a:r>
            <a:r>
              <a:rPr lang="en-US" sz="1500" dirty="0" err="1">
                <a:solidFill>
                  <a:schemeClr val="bg1">
                    <a:alpha val="80000"/>
                  </a:schemeClr>
                </a:solidFill>
              </a:rPr>
              <a:t>l’Ancien</a:t>
            </a:r>
            <a:r>
              <a:rPr lang="en-US" sz="1500" dirty="0">
                <a:solidFill>
                  <a:schemeClr val="bg1">
                    <a:alpha val="80000"/>
                  </a:schemeClr>
                </a:solidFill>
              </a:rPr>
              <a:t> Régime. Il se </a:t>
            </a:r>
            <a:r>
              <a:rPr lang="en-US" sz="1500" dirty="0" err="1">
                <a:solidFill>
                  <a:schemeClr val="bg1">
                    <a:alpha val="80000"/>
                  </a:schemeClr>
                </a:solidFill>
              </a:rPr>
              <a:t>montre</a:t>
            </a:r>
            <a:r>
              <a:rPr lang="en-US" sz="1500" dirty="0">
                <a:solidFill>
                  <a:schemeClr val="bg1">
                    <a:alpha val="80000"/>
                  </a:schemeClr>
                </a:solidFill>
              </a:rPr>
              <a:t> hostile aux </a:t>
            </a:r>
            <a:r>
              <a:rPr lang="en-US" sz="1500" dirty="0" err="1">
                <a:solidFill>
                  <a:schemeClr val="bg1">
                    <a:alpha val="80000"/>
                  </a:schemeClr>
                </a:solidFill>
              </a:rPr>
              <a:t>réformes</a:t>
            </a:r>
            <a:r>
              <a:rPr lang="en-US" sz="1500" dirty="0">
                <a:solidFill>
                  <a:schemeClr val="bg1">
                    <a:alpha val="80000"/>
                  </a:schemeClr>
                </a:solidFill>
              </a:rPr>
              <a:t> </a:t>
            </a:r>
            <a:r>
              <a:rPr lang="en-US" sz="1500" dirty="0" err="1">
                <a:solidFill>
                  <a:schemeClr val="bg1">
                    <a:alpha val="80000"/>
                  </a:schemeClr>
                </a:solidFill>
              </a:rPr>
              <a:t>envisagées</a:t>
            </a:r>
            <a:r>
              <a:rPr lang="en-US" sz="1500" dirty="0">
                <a:solidFill>
                  <a:schemeClr val="bg1">
                    <a:alpha val="80000"/>
                  </a:schemeClr>
                </a:solidFill>
              </a:rPr>
              <a:t> pendant le </a:t>
            </a:r>
            <a:r>
              <a:rPr lang="en-US" sz="1500" dirty="0" err="1">
                <a:solidFill>
                  <a:schemeClr val="bg1">
                    <a:alpha val="80000"/>
                  </a:schemeClr>
                </a:solidFill>
              </a:rPr>
              <a:t>règne</a:t>
            </a:r>
            <a:r>
              <a:rPr lang="en-US" sz="1500" dirty="0">
                <a:solidFill>
                  <a:schemeClr val="bg1">
                    <a:alpha val="80000"/>
                  </a:schemeClr>
                </a:solidFill>
              </a:rPr>
              <a:t> de son frère et </a:t>
            </a:r>
            <a:r>
              <a:rPr lang="en-US" sz="1500" dirty="0" err="1">
                <a:solidFill>
                  <a:schemeClr val="bg1">
                    <a:alpha val="80000"/>
                  </a:schemeClr>
                </a:solidFill>
              </a:rPr>
              <a:t>choisit</a:t>
            </a:r>
            <a:r>
              <a:rPr lang="en-US" sz="1500" dirty="0">
                <a:solidFill>
                  <a:schemeClr val="bg1">
                    <a:alpha val="80000"/>
                  </a:schemeClr>
                </a:solidFill>
              </a:rPr>
              <a:t> </a:t>
            </a:r>
            <a:r>
              <a:rPr lang="en-US" sz="1500" dirty="0" err="1">
                <a:solidFill>
                  <a:schemeClr val="bg1">
                    <a:alpha val="80000"/>
                  </a:schemeClr>
                </a:solidFill>
              </a:rPr>
              <a:t>l’exil</a:t>
            </a:r>
            <a:r>
              <a:rPr lang="en-US" sz="1500" dirty="0">
                <a:solidFill>
                  <a:schemeClr val="bg1">
                    <a:alpha val="80000"/>
                  </a:schemeClr>
                </a:solidFill>
              </a:rPr>
              <a:t> </a:t>
            </a:r>
            <a:r>
              <a:rPr lang="en-US" sz="1500" dirty="0" err="1">
                <a:solidFill>
                  <a:schemeClr val="bg1">
                    <a:alpha val="80000"/>
                  </a:schemeClr>
                </a:solidFill>
              </a:rPr>
              <a:t>dès</a:t>
            </a:r>
            <a:r>
              <a:rPr lang="en-US" sz="1500" dirty="0">
                <a:solidFill>
                  <a:schemeClr val="bg1">
                    <a:alpha val="80000"/>
                  </a:schemeClr>
                </a:solidFill>
              </a:rPr>
              <a:t> les premiers </a:t>
            </a:r>
            <a:r>
              <a:rPr lang="en-US" sz="1500" dirty="0" err="1">
                <a:solidFill>
                  <a:schemeClr val="bg1">
                    <a:alpha val="80000"/>
                  </a:schemeClr>
                </a:solidFill>
              </a:rPr>
              <a:t>jours</a:t>
            </a:r>
            <a:r>
              <a:rPr lang="en-US" sz="1500" dirty="0">
                <a:solidFill>
                  <a:schemeClr val="bg1">
                    <a:alpha val="80000"/>
                  </a:schemeClr>
                </a:solidFill>
              </a:rPr>
              <a:t> de la </a:t>
            </a:r>
            <a:r>
              <a:rPr lang="en-US" sz="1500" dirty="0" err="1">
                <a:solidFill>
                  <a:schemeClr val="bg1">
                    <a:alpha val="80000"/>
                  </a:schemeClr>
                </a:solidFill>
              </a:rPr>
              <a:t>Révolution</a:t>
            </a:r>
            <a:r>
              <a:rPr lang="en-US" sz="1500" dirty="0">
                <a:solidFill>
                  <a:schemeClr val="bg1">
                    <a:alpha val="80000"/>
                  </a:schemeClr>
                </a:solidFill>
              </a:rPr>
              <a:t>. Il </a:t>
            </a:r>
            <a:r>
              <a:rPr lang="en-US" sz="1500" dirty="0" err="1">
                <a:solidFill>
                  <a:schemeClr val="bg1">
                    <a:alpha val="80000"/>
                  </a:schemeClr>
                </a:solidFill>
              </a:rPr>
              <a:t>fréquente</a:t>
            </a:r>
            <a:r>
              <a:rPr lang="en-US" sz="1500" dirty="0">
                <a:solidFill>
                  <a:schemeClr val="bg1">
                    <a:alpha val="80000"/>
                  </a:schemeClr>
                </a:solidFill>
              </a:rPr>
              <a:t> </a:t>
            </a:r>
            <a:r>
              <a:rPr lang="en-US" sz="1500" dirty="0" err="1">
                <a:solidFill>
                  <a:schemeClr val="bg1">
                    <a:alpha val="80000"/>
                  </a:schemeClr>
                </a:solidFill>
              </a:rPr>
              <a:t>alors</a:t>
            </a:r>
            <a:r>
              <a:rPr lang="en-US" sz="1500" dirty="0">
                <a:solidFill>
                  <a:schemeClr val="bg1">
                    <a:alpha val="80000"/>
                  </a:schemeClr>
                </a:solidFill>
              </a:rPr>
              <a:t> divers </a:t>
            </a:r>
            <a:r>
              <a:rPr lang="en-US" sz="1500" dirty="0" err="1">
                <a:solidFill>
                  <a:schemeClr val="bg1">
                    <a:alpha val="80000"/>
                  </a:schemeClr>
                </a:solidFill>
              </a:rPr>
              <a:t>cours</a:t>
            </a:r>
            <a:r>
              <a:rPr lang="en-US" sz="1500" dirty="0">
                <a:solidFill>
                  <a:schemeClr val="bg1">
                    <a:alpha val="80000"/>
                  </a:schemeClr>
                </a:solidFill>
              </a:rPr>
              <a:t> </a:t>
            </a:r>
            <a:r>
              <a:rPr lang="en-US" sz="1500" dirty="0" err="1">
                <a:solidFill>
                  <a:schemeClr val="bg1">
                    <a:alpha val="80000"/>
                  </a:schemeClr>
                </a:solidFill>
              </a:rPr>
              <a:t>européennes</a:t>
            </a:r>
            <a:r>
              <a:rPr lang="en-US" sz="1500" dirty="0">
                <a:solidFill>
                  <a:schemeClr val="bg1">
                    <a:alpha val="80000"/>
                  </a:schemeClr>
                </a:solidFill>
              </a:rPr>
              <a:t> pour </a:t>
            </a:r>
            <a:r>
              <a:rPr lang="en-US" sz="1500" dirty="0" err="1">
                <a:solidFill>
                  <a:schemeClr val="bg1">
                    <a:alpha val="80000"/>
                  </a:schemeClr>
                </a:solidFill>
              </a:rPr>
              <a:t>chercher</a:t>
            </a:r>
            <a:r>
              <a:rPr lang="en-US" sz="1500" dirty="0">
                <a:solidFill>
                  <a:schemeClr val="bg1">
                    <a:alpha val="80000"/>
                  </a:schemeClr>
                </a:solidFill>
              </a:rPr>
              <a:t> des </a:t>
            </a:r>
            <a:r>
              <a:rPr lang="en-US" sz="1500" dirty="0" err="1">
                <a:solidFill>
                  <a:schemeClr val="bg1">
                    <a:alpha val="80000"/>
                  </a:schemeClr>
                </a:solidFill>
              </a:rPr>
              <a:t>soutiens</a:t>
            </a:r>
            <a:r>
              <a:rPr lang="en-US" sz="1500" dirty="0">
                <a:solidFill>
                  <a:schemeClr val="bg1">
                    <a:alpha val="80000"/>
                  </a:schemeClr>
                </a:solidFill>
              </a:rPr>
              <a:t> </a:t>
            </a:r>
            <a:r>
              <a:rPr lang="en-US" sz="1500" dirty="0" err="1">
                <a:solidFill>
                  <a:schemeClr val="bg1">
                    <a:alpha val="80000"/>
                  </a:schemeClr>
                </a:solidFill>
              </a:rPr>
              <a:t>à</a:t>
            </a:r>
            <a:r>
              <a:rPr lang="en-US" sz="1500" dirty="0">
                <a:solidFill>
                  <a:schemeClr val="bg1">
                    <a:alpha val="80000"/>
                  </a:schemeClr>
                </a:solidFill>
              </a:rPr>
              <a:t> la cause de la </a:t>
            </a:r>
            <a:r>
              <a:rPr lang="en-US" sz="1500" dirty="0" err="1">
                <a:solidFill>
                  <a:schemeClr val="bg1">
                    <a:alpha val="80000"/>
                  </a:schemeClr>
                </a:solidFill>
              </a:rPr>
              <a:t>monarchie</a:t>
            </a:r>
            <a:r>
              <a:rPr lang="en-US" sz="1500" dirty="0">
                <a:solidFill>
                  <a:schemeClr val="bg1">
                    <a:alpha val="80000"/>
                  </a:schemeClr>
                </a:solidFill>
              </a:rPr>
              <a:t>. Il </a:t>
            </a:r>
            <a:r>
              <a:rPr lang="en-US" sz="1500" dirty="0" err="1">
                <a:solidFill>
                  <a:schemeClr val="bg1">
                    <a:alpha val="80000"/>
                  </a:schemeClr>
                </a:solidFill>
              </a:rPr>
              <a:t>tente</a:t>
            </a:r>
            <a:r>
              <a:rPr lang="en-US" sz="1500" dirty="0">
                <a:solidFill>
                  <a:schemeClr val="bg1">
                    <a:alpha val="80000"/>
                  </a:schemeClr>
                </a:solidFill>
              </a:rPr>
              <a:t> de </a:t>
            </a:r>
            <a:r>
              <a:rPr lang="en-US" sz="1500" dirty="0" err="1">
                <a:solidFill>
                  <a:schemeClr val="bg1">
                    <a:alpha val="80000"/>
                  </a:schemeClr>
                </a:solidFill>
              </a:rPr>
              <a:t>renverser</a:t>
            </a:r>
            <a:r>
              <a:rPr lang="en-US" sz="1500" dirty="0">
                <a:solidFill>
                  <a:schemeClr val="bg1">
                    <a:alpha val="80000"/>
                  </a:schemeClr>
                </a:solidFill>
              </a:rPr>
              <a:t> le </a:t>
            </a:r>
            <a:r>
              <a:rPr lang="en-US" sz="1500" dirty="0" err="1">
                <a:solidFill>
                  <a:schemeClr val="bg1">
                    <a:alpha val="80000"/>
                  </a:schemeClr>
                </a:solidFill>
              </a:rPr>
              <a:t>gouvernement</a:t>
            </a:r>
            <a:r>
              <a:rPr lang="en-US" sz="1500" dirty="0">
                <a:solidFill>
                  <a:schemeClr val="bg1">
                    <a:alpha val="80000"/>
                  </a:schemeClr>
                </a:solidFill>
              </a:rPr>
              <a:t> </a:t>
            </a:r>
            <a:r>
              <a:rPr lang="en-US" sz="1500" dirty="0" err="1">
                <a:solidFill>
                  <a:schemeClr val="bg1">
                    <a:alpha val="80000"/>
                  </a:schemeClr>
                </a:solidFill>
              </a:rPr>
              <a:t>révolutionnaire</a:t>
            </a:r>
            <a:r>
              <a:rPr lang="en-US" sz="1500" dirty="0">
                <a:solidFill>
                  <a:schemeClr val="bg1">
                    <a:alpha val="80000"/>
                  </a:schemeClr>
                </a:solidFill>
              </a:rPr>
              <a:t> pendant </a:t>
            </a:r>
            <a:r>
              <a:rPr lang="en-US" sz="1500" dirty="0" err="1">
                <a:solidFill>
                  <a:schemeClr val="bg1">
                    <a:alpha val="80000"/>
                  </a:schemeClr>
                </a:solidFill>
              </a:rPr>
              <a:t>l’été</a:t>
            </a:r>
            <a:r>
              <a:rPr lang="en-US" sz="1500" dirty="0">
                <a:solidFill>
                  <a:schemeClr val="bg1">
                    <a:alpha val="80000"/>
                  </a:schemeClr>
                </a:solidFill>
              </a:rPr>
              <a:t> 1792. Il </a:t>
            </a:r>
            <a:r>
              <a:rPr lang="en-US" sz="1500" dirty="0" err="1">
                <a:solidFill>
                  <a:schemeClr val="bg1">
                    <a:alpha val="80000"/>
                  </a:schemeClr>
                </a:solidFill>
              </a:rPr>
              <a:t>est</a:t>
            </a:r>
            <a:r>
              <a:rPr lang="en-US" sz="1500" dirty="0">
                <a:solidFill>
                  <a:schemeClr val="bg1">
                    <a:alpha val="80000"/>
                  </a:schemeClr>
                </a:solidFill>
              </a:rPr>
              <a:t> </a:t>
            </a:r>
            <a:r>
              <a:rPr lang="en-US" sz="1500" dirty="0" err="1">
                <a:solidFill>
                  <a:schemeClr val="bg1">
                    <a:alpha val="80000"/>
                  </a:schemeClr>
                </a:solidFill>
              </a:rPr>
              <a:t>stoppé</a:t>
            </a:r>
            <a:r>
              <a:rPr lang="en-US" sz="1500" dirty="0">
                <a:solidFill>
                  <a:schemeClr val="bg1">
                    <a:alpha val="80000"/>
                  </a:schemeClr>
                </a:solidFill>
              </a:rPr>
              <a:t> </a:t>
            </a:r>
            <a:r>
              <a:rPr lang="en-US" sz="1500" dirty="0" err="1">
                <a:solidFill>
                  <a:schemeClr val="bg1">
                    <a:alpha val="80000"/>
                  </a:schemeClr>
                </a:solidFill>
              </a:rPr>
              <a:t>à</a:t>
            </a:r>
            <a:r>
              <a:rPr lang="en-US" sz="1500" dirty="0">
                <a:solidFill>
                  <a:schemeClr val="bg1">
                    <a:alpha val="80000"/>
                  </a:schemeClr>
                </a:solidFill>
              </a:rPr>
              <a:t> </a:t>
            </a:r>
            <a:r>
              <a:rPr lang="en-US" sz="1500" dirty="0" err="1">
                <a:solidFill>
                  <a:schemeClr val="bg1">
                    <a:alpha val="80000"/>
                  </a:schemeClr>
                </a:solidFill>
              </a:rPr>
              <a:t>Valmy</a:t>
            </a:r>
            <a:r>
              <a:rPr lang="en-US" sz="1500" dirty="0">
                <a:solidFill>
                  <a:schemeClr val="bg1">
                    <a:alpha val="80000"/>
                  </a:schemeClr>
                </a:solidFill>
              </a:rPr>
              <a:t>.</a:t>
            </a:r>
          </a:p>
          <a:p>
            <a:pPr indent="-228600">
              <a:buFont typeface="Arial" panose="020B0604020202020204" pitchFamily="34" charset="0"/>
              <a:buChar char="•"/>
            </a:pPr>
            <a:r>
              <a:rPr lang="en-US" sz="1500" dirty="0">
                <a:solidFill>
                  <a:schemeClr val="bg1">
                    <a:alpha val="80000"/>
                  </a:schemeClr>
                </a:solidFill>
              </a:rPr>
              <a:t>Il </a:t>
            </a:r>
            <a:r>
              <a:rPr lang="en-US" sz="1500" dirty="0" err="1">
                <a:solidFill>
                  <a:schemeClr val="bg1">
                    <a:alpha val="80000"/>
                  </a:schemeClr>
                </a:solidFill>
              </a:rPr>
              <a:t>réside</a:t>
            </a:r>
            <a:r>
              <a:rPr lang="en-US" sz="1500" dirty="0">
                <a:solidFill>
                  <a:schemeClr val="bg1">
                    <a:alpha val="80000"/>
                  </a:schemeClr>
                </a:solidFill>
              </a:rPr>
              <a:t> </a:t>
            </a:r>
            <a:r>
              <a:rPr lang="en-US" sz="1500" dirty="0" err="1">
                <a:solidFill>
                  <a:schemeClr val="bg1">
                    <a:alpha val="80000"/>
                  </a:schemeClr>
                </a:solidFill>
              </a:rPr>
              <a:t>à</a:t>
            </a:r>
            <a:r>
              <a:rPr lang="en-US" sz="1500" dirty="0">
                <a:solidFill>
                  <a:schemeClr val="bg1">
                    <a:alpha val="80000"/>
                  </a:schemeClr>
                </a:solidFill>
              </a:rPr>
              <a:t> </a:t>
            </a:r>
            <a:r>
              <a:rPr lang="en-US" sz="1500" dirty="0" err="1">
                <a:solidFill>
                  <a:schemeClr val="bg1">
                    <a:alpha val="80000"/>
                  </a:schemeClr>
                </a:solidFill>
              </a:rPr>
              <a:t>Londres</a:t>
            </a:r>
            <a:r>
              <a:rPr lang="en-US" sz="1500" dirty="0">
                <a:solidFill>
                  <a:schemeClr val="bg1">
                    <a:alpha val="80000"/>
                  </a:schemeClr>
                </a:solidFill>
              </a:rPr>
              <a:t> </a:t>
            </a:r>
            <a:r>
              <a:rPr lang="en-US" sz="1500" dirty="0" err="1">
                <a:solidFill>
                  <a:schemeClr val="bg1">
                    <a:alpha val="80000"/>
                  </a:schemeClr>
                </a:solidFill>
              </a:rPr>
              <a:t>une</a:t>
            </a:r>
            <a:r>
              <a:rPr lang="en-US" sz="1500" dirty="0">
                <a:solidFill>
                  <a:schemeClr val="bg1">
                    <a:alpha val="80000"/>
                  </a:schemeClr>
                </a:solidFill>
              </a:rPr>
              <a:t> </a:t>
            </a:r>
            <a:r>
              <a:rPr lang="en-US" sz="1500" dirty="0" err="1">
                <a:solidFill>
                  <a:schemeClr val="bg1">
                    <a:alpha val="80000"/>
                  </a:schemeClr>
                </a:solidFill>
              </a:rPr>
              <a:t>grande</a:t>
            </a:r>
            <a:r>
              <a:rPr lang="en-US" sz="1500" dirty="0">
                <a:solidFill>
                  <a:schemeClr val="bg1">
                    <a:alpha val="80000"/>
                  </a:schemeClr>
                </a:solidFill>
              </a:rPr>
              <a:t> </a:t>
            </a:r>
            <a:r>
              <a:rPr lang="en-US" sz="1500" dirty="0" err="1">
                <a:solidFill>
                  <a:schemeClr val="bg1">
                    <a:alpha val="80000"/>
                  </a:schemeClr>
                </a:solidFill>
              </a:rPr>
              <a:t>partie</a:t>
            </a:r>
            <a:r>
              <a:rPr lang="en-US" sz="1500" dirty="0">
                <a:solidFill>
                  <a:schemeClr val="bg1">
                    <a:alpha val="80000"/>
                  </a:schemeClr>
                </a:solidFill>
              </a:rPr>
              <a:t> de son </a:t>
            </a:r>
            <a:r>
              <a:rPr lang="en-US" sz="1500" dirty="0" err="1">
                <a:solidFill>
                  <a:schemeClr val="bg1">
                    <a:alpha val="80000"/>
                  </a:schemeClr>
                </a:solidFill>
              </a:rPr>
              <a:t>exil</a:t>
            </a:r>
            <a:r>
              <a:rPr lang="en-US" sz="1500" dirty="0">
                <a:solidFill>
                  <a:schemeClr val="bg1">
                    <a:alpha val="80000"/>
                  </a:schemeClr>
                </a:solidFill>
              </a:rPr>
              <a:t>. Il </a:t>
            </a:r>
            <a:r>
              <a:rPr lang="en-US" sz="1500" dirty="0" err="1">
                <a:solidFill>
                  <a:schemeClr val="bg1">
                    <a:alpha val="80000"/>
                  </a:schemeClr>
                </a:solidFill>
              </a:rPr>
              <a:t>revient</a:t>
            </a:r>
            <a:r>
              <a:rPr lang="en-US" sz="1500" dirty="0">
                <a:solidFill>
                  <a:schemeClr val="bg1">
                    <a:alpha val="80000"/>
                  </a:schemeClr>
                </a:solidFill>
              </a:rPr>
              <a:t> </a:t>
            </a:r>
            <a:r>
              <a:rPr lang="en-US" sz="1500" dirty="0" err="1">
                <a:solidFill>
                  <a:schemeClr val="bg1">
                    <a:alpha val="80000"/>
                  </a:schemeClr>
                </a:solidFill>
              </a:rPr>
              <a:t>en</a:t>
            </a:r>
            <a:r>
              <a:rPr lang="en-US" sz="1500" dirty="0">
                <a:solidFill>
                  <a:schemeClr val="bg1">
                    <a:alpha val="80000"/>
                  </a:schemeClr>
                </a:solidFill>
              </a:rPr>
              <a:t> France </a:t>
            </a:r>
            <a:r>
              <a:rPr lang="en-US" sz="1500" dirty="0" err="1">
                <a:solidFill>
                  <a:schemeClr val="bg1">
                    <a:alpha val="80000"/>
                  </a:schemeClr>
                </a:solidFill>
              </a:rPr>
              <a:t>lors</a:t>
            </a:r>
            <a:r>
              <a:rPr lang="en-US" sz="1500" dirty="0">
                <a:solidFill>
                  <a:schemeClr val="bg1">
                    <a:alpha val="80000"/>
                  </a:schemeClr>
                </a:solidFill>
              </a:rPr>
              <a:t> de la Restauration de son frère, Louis XVIII. </a:t>
            </a:r>
            <a:r>
              <a:rPr lang="en-US" sz="1500" dirty="0" err="1">
                <a:solidFill>
                  <a:schemeClr val="bg1">
                    <a:alpha val="80000"/>
                  </a:schemeClr>
                </a:solidFill>
              </a:rPr>
              <a:t>Devenu</a:t>
            </a:r>
            <a:r>
              <a:rPr lang="en-US" sz="1500" dirty="0">
                <a:solidFill>
                  <a:schemeClr val="bg1">
                    <a:alpha val="80000"/>
                  </a:schemeClr>
                </a:solidFill>
              </a:rPr>
              <a:t> </a:t>
            </a:r>
            <a:r>
              <a:rPr lang="en-US" sz="1500" dirty="0" err="1">
                <a:solidFill>
                  <a:schemeClr val="bg1">
                    <a:alpha val="80000"/>
                  </a:schemeClr>
                </a:solidFill>
              </a:rPr>
              <a:t>roi</a:t>
            </a:r>
            <a:r>
              <a:rPr lang="en-US" sz="1500" dirty="0">
                <a:solidFill>
                  <a:schemeClr val="bg1">
                    <a:alpha val="80000"/>
                  </a:schemeClr>
                </a:solidFill>
              </a:rPr>
              <a:t> après la mort de son frère, </a:t>
            </a:r>
            <a:r>
              <a:rPr lang="en-US" sz="1500" dirty="0" err="1">
                <a:solidFill>
                  <a:schemeClr val="bg1">
                    <a:alpha val="80000"/>
                  </a:schemeClr>
                </a:solidFill>
              </a:rPr>
              <a:t>il</a:t>
            </a:r>
            <a:r>
              <a:rPr lang="en-US" sz="1500" dirty="0">
                <a:solidFill>
                  <a:schemeClr val="bg1">
                    <a:alpha val="80000"/>
                  </a:schemeClr>
                </a:solidFill>
              </a:rPr>
              <a:t> </a:t>
            </a:r>
            <a:r>
              <a:rPr lang="en-US" sz="1500" dirty="0" err="1">
                <a:solidFill>
                  <a:schemeClr val="bg1">
                    <a:alpha val="80000"/>
                  </a:schemeClr>
                </a:solidFill>
              </a:rPr>
              <a:t>fut</a:t>
            </a:r>
            <a:r>
              <a:rPr lang="en-US" sz="1500" dirty="0">
                <a:solidFill>
                  <a:schemeClr val="bg1">
                    <a:alpha val="80000"/>
                  </a:schemeClr>
                </a:solidFill>
              </a:rPr>
              <a:t> le dernier </a:t>
            </a:r>
            <a:r>
              <a:rPr lang="en-US" sz="1500" dirty="0" err="1">
                <a:solidFill>
                  <a:schemeClr val="bg1">
                    <a:alpha val="80000"/>
                  </a:schemeClr>
                </a:solidFill>
              </a:rPr>
              <a:t>à</a:t>
            </a:r>
            <a:r>
              <a:rPr lang="en-US" sz="1500" dirty="0">
                <a:solidFill>
                  <a:schemeClr val="bg1">
                    <a:alpha val="80000"/>
                  </a:schemeClr>
                </a:solidFill>
              </a:rPr>
              <a:t> </a:t>
            </a:r>
            <a:r>
              <a:rPr lang="en-US" sz="1500" dirty="0" err="1">
                <a:solidFill>
                  <a:schemeClr val="bg1">
                    <a:alpha val="80000"/>
                  </a:schemeClr>
                </a:solidFill>
              </a:rPr>
              <a:t>recevoir</a:t>
            </a:r>
            <a:r>
              <a:rPr lang="en-US" sz="1500" dirty="0">
                <a:solidFill>
                  <a:schemeClr val="bg1">
                    <a:alpha val="80000"/>
                  </a:schemeClr>
                </a:solidFill>
              </a:rPr>
              <a:t> le </a:t>
            </a:r>
            <a:r>
              <a:rPr lang="en-US" sz="1500" dirty="0" err="1">
                <a:solidFill>
                  <a:schemeClr val="bg1">
                    <a:alpha val="80000"/>
                  </a:schemeClr>
                </a:solidFill>
              </a:rPr>
              <a:t>sacre</a:t>
            </a:r>
            <a:r>
              <a:rPr lang="en-US" sz="1500" dirty="0">
                <a:solidFill>
                  <a:schemeClr val="bg1">
                    <a:alpha val="80000"/>
                  </a:schemeClr>
                </a:solidFill>
              </a:rPr>
              <a:t> </a:t>
            </a:r>
            <a:r>
              <a:rPr lang="en-US" sz="1500" dirty="0" err="1">
                <a:solidFill>
                  <a:schemeClr val="bg1">
                    <a:alpha val="80000"/>
                  </a:schemeClr>
                </a:solidFill>
              </a:rPr>
              <a:t>à</a:t>
            </a:r>
            <a:r>
              <a:rPr lang="en-US" sz="1500" dirty="0">
                <a:solidFill>
                  <a:schemeClr val="bg1">
                    <a:alpha val="80000"/>
                  </a:schemeClr>
                </a:solidFill>
              </a:rPr>
              <a:t> Reims </a:t>
            </a:r>
            <a:r>
              <a:rPr lang="en-US" sz="1500" dirty="0" err="1">
                <a:solidFill>
                  <a:schemeClr val="bg1">
                    <a:alpha val="80000"/>
                  </a:schemeClr>
                </a:solidFill>
              </a:rPr>
              <a:t>en</a:t>
            </a:r>
            <a:r>
              <a:rPr lang="en-US" sz="1500" dirty="0">
                <a:solidFill>
                  <a:schemeClr val="bg1">
                    <a:alpha val="80000"/>
                  </a:schemeClr>
                </a:solidFill>
              </a:rPr>
              <a:t> 1825.  </a:t>
            </a:r>
          </a:p>
          <a:p>
            <a:pPr indent="-228600">
              <a:buFont typeface="Arial" panose="020B0604020202020204" pitchFamily="34" charset="0"/>
              <a:buChar char="•"/>
            </a:pPr>
            <a:endParaRPr lang="en-US" sz="1500" dirty="0">
              <a:solidFill>
                <a:schemeClr val="bg1">
                  <a:alpha val="80000"/>
                </a:schemeClr>
              </a:solidFill>
            </a:endParaRPr>
          </a:p>
        </p:txBody>
      </p:sp>
    </p:spTree>
    <p:extLst>
      <p:ext uri="{BB962C8B-B14F-4D97-AF65-F5344CB8AC3E}">
        <p14:creationId xmlns:p14="http://schemas.microsoft.com/office/powerpoint/2010/main" val="2094302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7B761F4D-5E91-0D4E-88B8-BD61066A44AB}"/>
              </a:ext>
            </a:extLst>
          </p:cNvPr>
          <p:cNvSpPr>
            <a:spLocks noGrp="1"/>
          </p:cNvSpPr>
          <p:nvPr>
            <p:ph type="title"/>
          </p:nvPr>
        </p:nvSpPr>
        <p:spPr/>
        <p:txBody>
          <a:bodyPr/>
          <a:lstStyle/>
          <a:p>
            <a:r>
              <a:rPr lang="fr-FR" dirty="0"/>
              <a:t>L’évolution politique jusqu’en 1830</a:t>
            </a:r>
          </a:p>
        </p:txBody>
      </p:sp>
      <p:graphicFrame>
        <p:nvGraphicFramePr>
          <p:cNvPr id="7" name="Espace réservé du contenu 6">
            <a:extLst>
              <a:ext uri="{FF2B5EF4-FFF2-40B4-BE49-F238E27FC236}">
                <a16:creationId xmlns:a16="http://schemas.microsoft.com/office/drawing/2014/main" id="{3CAB23F8-D2D5-9C4B-94A2-D320DDAC6E83}"/>
              </a:ext>
            </a:extLst>
          </p:cNvPr>
          <p:cNvGraphicFramePr>
            <a:graphicFrameLocks noGrp="1"/>
          </p:cNvGraphicFramePr>
          <p:nvPr>
            <p:ph idx="1"/>
            <p:extLst>
              <p:ext uri="{D42A27DB-BD31-4B8C-83A1-F6EECF244321}">
                <p14:modId xmlns:p14="http://schemas.microsoft.com/office/powerpoint/2010/main" val="8070799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8026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F49A225-5D15-D44A-9DEB-B7289468CB70}"/>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Généalogie de la maison d’Orléans</a:t>
            </a:r>
          </a:p>
        </p:txBody>
      </p:sp>
      <p:pic>
        <p:nvPicPr>
          <p:cNvPr id="8" name="Espace réservé du contenu 7">
            <a:extLst>
              <a:ext uri="{FF2B5EF4-FFF2-40B4-BE49-F238E27FC236}">
                <a16:creationId xmlns:a16="http://schemas.microsoft.com/office/drawing/2014/main" id="{7EAB073A-F623-6A4E-97E8-966802F11A22}"/>
              </a:ext>
            </a:extLst>
          </p:cNvPr>
          <p:cNvPicPr>
            <a:picLocks noGrp="1" noChangeAspect="1"/>
          </p:cNvPicPr>
          <p:nvPr>
            <p:ph idx="1"/>
          </p:nvPr>
        </p:nvPicPr>
        <p:blipFill>
          <a:blip r:embed="rId2"/>
          <a:stretch>
            <a:fillRect/>
          </a:stretch>
        </p:blipFill>
        <p:spPr>
          <a:xfrm>
            <a:off x="4777316" y="1308867"/>
            <a:ext cx="6780700" cy="4237937"/>
          </a:xfrm>
          <a:prstGeom prst="rect">
            <a:avLst/>
          </a:prstGeom>
        </p:spPr>
      </p:pic>
    </p:spTree>
    <p:extLst>
      <p:ext uri="{BB962C8B-B14F-4D97-AF65-F5344CB8AC3E}">
        <p14:creationId xmlns:p14="http://schemas.microsoft.com/office/powerpoint/2010/main" val="4133967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B583756E-19C9-704A-B1FD-3ED4B5A0409A}"/>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B. La Monarchie de juillet </a:t>
            </a:r>
          </a:p>
        </p:txBody>
      </p:sp>
      <p:sp>
        <p:nvSpPr>
          <p:cNvPr id="5" name="Espace réservé du texte 4">
            <a:extLst>
              <a:ext uri="{FF2B5EF4-FFF2-40B4-BE49-F238E27FC236}">
                <a16:creationId xmlns:a16="http://schemas.microsoft.com/office/drawing/2014/main" id="{A8651EDE-EC86-534C-B707-3DF32BCE3E1C}"/>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a:solidFill>
                  <a:schemeClr val="tx1"/>
                </a:solidFill>
                <a:latin typeface="+mn-lt"/>
                <a:ea typeface="+mn-ea"/>
                <a:cs typeface="+mn-cs"/>
              </a:rPr>
              <a:t>1830-1848</a:t>
            </a: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008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376643C-96B6-E243-B745-C0A325A02D55}"/>
              </a:ext>
            </a:extLst>
          </p:cNvPr>
          <p:cNvSpPr>
            <a:spLocks noGrp="1"/>
          </p:cNvSpPr>
          <p:nvPr>
            <p:ph type="title"/>
          </p:nvPr>
        </p:nvSpPr>
        <p:spPr/>
        <p:txBody>
          <a:bodyPr/>
          <a:lstStyle/>
          <a:p>
            <a:r>
              <a:rPr lang="fr-FR" dirty="0"/>
              <a:t>Les révolutions de 1830</a:t>
            </a:r>
          </a:p>
        </p:txBody>
      </p:sp>
      <p:graphicFrame>
        <p:nvGraphicFramePr>
          <p:cNvPr id="6" name="Espace réservé du contenu 5">
            <a:extLst>
              <a:ext uri="{FF2B5EF4-FFF2-40B4-BE49-F238E27FC236}">
                <a16:creationId xmlns:a16="http://schemas.microsoft.com/office/drawing/2014/main" id="{7D55A579-6390-DB42-A0AC-A6114A25D052}"/>
              </a:ext>
            </a:extLst>
          </p:cNvPr>
          <p:cNvGraphicFramePr>
            <a:graphicFrameLocks noGrp="1"/>
          </p:cNvGraphicFramePr>
          <p:nvPr>
            <p:ph idx="1"/>
            <p:extLst>
              <p:ext uri="{D42A27DB-BD31-4B8C-83A1-F6EECF244321}">
                <p14:modId xmlns:p14="http://schemas.microsoft.com/office/powerpoint/2010/main" val="21774964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7491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6CD0C21-9296-6441-97B9-7F31D21954A4}"/>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a:t>Eugène Delacroix (1798-1863)</a:t>
            </a:r>
          </a:p>
        </p:txBody>
      </p:sp>
      <p:pic>
        <p:nvPicPr>
          <p:cNvPr id="8" name="Espace réservé du contenu 7">
            <a:extLst>
              <a:ext uri="{FF2B5EF4-FFF2-40B4-BE49-F238E27FC236}">
                <a16:creationId xmlns:a16="http://schemas.microsoft.com/office/drawing/2014/main" id="{209499C8-7AA4-3242-A547-5E8C928E8D42}"/>
              </a:ext>
            </a:extLst>
          </p:cNvPr>
          <p:cNvPicPr>
            <a:picLocks noGrp="1" noChangeAspect="1"/>
          </p:cNvPicPr>
          <p:nvPr>
            <p:ph idx="1"/>
          </p:nvPr>
        </p:nvPicPr>
        <p:blipFill rotWithShape="1">
          <a:blip r:embed="rId2"/>
          <a:srcRect r="665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texte 5">
            <a:extLst>
              <a:ext uri="{FF2B5EF4-FFF2-40B4-BE49-F238E27FC236}">
                <a16:creationId xmlns:a16="http://schemas.microsoft.com/office/drawing/2014/main" id="{8E9321B8-EC26-F64F-8063-2003EA3C8E68}"/>
              </a:ext>
            </a:extLst>
          </p:cNvPr>
          <p:cNvSpPr>
            <a:spLocks noGrp="1"/>
          </p:cNvSpPr>
          <p:nvPr>
            <p:ph type="body" sz="half" idx="2"/>
          </p:nvPr>
        </p:nvSpPr>
        <p:spPr>
          <a:xfrm>
            <a:off x="5297762" y="2706624"/>
            <a:ext cx="6251110" cy="3483864"/>
          </a:xfrm>
        </p:spPr>
        <p:txBody>
          <a:bodyPr vert="horz" lIns="91440" tIns="45720" rIns="91440" bIns="45720" rtlCol="0">
            <a:normAutofit/>
          </a:bodyPr>
          <a:lstStyle/>
          <a:p>
            <a:pPr indent="-228600">
              <a:buFont typeface="Arial" panose="020B0604020202020204" pitchFamily="34" charset="0"/>
              <a:buChar char="•"/>
            </a:pPr>
            <a:r>
              <a:rPr lang="en-US" sz="2000" dirty="0" err="1"/>
              <a:t>Fils</a:t>
            </a:r>
            <a:r>
              <a:rPr lang="en-US" sz="2000" dirty="0"/>
              <a:t> d’un avocat </a:t>
            </a:r>
            <a:r>
              <a:rPr lang="en-US" sz="2000" dirty="0" err="1"/>
              <a:t>député</a:t>
            </a:r>
            <a:r>
              <a:rPr lang="en-US" sz="2000" dirty="0"/>
              <a:t> </a:t>
            </a:r>
            <a:r>
              <a:rPr lang="en-US" sz="2000" dirty="0" err="1"/>
              <a:t>à</a:t>
            </a:r>
            <a:r>
              <a:rPr lang="en-US" sz="2000" dirty="0"/>
              <a:t> la Convention, </a:t>
            </a:r>
            <a:r>
              <a:rPr lang="en-US" sz="2000" dirty="0" err="1"/>
              <a:t>il</a:t>
            </a:r>
            <a:r>
              <a:rPr lang="en-US" sz="2000" dirty="0"/>
              <a:t> fait des études aux Beaux Arts. Il commence </a:t>
            </a:r>
            <a:r>
              <a:rPr lang="en-US" sz="2000" dirty="0" err="1"/>
              <a:t>sa</a:t>
            </a:r>
            <a:r>
              <a:rPr lang="en-US" sz="2000" dirty="0"/>
              <a:t> </a:t>
            </a:r>
            <a:r>
              <a:rPr lang="en-US" sz="2000" dirty="0" err="1"/>
              <a:t>carrière</a:t>
            </a:r>
            <a:r>
              <a:rPr lang="en-US" sz="2000" dirty="0"/>
              <a:t> sous la Restauration et </a:t>
            </a:r>
            <a:r>
              <a:rPr lang="en-US" sz="2000" dirty="0" err="1"/>
              <a:t>ses</a:t>
            </a:r>
            <a:r>
              <a:rPr lang="en-US" sz="2000" dirty="0"/>
              <a:t> </a:t>
            </a:r>
            <a:r>
              <a:rPr lang="en-US" sz="2000" dirty="0" err="1"/>
              <a:t>peintures</a:t>
            </a:r>
            <a:r>
              <a:rPr lang="en-US" sz="2000" dirty="0"/>
              <a:t> </a:t>
            </a:r>
            <a:r>
              <a:rPr lang="en-US" sz="2000" dirty="0" err="1"/>
              <a:t>sont</a:t>
            </a:r>
            <a:r>
              <a:rPr lang="en-US" sz="2000" dirty="0"/>
              <a:t> </a:t>
            </a:r>
            <a:r>
              <a:rPr lang="en-US" sz="2000" dirty="0" err="1"/>
              <a:t>marquées</a:t>
            </a:r>
            <a:r>
              <a:rPr lang="en-US" sz="2000" dirty="0"/>
              <a:t> par le </a:t>
            </a:r>
            <a:r>
              <a:rPr lang="en-US" sz="2000" dirty="0" err="1"/>
              <a:t>mouvement</a:t>
            </a:r>
            <a:r>
              <a:rPr lang="en-US" sz="2000" dirty="0"/>
              <a:t> </a:t>
            </a:r>
            <a:r>
              <a:rPr lang="en-US" sz="2000" dirty="0" err="1"/>
              <a:t>en</a:t>
            </a:r>
            <a:r>
              <a:rPr lang="en-US" sz="2000" dirty="0"/>
              <a:t> </a:t>
            </a:r>
            <a:r>
              <a:rPr lang="en-US" sz="2000" dirty="0" err="1"/>
              <a:t>faveur</a:t>
            </a:r>
            <a:r>
              <a:rPr lang="en-US" sz="2000" dirty="0"/>
              <a:t> de </a:t>
            </a:r>
            <a:r>
              <a:rPr lang="en-US" sz="2000" dirty="0" err="1"/>
              <a:t>l’Indépendance</a:t>
            </a:r>
            <a:r>
              <a:rPr lang="en-US" sz="2000" dirty="0"/>
              <a:t> de la </a:t>
            </a:r>
            <a:r>
              <a:rPr lang="en-US" sz="2000" dirty="0" err="1"/>
              <a:t>Grèce</a:t>
            </a:r>
            <a:r>
              <a:rPr lang="en-US" sz="2000" dirty="0"/>
              <a:t>. Il </a:t>
            </a:r>
            <a:r>
              <a:rPr lang="en-US" sz="2000" dirty="0" err="1"/>
              <a:t>fréquente</a:t>
            </a:r>
            <a:r>
              <a:rPr lang="en-US" sz="2000" dirty="0"/>
              <a:t> le </a:t>
            </a:r>
            <a:r>
              <a:rPr lang="en-US" sz="2000" dirty="0" err="1"/>
              <a:t>cercle</a:t>
            </a:r>
            <a:r>
              <a:rPr lang="en-US" sz="2000" dirty="0"/>
              <a:t> de Victor Hugo et </a:t>
            </a:r>
            <a:r>
              <a:rPr lang="en-US" sz="2000" dirty="0" err="1"/>
              <a:t>peine</a:t>
            </a:r>
            <a:r>
              <a:rPr lang="en-US" sz="2000" dirty="0"/>
              <a:t> </a:t>
            </a:r>
            <a:r>
              <a:rPr lang="en-US" sz="2000" dirty="0" err="1"/>
              <a:t>à</a:t>
            </a:r>
            <a:r>
              <a:rPr lang="en-US" sz="2000" dirty="0"/>
              <a:t> </a:t>
            </a:r>
            <a:r>
              <a:rPr lang="en-US" sz="2000" dirty="0" err="1"/>
              <a:t>s’imposer</a:t>
            </a:r>
            <a:r>
              <a:rPr lang="en-US" sz="2000" dirty="0"/>
              <a:t> </a:t>
            </a:r>
            <a:r>
              <a:rPr lang="en-US" sz="2000" dirty="0" err="1"/>
              <a:t>dans</a:t>
            </a:r>
            <a:r>
              <a:rPr lang="en-US" sz="2000" dirty="0"/>
              <a:t> les </a:t>
            </a:r>
            <a:r>
              <a:rPr lang="en-US" sz="2000" dirty="0" err="1"/>
              <a:t>milieux</a:t>
            </a:r>
            <a:r>
              <a:rPr lang="en-US" sz="2000" dirty="0"/>
              <a:t> </a:t>
            </a:r>
            <a:r>
              <a:rPr lang="en-US" sz="2000" dirty="0" err="1"/>
              <a:t>parisiens</a:t>
            </a:r>
            <a:r>
              <a:rPr lang="en-US" sz="2000" dirty="0"/>
              <a:t> </a:t>
            </a:r>
            <a:r>
              <a:rPr lang="en-US" sz="2000" dirty="0" err="1"/>
              <a:t>marqués</a:t>
            </a:r>
            <a:r>
              <a:rPr lang="en-US" sz="2000" dirty="0"/>
              <a:t> par le </a:t>
            </a:r>
            <a:r>
              <a:rPr lang="en-US" sz="2000" dirty="0" err="1"/>
              <a:t>clacissisme</a:t>
            </a:r>
            <a:r>
              <a:rPr lang="en-US" sz="2000" dirty="0"/>
              <a:t>. </a:t>
            </a:r>
          </a:p>
          <a:p>
            <a:pPr indent="-228600">
              <a:buFont typeface="Arial" panose="020B0604020202020204" pitchFamily="34" charset="0"/>
              <a:buChar char="•"/>
            </a:pPr>
            <a:r>
              <a:rPr lang="en-US" sz="2000" dirty="0"/>
              <a:t>Le </a:t>
            </a:r>
            <a:r>
              <a:rPr lang="en-US" sz="2000" dirty="0" err="1"/>
              <a:t>mouvement</a:t>
            </a:r>
            <a:r>
              <a:rPr lang="en-US" sz="2000" dirty="0"/>
              <a:t> </a:t>
            </a:r>
            <a:r>
              <a:rPr lang="en-US" sz="2000" dirty="0" err="1"/>
              <a:t>romantique</a:t>
            </a:r>
            <a:r>
              <a:rPr lang="en-US" sz="2000" dirty="0"/>
              <a:t>, </a:t>
            </a:r>
            <a:r>
              <a:rPr lang="en-US" sz="2000" dirty="0" err="1"/>
              <a:t>dont</a:t>
            </a:r>
            <a:r>
              <a:rPr lang="en-US" sz="2000" dirty="0"/>
              <a:t> </a:t>
            </a:r>
            <a:r>
              <a:rPr lang="en-US" sz="2000" dirty="0" err="1"/>
              <a:t>il</a:t>
            </a:r>
            <a:r>
              <a:rPr lang="en-US" sz="2000" dirty="0"/>
              <a:t> </a:t>
            </a:r>
            <a:r>
              <a:rPr lang="en-US" sz="2000" dirty="0" err="1"/>
              <a:t>devient</a:t>
            </a:r>
            <a:r>
              <a:rPr lang="en-US" sz="2000" dirty="0"/>
              <a:t> un des </a:t>
            </a:r>
            <a:r>
              <a:rPr lang="en-US" sz="2000" dirty="0" err="1"/>
              <a:t>représentants</a:t>
            </a:r>
            <a:r>
              <a:rPr lang="en-US" sz="2000" dirty="0"/>
              <a:t> </a:t>
            </a:r>
            <a:r>
              <a:rPr lang="en-US" sz="2000" dirty="0" err="1"/>
              <a:t>s’impose</a:t>
            </a:r>
            <a:r>
              <a:rPr lang="en-US" sz="2000" dirty="0"/>
              <a:t> </a:t>
            </a:r>
            <a:r>
              <a:rPr lang="en-US" sz="2000" dirty="0" err="1"/>
              <a:t>peu</a:t>
            </a:r>
            <a:r>
              <a:rPr lang="en-US" sz="2000" dirty="0"/>
              <a:t> </a:t>
            </a:r>
            <a:r>
              <a:rPr lang="en-US" sz="2000" dirty="0" err="1"/>
              <a:t>à</a:t>
            </a:r>
            <a:r>
              <a:rPr lang="en-US" sz="2000" dirty="0"/>
              <a:t> </a:t>
            </a:r>
            <a:r>
              <a:rPr lang="en-US" sz="2000" dirty="0" err="1"/>
              <a:t>peu</a:t>
            </a:r>
            <a:r>
              <a:rPr lang="en-US" sz="2000" dirty="0"/>
              <a:t> sous Louis-Philippe et surtout sous Napoléon III. Il </a:t>
            </a:r>
            <a:r>
              <a:rPr lang="en-US" sz="2000" dirty="0" err="1"/>
              <a:t>reçoit</a:t>
            </a:r>
            <a:r>
              <a:rPr lang="en-US" sz="2000" dirty="0"/>
              <a:t> </a:t>
            </a:r>
            <a:r>
              <a:rPr lang="en-US" sz="2000" dirty="0" err="1"/>
              <a:t>alors</a:t>
            </a:r>
            <a:r>
              <a:rPr lang="en-US" sz="2000" dirty="0"/>
              <a:t> des </a:t>
            </a:r>
            <a:r>
              <a:rPr lang="en-US" sz="2000" dirty="0" err="1"/>
              <a:t>commandes</a:t>
            </a:r>
            <a:r>
              <a:rPr lang="en-US" sz="2000" dirty="0"/>
              <a:t> </a:t>
            </a:r>
            <a:r>
              <a:rPr lang="en-US" sz="2000" dirty="0" err="1"/>
              <a:t>d’Etat</a:t>
            </a:r>
            <a:r>
              <a:rPr lang="en-US" sz="2000" dirty="0"/>
              <a:t>.</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2965218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Espace réservé du contenu 7">
            <a:extLst>
              <a:ext uri="{FF2B5EF4-FFF2-40B4-BE49-F238E27FC236}">
                <a16:creationId xmlns:a16="http://schemas.microsoft.com/office/drawing/2014/main" id="{825B61CA-9FDB-E14D-9877-B69B239F7DBC}"/>
              </a:ext>
            </a:extLst>
          </p:cNvPr>
          <p:cNvPicPr>
            <a:picLocks noGrp="1" noChangeAspect="1"/>
          </p:cNvPicPr>
          <p:nvPr>
            <p:ph idx="1"/>
          </p:nvPr>
        </p:nvPicPr>
        <p:blipFill rotWithShape="1">
          <a:blip r:embed="rId2"/>
          <a:srcRect t="7006" b="815"/>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3341542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F130F82-959E-1D40-9A1C-AE34CDAE298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dirty="0"/>
              <a:t>Louis-Philippe1</a:t>
            </a:r>
            <a:r>
              <a:rPr lang="en-US" sz="4200" baseline="30000" dirty="0"/>
              <a:t>er</a:t>
            </a:r>
            <a:r>
              <a:rPr lang="en-US" sz="4200" dirty="0"/>
              <a:t> (  </a:t>
            </a:r>
            <a:r>
              <a:rPr lang="en-US" sz="4200" dirty="0" err="1"/>
              <a:t>roi</a:t>
            </a:r>
            <a:r>
              <a:rPr lang="en-US" sz="4200" dirty="0"/>
              <a:t> des </a:t>
            </a:r>
            <a:r>
              <a:rPr lang="en-US" sz="4200" dirty="0" err="1"/>
              <a:t>Français</a:t>
            </a:r>
            <a:r>
              <a:rPr lang="en-US" sz="4200" dirty="0"/>
              <a:t> (1773-1850)</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texte 3">
            <a:extLst>
              <a:ext uri="{FF2B5EF4-FFF2-40B4-BE49-F238E27FC236}">
                <a16:creationId xmlns:a16="http://schemas.microsoft.com/office/drawing/2014/main" id="{E2EE8B08-CBE0-9949-BCD8-B2B2CD240E3D}"/>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r>
              <a:rPr lang="en-US" sz="1700"/>
              <a:t>Issu de la maison d’Orléans, branche cousine de celle des Bourbons, son père Philippe Egalité a voté la mort de Louis XVI. Par un compromis ménagé par le marquis de La Fayette, il est appelé à succéder à Charles X, chassé par les journées révolutionnaires de Juillet 1830.La Chambre des députés a voté une Charte plus libérale. </a:t>
            </a:r>
          </a:p>
          <a:p>
            <a:pPr indent="-228600">
              <a:buFont typeface="Arial" panose="020B0604020202020204" pitchFamily="34" charset="0"/>
              <a:buChar char="•"/>
            </a:pPr>
            <a:r>
              <a:rPr lang="en-US" sz="1700"/>
              <a:t>Son règne de 18 ans est marqué par une certaine croissance économique. Mais il échoue face à la montée des courants républicains et socialistes qui provoquent la Révolution de 1848. </a:t>
            </a:r>
          </a:p>
        </p:txBody>
      </p:sp>
      <p:pic>
        <p:nvPicPr>
          <p:cNvPr id="6" name="Espace réservé du contenu 5">
            <a:extLst>
              <a:ext uri="{FF2B5EF4-FFF2-40B4-BE49-F238E27FC236}">
                <a16:creationId xmlns:a16="http://schemas.microsoft.com/office/drawing/2014/main" id="{F65AADB1-1C22-C341-B700-79AECD5E4EA1}"/>
              </a:ext>
            </a:extLst>
          </p:cNvPr>
          <p:cNvPicPr>
            <a:picLocks noGrp="1" noChangeAspect="1"/>
          </p:cNvPicPr>
          <p:nvPr>
            <p:ph idx="1"/>
          </p:nvPr>
        </p:nvPicPr>
        <p:blipFill rotWithShape="1">
          <a:blip r:embed="rId2"/>
          <a:srcRect b="2896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98276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C7F527F3-B298-4E43-9F35-809DFFDAE9A3}"/>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000"/>
              <a:t>François Guizot (1787-1874)</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texte 5">
            <a:extLst>
              <a:ext uri="{FF2B5EF4-FFF2-40B4-BE49-F238E27FC236}">
                <a16:creationId xmlns:a16="http://schemas.microsoft.com/office/drawing/2014/main" id="{77E13E6D-7DF6-604F-A473-90EDF40E4F74}"/>
              </a:ext>
            </a:extLst>
          </p:cNvPr>
          <p:cNvSpPr>
            <a:spLocks noGrp="1"/>
          </p:cNvSpPr>
          <p:nvPr>
            <p:ph type="body" sz="half" idx="2"/>
          </p:nvPr>
        </p:nvSpPr>
        <p:spPr>
          <a:xfrm>
            <a:off x="640080" y="2872899"/>
            <a:ext cx="4243589" cy="3320668"/>
          </a:xfrm>
        </p:spPr>
        <p:txBody>
          <a:bodyPr vert="horz" lIns="91440" tIns="45720" rIns="91440" bIns="45720" rtlCol="0">
            <a:normAutofit fontScale="92500"/>
          </a:bodyPr>
          <a:lstStyle/>
          <a:p>
            <a:pPr indent="-228600">
              <a:buFont typeface="Arial" panose="020B0604020202020204" pitchFamily="34" charset="0"/>
              <a:buChar char="•"/>
            </a:pPr>
            <a:r>
              <a:rPr lang="en-US" sz="1400" dirty="0" err="1"/>
              <a:t>Historien</a:t>
            </a:r>
            <a:r>
              <a:rPr lang="en-US" sz="1400" dirty="0"/>
              <a:t> et homme politique </a:t>
            </a:r>
            <a:r>
              <a:rPr lang="en-US" sz="1400" dirty="0" err="1"/>
              <a:t>français</a:t>
            </a:r>
            <a:r>
              <a:rPr lang="en-US" sz="1400" dirty="0"/>
              <a:t>, </a:t>
            </a:r>
            <a:r>
              <a:rPr lang="en-US" sz="1400" dirty="0" err="1"/>
              <a:t>d’origine</a:t>
            </a:r>
            <a:r>
              <a:rPr lang="en-US" sz="1400" dirty="0"/>
              <a:t> </a:t>
            </a:r>
            <a:r>
              <a:rPr lang="en-US" sz="1400" dirty="0" err="1"/>
              <a:t>protestante</a:t>
            </a:r>
            <a:r>
              <a:rPr lang="en-US" sz="1400" dirty="0"/>
              <a:t>, </a:t>
            </a:r>
            <a:r>
              <a:rPr lang="en-US" sz="1400" dirty="0" err="1"/>
              <a:t>il</a:t>
            </a:r>
            <a:r>
              <a:rPr lang="en-US" sz="1400" dirty="0"/>
              <a:t> </a:t>
            </a:r>
            <a:r>
              <a:rPr lang="en-US" sz="1400" dirty="0" err="1"/>
              <a:t>fut</a:t>
            </a:r>
            <a:r>
              <a:rPr lang="en-US" sz="1400" dirty="0"/>
              <a:t> </a:t>
            </a:r>
            <a:r>
              <a:rPr lang="en-US" sz="1400" dirty="0" err="1"/>
              <a:t>plusieurs</a:t>
            </a:r>
            <a:r>
              <a:rPr lang="en-US" sz="1400" dirty="0"/>
              <a:t> </a:t>
            </a:r>
            <a:r>
              <a:rPr lang="en-US" sz="1400" dirty="0" err="1"/>
              <a:t>fois</a:t>
            </a:r>
            <a:r>
              <a:rPr lang="en-US" sz="1400" dirty="0"/>
              <a:t> </a:t>
            </a:r>
            <a:r>
              <a:rPr lang="en-US" sz="1400" dirty="0" err="1"/>
              <a:t>ministre</a:t>
            </a:r>
            <a:r>
              <a:rPr lang="en-US" sz="1400" dirty="0"/>
              <a:t> sous la </a:t>
            </a:r>
            <a:r>
              <a:rPr lang="en-US" sz="1400" dirty="0" err="1"/>
              <a:t>monarchie</a:t>
            </a:r>
            <a:r>
              <a:rPr lang="en-US" sz="1400" dirty="0"/>
              <a:t> de </a:t>
            </a:r>
            <a:r>
              <a:rPr lang="en-US" sz="1400" dirty="0" err="1"/>
              <a:t>Juillet</a:t>
            </a:r>
            <a:r>
              <a:rPr lang="en-US" sz="1400" dirty="0"/>
              <a:t>. </a:t>
            </a:r>
          </a:p>
          <a:p>
            <a:pPr indent="-228600">
              <a:buFont typeface="Arial" panose="020B0604020202020204" pitchFamily="34" charset="0"/>
              <a:buChar char="•"/>
            </a:pPr>
            <a:r>
              <a:rPr lang="en-US" sz="1400" dirty="0"/>
              <a:t>Favorable </a:t>
            </a:r>
            <a:r>
              <a:rPr lang="en-US" sz="1400" dirty="0" err="1"/>
              <a:t>à</a:t>
            </a:r>
            <a:r>
              <a:rPr lang="en-US" sz="1400" dirty="0"/>
              <a:t> </a:t>
            </a:r>
            <a:r>
              <a:rPr lang="en-US" sz="1400" dirty="0" err="1"/>
              <a:t>une</a:t>
            </a:r>
            <a:r>
              <a:rPr lang="en-US" sz="1400" dirty="0"/>
              <a:t> </a:t>
            </a:r>
            <a:r>
              <a:rPr lang="en-US" sz="1400" dirty="0" err="1"/>
              <a:t>monarchie</a:t>
            </a:r>
            <a:r>
              <a:rPr lang="en-US" sz="1400" dirty="0"/>
              <a:t> </a:t>
            </a:r>
            <a:r>
              <a:rPr lang="en-US" sz="1400" dirty="0" err="1"/>
              <a:t>limitée</a:t>
            </a:r>
            <a:r>
              <a:rPr lang="en-US" sz="1400" dirty="0"/>
              <a:t> et partisan </a:t>
            </a:r>
            <a:r>
              <a:rPr lang="en-US" sz="1400" dirty="0" err="1"/>
              <a:t>d’une</a:t>
            </a:r>
            <a:r>
              <a:rPr lang="en-US" sz="1400" dirty="0"/>
              <a:t> </a:t>
            </a:r>
            <a:r>
              <a:rPr lang="en-US" sz="1400" dirty="0" err="1"/>
              <a:t>charte</a:t>
            </a:r>
            <a:r>
              <a:rPr lang="en-US" sz="1400" dirty="0"/>
              <a:t> qui </a:t>
            </a:r>
            <a:r>
              <a:rPr lang="en-US" sz="1400" dirty="0" err="1"/>
              <a:t>donnerait</a:t>
            </a:r>
            <a:r>
              <a:rPr lang="en-US" sz="1400" dirty="0"/>
              <a:t> </a:t>
            </a:r>
            <a:r>
              <a:rPr lang="en-US" sz="1400" dirty="0" err="1"/>
              <a:t>ainsi</a:t>
            </a:r>
            <a:r>
              <a:rPr lang="en-US" sz="1400" dirty="0"/>
              <a:t> </a:t>
            </a:r>
            <a:r>
              <a:rPr lang="en-US" sz="1400" dirty="0" err="1"/>
              <a:t>crédit</a:t>
            </a:r>
            <a:r>
              <a:rPr lang="en-US" sz="1400" dirty="0"/>
              <a:t> aux </a:t>
            </a:r>
            <a:r>
              <a:rPr lang="en-US" sz="1400" dirty="0" err="1"/>
              <a:t>idées</a:t>
            </a:r>
            <a:r>
              <a:rPr lang="en-US" sz="1400" dirty="0"/>
              <a:t> </a:t>
            </a:r>
            <a:r>
              <a:rPr lang="en-US" sz="1400" dirty="0" err="1"/>
              <a:t>révolutionnaires</a:t>
            </a:r>
            <a:r>
              <a:rPr lang="en-US" sz="1400" dirty="0"/>
              <a:t> de </a:t>
            </a:r>
            <a:r>
              <a:rPr lang="en-US" sz="1400" dirty="0" err="1"/>
              <a:t>souveraineté</a:t>
            </a:r>
            <a:r>
              <a:rPr lang="en-US" sz="1400" dirty="0"/>
              <a:t> </a:t>
            </a:r>
            <a:r>
              <a:rPr lang="en-US" sz="1400" dirty="0" err="1"/>
              <a:t>nationale</a:t>
            </a:r>
            <a:r>
              <a:rPr lang="en-US" sz="1400" dirty="0"/>
              <a:t>, </a:t>
            </a:r>
            <a:r>
              <a:rPr lang="en-US" sz="1400" dirty="0" err="1"/>
              <a:t>il</a:t>
            </a:r>
            <a:r>
              <a:rPr lang="en-US" sz="1400" dirty="0"/>
              <a:t> </a:t>
            </a:r>
            <a:r>
              <a:rPr lang="en-US" sz="1400" dirty="0" err="1"/>
              <a:t>devient</a:t>
            </a:r>
            <a:r>
              <a:rPr lang="en-US" sz="1400" dirty="0"/>
              <a:t> un des plus </a:t>
            </a:r>
            <a:r>
              <a:rPr lang="en-US" sz="1400" dirty="0" err="1"/>
              <a:t>ardents</a:t>
            </a:r>
            <a:r>
              <a:rPr lang="en-US" sz="1400" dirty="0"/>
              <a:t> partisan de Louis-Philippe </a:t>
            </a:r>
            <a:r>
              <a:rPr lang="en-US" sz="1400" dirty="0" err="1"/>
              <a:t>d’Orléans</a:t>
            </a:r>
            <a:r>
              <a:rPr lang="en-US" sz="1400" dirty="0"/>
              <a:t>, plus </a:t>
            </a:r>
            <a:r>
              <a:rPr lang="en-US" sz="1400" dirty="0" err="1"/>
              <a:t>libéral</a:t>
            </a:r>
            <a:r>
              <a:rPr lang="en-US" sz="1400" dirty="0"/>
              <a:t> que Charles X. </a:t>
            </a:r>
          </a:p>
          <a:p>
            <a:pPr indent="-228600">
              <a:buFont typeface="Arial" panose="020B0604020202020204" pitchFamily="34" charset="0"/>
              <a:buChar char="•"/>
            </a:pPr>
            <a:r>
              <a:rPr lang="en-US" sz="1400" dirty="0"/>
              <a:t>Il </a:t>
            </a:r>
            <a:r>
              <a:rPr lang="en-US" sz="1400" dirty="0" err="1"/>
              <a:t>exerce</a:t>
            </a:r>
            <a:r>
              <a:rPr lang="en-US" sz="1400" dirty="0"/>
              <a:t> </a:t>
            </a:r>
            <a:r>
              <a:rPr lang="en-US" sz="1400" dirty="0" err="1"/>
              <a:t>alors</a:t>
            </a:r>
            <a:r>
              <a:rPr lang="en-US" sz="1400" dirty="0"/>
              <a:t> les </a:t>
            </a:r>
            <a:r>
              <a:rPr lang="en-US" sz="1400" dirty="0" err="1"/>
              <a:t>fonctions</a:t>
            </a:r>
            <a:r>
              <a:rPr lang="en-US" sz="1400" dirty="0"/>
              <a:t> de </a:t>
            </a:r>
            <a:r>
              <a:rPr lang="en-US" sz="1400" dirty="0" err="1"/>
              <a:t>ministre</a:t>
            </a:r>
            <a:r>
              <a:rPr lang="en-US" sz="1400" dirty="0"/>
              <a:t> de </a:t>
            </a:r>
            <a:r>
              <a:rPr lang="en-US" sz="1400" dirty="0" err="1"/>
              <a:t>l’Intérieur</a:t>
            </a:r>
            <a:r>
              <a:rPr lang="en-US" sz="1400" dirty="0"/>
              <a:t> </a:t>
            </a:r>
            <a:r>
              <a:rPr lang="en-US" sz="1400" dirty="0" err="1"/>
              <a:t>puis</a:t>
            </a:r>
            <a:r>
              <a:rPr lang="en-US" sz="1400" dirty="0"/>
              <a:t> de </a:t>
            </a:r>
            <a:r>
              <a:rPr lang="en-US" sz="1400" dirty="0" err="1"/>
              <a:t>ministre</a:t>
            </a:r>
            <a:r>
              <a:rPr lang="en-US" sz="1400" dirty="0"/>
              <a:t> des Affaires </a:t>
            </a:r>
            <a:r>
              <a:rPr lang="en-US" sz="1400" dirty="0" err="1"/>
              <a:t>Etrangères</a:t>
            </a:r>
            <a:r>
              <a:rPr lang="en-US" sz="1400" dirty="0"/>
              <a:t> et </a:t>
            </a:r>
            <a:r>
              <a:rPr lang="en-US" sz="1400" dirty="0" err="1"/>
              <a:t>même</a:t>
            </a:r>
            <a:r>
              <a:rPr lang="en-US" sz="1400" dirty="0"/>
              <a:t> de </a:t>
            </a:r>
            <a:r>
              <a:rPr lang="en-US" sz="1400" dirty="0" err="1"/>
              <a:t>président</a:t>
            </a:r>
            <a:r>
              <a:rPr lang="en-US" sz="1400" dirty="0"/>
              <a:t> du Conseil.  </a:t>
            </a:r>
          </a:p>
          <a:p>
            <a:pPr indent="-228600">
              <a:buFont typeface="Arial" panose="020B0604020202020204" pitchFamily="34" charset="0"/>
              <a:buChar char="•"/>
            </a:pPr>
            <a:r>
              <a:rPr lang="en-US" sz="1400" dirty="0" err="1"/>
              <a:t>Dans</a:t>
            </a:r>
            <a:r>
              <a:rPr lang="en-US" sz="1400" dirty="0"/>
              <a:t> son </a:t>
            </a:r>
            <a:r>
              <a:rPr lang="en-US" sz="1400" dirty="0" err="1"/>
              <a:t>histoire</a:t>
            </a:r>
            <a:r>
              <a:rPr lang="en-US" sz="1400" dirty="0"/>
              <a:t> </a:t>
            </a:r>
            <a:r>
              <a:rPr lang="en-US" sz="1400" dirty="0" err="1"/>
              <a:t>nationale</a:t>
            </a:r>
            <a:r>
              <a:rPr lang="en-US" sz="1400" dirty="0"/>
              <a:t>, </a:t>
            </a:r>
            <a:r>
              <a:rPr lang="en-US" sz="1400" dirty="0" err="1"/>
              <a:t>il</a:t>
            </a:r>
            <a:r>
              <a:rPr lang="en-US" sz="1400" dirty="0"/>
              <a:t> </a:t>
            </a:r>
            <a:r>
              <a:rPr lang="en-US" sz="1400" dirty="0" err="1"/>
              <a:t>introduit</a:t>
            </a:r>
            <a:r>
              <a:rPr lang="en-US" sz="1400" dirty="0"/>
              <a:t> le concept de </a:t>
            </a:r>
            <a:r>
              <a:rPr lang="en-US" sz="1400" dirty="0" err="1"/>
              <a:t>Lutte</a:t>
            </a:r>
            <a:r>
              <a:rPr lang="en-US" sz="1400" dirty="0"/>
              <a:t> des Classes qui sera plus tard </a:t>
            </a:r>
            <a:r>
              <a:rPr lang="en-US" sz="1400" dirty="0" err="1"/>
              <a:t>repris</a:t>
            </a:r>
            <a:r>
              <a:rPr lang="en-US" sz="1400" dirty="0"/>
              <a:t> par Karl Marx.</a:t>
            </a:r>
          </a:p>
          <a:p>
            <a:pPr indent="-228600">
              <a:buFont typeface="Arial" panose="020B0604020202020204" pitchFamily="34" charset="0"/>
              <a:buChar char="•"/>
            </a:pPr>
            <a:r>
              <a:rPr lang="en-US" sz="1400" dirty="0"/>
              <a:t>Par la </a:t>
            </a:r>
            <a:r>
              <a:rPr lang="en-US" sz="1400" dirty="0" err="1"/>
              <a:t>loi</a:t>
            </a:r>
            <a:r>
              <a:rPr lang="en-US" sz="1400" dirty="0"/>
              <a:t> Guizot de 1833 </a:t>
            </a:r>
            <a:r>
              <a:rPr lang="en-US" sz="1400" dirty="0" err="1"/>
              <a:t>sont</a:t>
            </a:r>
            <a:r>
              <a:rPr lang="en-US" sz="1400" dirty="0"/>
              <a:t> </a:t>
            </a:r>
            <a:r>
              <a:rPr lang="en-US" sz="1400" dirty="0" err="1"/>
              <a:t>fondées</a:t>
            </a:r>
            <a:r>
              <a:rPr lang="en-US" sz="1400" dirty="0"/>
              <a:t> les </a:t>
            </a:r>
            <a:r>
              <a:rPr lang="en-US" sz="1400" dirty="0" err="1"/>
              <a:t>écoles</a:t>
            </a:r>
            <a:r>
              <a:rPr lang="en-US" sz="1400" dirty="0"/>
              <a:t> </a:t>
            </a:r>
            <a:r>
              <a:rPr lang="en-US" sz="1400" dirty="0" err="1"/>
              <a:t>primaires</a:t>
            </a:r>
            <a:r>
              <a:rPr lang="en-US" sz="1400" dirty="0"/>
              <a:t> </a:t>
            </a:r>
            <a:r>
              <a:rPr lang="en-US" sz="1400" dirty="0" err="1"/>
              <a:t>publiques</a:t>
            </a:r>
            <a:r>
              <a:rPr lang="en-US" sz="1400" dirty="0"/>
              <a:t> et les </a:t>
            </a:r>
            <a:r>
              <a:rPr lang="en-US" sz="1400" dirty="0" err="1"/>
              <a:t>Ecoles</a:t>
            </a:r>
            <a:r>
              <a:rPr lang="en-US" sz="1400" dirty="0"/>
              <a:t> </a:t>
            </a:r>
            <a:r>
              <a:rPr lang="en-US" sz="1400" dirty="0" err="1"/>
              <a:t>normales</a:t>
            </a:r>
            <a:r>
              <a:rPr lang="en-US" sz="1400" dirty="0"/>
              <a:t> </a:t>
            </a:r>
            <a:r>
              <a:rPr lang="en-US" sz="1400" dirty="0" err="1"/>
              <a:t>d’instituteurs</a:t>
            </a:r>
            <a:r>
              <a:rPr lang="en-US" sz="1400" dirty="0"/>
              <a:t>. </a:t>
            </a:r>
          </a:p>
        </p:txBody>
      </p:sp>
      <p:pic>
        <p:nvPicPr>
          <p:cNvPr id="8" name="Espace réservé du contenu 7">
            <a:extLst>
              <a:ext uri="{FF2B5EF4-FFF2-40B4-BE49-F238E27FC236}">
                <a16:creationId xmlns:a16="http://schemas.microsoft.com/office/drawing/2014/main" id="{3222034C-B9E8-AF4B-8CCA-2D8109DF7228}"/>
              </a:ext>
            </a:extLst>
          </p:cNvPr>
          <p:cNvPicPr>
            <a:picLocks noGrp="1" noChangeAspect="1"/>
          </p:cNvPicPr>
          <p:nvPr>
            <p:ph idx="1"/>
          </p:nvPr>
        </p:nvPicPr>
        <p:blipFill rotWithShape="1">
          <a:blip r:embed="rId2"/>
          <a:srcRect r="1" b="1924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64121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itre 4">
            <a:extLst>
              <a:ext uri="{FF2B5EF4-FFF2-40B4-BE49-F238E27FC236}">
                <a16:creationId xmlns:a16="http://schemas.microsoft.com/office/drawing/2014/main" id="{655238EC-9D3B-4B4F-862E-4DFE09DD4853}"/>
              </a:ext>
            </a:extLst>
          </p:cNvPr>
          <p:cNvSpPr>
            <a:spLocks noGrp="1"/>
          </p:cNvSpPr>
          <p:nvPr>
            <p:ph type="title"/>
          </p:nvPr>
        </p:nvSpPr>
        <p:spPr>
          <a:xfrm>
            <a:off x="958506" y="800392"/>
            <a:ext cx="10264697" cy="1212102"/>
          </a:xfrm>
        </p:spPr>
        <p:txBody>
          <a:bodyPr>
            <a:normAutofit/>
          </a:bodyPr>
          <a:lstStyle/>
          <a:p>
            <a:r>
              <a:rPr lang="fr-FR" sz="4000">
                <a:solidFill>
                  <a:srgbClr val="FFFFFF"/>
                </a:solidFill>
              </a:rPr>
              <a:t>L’opposition des libéraux au mouvement démocratique</a:t>
            </a:r>
          </a:p>
        </p:txBody>
      </p:sp>
      <p:sp>
        <p:nvSpPr>
          <p:cNvPr id="6" name="Espace réservé du contenu 5">
            <a:extLst>
              <a:ext uri="{FF2B5EF4-FFF2-40B4-BE49-F238E27FC236}">
                <a16:creationId xmlns:a16="http://schemas.microsoft.com/office/drawing/2014/main" id="{4D6D8CCC-C15E-2C41-AE80-90607ADF22C8}"/>
              </a:ext>
            </a:extLst>
          </p:cNvPr>
          <p:cNvSpPr>
            <a:spLocks noGrp="1"/>
          </p:cNvSpPr>
          <p:nvPr>
            <p:ph idx="1"/>
          </p:nvPr>
        </p:nvSpPr>
        <p:spPr>
          <a:xfrm>
            <a:off x="1367624" y="2490436"/>
            <a:ext cx="9708995" cy="3567173"/>
          </a:xfrm>
        </p:spPr>
        <p:txBody>
          <a:bodyPr anchor="ctr">
            <a:normAutofit/>
          </a:bodyPr>
          <a:lstStyle/>
          <a:p>
            <a:r>
              <a:rPr lang="fr-FR" altLang="fr-FR" sz="2400" dirty="0">
                <a:ea typeface="ＭＳ Ｐゴシック" panose="020B0600070205080204" pitchFamily="34" charset="-128"/>
              </a:rPr>
              <a:t>« Il y a en effet une passion mâle et légitime pour l’égalité qui excite les hommes à vouloir être tous forts et estimés. Cette passion tend à élever les petits au rang des grands ; mais il se rencontre aussi dans le cœur humain un goût dépravé pour l’égalité, qui porte les faibles à vouloir attirer les forts à leur niveau, et qui réduit les hommes à préférer l’égalité dans la servitude à l’inégalité dans la liberté. »— </a:t>
            </a:r>
          </a:p>
          <a:p>
            <a:r>
              <a:rPr lang="fr-FR" altLang="fr-FR" sz="2400" dirty="0">
                <a:ea typeface="ＭＳ Ｐゴシック" panose="020B0600070205080204" pitchFamily="34" charset="-128"/>
              </a:rPr>
              <a:t>Alexis de Tocqueville - </a:t>
            </a:r>
            <a:r>
              <a:rPr lang="fr-FR" altLang="fr-FR" sz="2400" i="1" dirty="0">
                <a:ea typeface="ＭＳ Ｐゴシック" panose="020B0600070205080204" pitchFamily="34" charset="-128"/>
              </a:rPr>
              <a:t>De la démocratie en Amérique</a:t>
            </a:r>
            <a:r>
              <a:rPr lang="fr-FR" altLang="fr-FR" sz="2400" dirty="0">
                <a:ea typeface="ＭＳ Ｐゴシック" panose="020B0600070205080204" pitchFamily="34" charset="-128"/>
              </a:rPr>
              <a:t>, </a:t>
            </a:r>
            <a:r>
              <a:rPr lang="fr-FR" altLang="fr-FR" sz="2400" dirty="0" err="1">
                <a:ea typeface="ＭＳ Ｐゴシック" panose="020B0600070205080204" pitchFamily="34" charset="-128"/>
              </a:rPr>
              <a:t>T</a:t>
            </a:r>
            <a:r>
              <a:rPr lang="fr-FR" altLang="fr-FR" sz="2400" dirty="0">
                <a:ea typeface="ＭＳ Ｐゴシック" panose="020B0600070205080204" pitchFamily="34" charset="-128"/>
              </a:rPr>
              <a:t>. I, première partie, chap. III (</a:t>
            </a:r>
            <a:r>
              <a:rPr lang="fr-FR" altLang="fr-FR" sz="2400" dirty="0" err="1">
                <a:ea typeface="ＭＳ Ｐゴシック" panose="020B0600070205080204" pitchFamily="34" charset="-128"/>
              </a:rPr>
              <a:t>Vrin</a:t>
            </a:r>
            <a:r>
              <a:rPr lang="fr-FR" altLang="fr-FR" sz="2400" dirty="0">
                <a:ea typeface="ＭＳ Ｐゴシック" panose="020B0600070205080204" pitchFamily="34" charset="-128"/>
              </a:rPr>
              <a:t>).</a:t>
            </a:r>
          </a:p>
          <a:p>
            <a:endParaRPr lang="fr-FR" sz="2400" dirty="0"/>
          </a:p>
        </p:txBody>
      </p:sp>
    </p:spTree>
    <p:extLst>
      <p:ext uri="{BB962C8B-B14F-4D97-AF65-F5344CB8AC3E}">
        <p14:creationId xmlns:p14="http://schemas.microsoft.com/office/powerpoint/2010/main" val="166235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CB91C35-634F-0B44-8F41-1E764FC36F20}"/>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400"/>
              <a:t>Adolphe Thiers (1797-1877)</a:t>
            </a:r>
          </a:p>
        </p:txBody>
      </p:sp>
      <p:sp>
        <p:nvSpPr>
          <p:cNvPr id="4" name="Espace réservé du texte 3">
            <a:extLst>
              <a:ext uri="{FF2B5EF4-FFF2-40B4-BE49-F238E27FC236}">
                <a16:creationId xmlns:a16="http://schemas.microsoft.com/office/drawing/2014/main" id="{8EDD1C6E-71E6-9B48-B907-5250F7419FA5}"/>
              </a:ext>
            </a:extLst>
          </p:cNvPr>
          <p:cNvSpPr>
            <a:spLocks noGrp="1"/>
          </p:cNvSpPr>
          <p:nvPr>
            <p:ph type="body" sz="half" idx="2"/>
          </p:nvPr>
        </p:nvSpPr>
        <p:spPr>
          <a:xfrm>
            <a:off x="838200" y="2333297"/>
            <a:ext cx="4619621" cy="3843666"/>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1700" dirty="0" err="1"/>
              <a:t>Historien</a:t>
            </a:r>
            <a:r>
              <a:rPr lang="en-US" sz="1700" dirty="0"/>
              <a:t> et homme politique </a:t>
            </a:r>
            <a:r>
              <a:rPr lang="en-US" sz="1700" dirty="0" err="1"/>
              <a:t>français</a:t>
            </a:r>
            <a:r>
              <a:rPr lang="en-US" sz="1700" dirty="0"/>
              <a:t>, </a:t>
            </a:r>
            <a:r>
              <a:rPr lang="en-US" sz="1700" dirty="0" err="1"/>
              <a:t>ambitieux</a:t>
            </a:r>
            <a:r>
              <a:rPr lang="en-US" sz="1700" dirty="0"/>
              <a:t> sans fortune </a:t>
            </a:r>
            <a:r>
              <a:rPr lang="en-US" sz="1700" dirty="0" err="1"/>
              <a:t>il</a:t>
            </a:r>
            <a:r>
              <a:rPr lang="en-US" sz="1700" dirty="0"/>
              <a:t> </a:t>
            </a:r>
            <a:r>
              <a:rPr lang="en-US" sz="1700" dirty="0" err="1"/>
              <a:t>est</a:t>
            </a:r>
            <a:r>
              <a:rPr lang="en-US" sz="1700" dirty="0"/>
              <a:t> </a:t>
            </a:r>
            <a:r>
              <a:rPr lang="en-US" sz="1700" dirty="0" err="1"/>
              <a:t>représentatif</a:t>
            </a:r>
            <a:r>
              <a:rPr lang="en-US" sz="1700" dirty="0"/>
              <a:t> de </a:t>
            </a:r>
            <a:r>
              <a:rPr lang="en-US" sz="1700" dirty="0" err="1"/>
              <a:t>cette</a:t>
            </a:r>
            <a:r>
              <a:rPr lang="en-US" sz="1700" dirty="0"/>
              <a:t> nouvelle </a:t>
            </a:r>
            <a:r>
              <a:rPr lang="en-US" sz="1700" dirty="0" err="1"/>
              <a:t>génération</a:t>
            </a:r>
            <a:r>
              <a:rPr lang="en-US" sz="1700" dirty="0"/>
              <a:t> née pendant la </a:t>
            </a:r>
            <a:r>
              <a:rPr lang="en-US" sz="1700" dirty="0" err="1"/>
              <a:t>Révolution</a:t>
            </a:r>
            <a:r>
              <a:rPr lang="en-US" sz="1700" dirty="0"/>
              <a:t> qui refuse un retour </a:t>
            </a:r>
            <a:r>
              <a:rPr lang="en-US" sz="1700" dirty="0" err="1"/>
              <a:t>à</a:t>
            </a:r>
            <a:r>
              <a:rPr lang="en-US" sz="1700" dirty="0"/>
              <a:t> </a:t>
            </a:r>
            <a:r>
              <a:rPr lang="en-US" sz="1700" dirty="0" err="1"/>
              <a:t>l’Ancien</a:t>
            </a:r>
            <a:r>
              <a:rPr lang="en-US" sz="1700" dirty="0"/>
              <a:t> Régime. Il </a:t>
            </a:r>
            <a:r>
              <a:rPr lang="en-US" sz="1700" dirty="0" err="1"/>
              <a:t>joue</a:t>
            </a:r>
            <a:r>
              <a:rPr lang="en-US" sz="1700" dirty="0"/>
              <a:t> un </a:t>
            </a:r>
            <a:r>
              <a:rPr lang="en-US" sz="1700" dirty="0" err="1"/>
              <a:t>rôle</a:t>
            </a:r>
            <a:r>
              <a:rPr lang="en-US" sz="1700" dirty="0"/>
              <a:t> </a:t>
            </a:r>
            <a:r>
              <a:rPr lang="en-US" sz="1700" dirty="0" err="1"/>
              <a:t>décisif</a:t>
            </a:r>
            <a:r>
              <a:rPr lang="en-US" sz="1700" dirty="0"/>
              <a:t> pendant les Trois </a:t>
            </a:r>
            <a:r>
              <a:rPr lang="en-US" sz="1700" dirty="0" err="1"/>
              <a:t>Glorieuses</a:t>
            </a:r>
            <a:r>
              <a:rPr lang="en-US" sz="1700" dirty="0"/>
              <a:t> pour imposer Louis-Philippe </a:t>
            </a:r>
            <a:r>
              <a:rPr lang="en-US" sz="1700" dirty="0" err="1"/>
              <a:t>d’Orléans</a:t>
            </a:r>
            <a:r>
              <a:rPr lang="en-US" sz="1700" dirty="0"/>
              <a:t> </a:t>
            </a:r>
            <a:r>
              <a:rPr lang="en-US" sz="1700" dirty="0" err="1"/>
              <a:t>mais</a:t>
            </a:r>
            <a:r>
              <a:rPr lang="en-US" sz="1700" dirty="0"/>
              <a:t> </a:t>
            </a:r>
            <a:r>
              <a:rPr lang="en-US" sz="1700" dirty="0" err="1"/>
              <a:t>estime</a:t>
            </a:r>
            <a:r>
              <a:rPr lang="en-US" sz="1700" dirty="0"/>
              <a:t> </a:t>
            </a:r>
            <a:r>
              <a:rPr lang="en-US" sz="1700" dirty="0" err="1"/>
              <a:t>ensuite</a:t>
            </a:r>
            <a:r>
              <a:rPr lang="en-US" sz="1700" dirty="0"/>
              <a:t> que le régime </a:t>
            </a:r>
            <a:r>
              <a:rPr lang="en-US" sz="1700" dirty="0" err="1"/>
              <a:t>prend</a:t>
            </a:r>
            <a:r>
              <a:rPr lang="en-US" sz="1700" dirty="0"/>
              <a:t> </a:t>
            </a:r>
            <a:r>
              <a:rPr lang="en-US" sz="1700" dirty="0" err="1"/>
              <a:t>une</a:t>
            </a:r>
            <a:r>
              <a:rPr lang="en-US" sz="1700" dirty="0"/>
              <a:t> </a:t>
            </a:r>
            <a:r>
              <a:rPr lang="en-US" sz="1700" dirty="0" err="1"/>
              <a:t>tournure</a:t>
            </a:r>
            <a:r>
              <a:rPr lang="en-US" sz="1700" dirty="0"/>
              <a:t> trop </a:t>
            </a:r>
            <a:r>
              <a:rPr lang="en-US" sz="1700" dirty="0" err="1"/>
              <a:t>conservatrice</a:t>
            </a:r>
            <a:r>
              <a:rPr lang="en-US" sz="1700" dirty="0"/>
              <a:t>.</a:t>
            </a:r>
          </a:p>
          <a:p>
            <a:pPr indent="-228600">
              <a:buFont typeface="Arial" panose="020B0604020202020204" pitchFamily="34" charset="0"/>
              <a:buChar char="•"/>
            </a:pPr>
            <a:r>
              <a:rPr lang="en-US" sz="1700" dirty="0"/>
              <a:t>Il </a:t>
            </a:r>
            <a:r>
              <a:rPr lang="en-US" sz="1700" dirty="0" err="1"/>
              <a:t>joue</a:t>
            </a:r>
            <a:r>
              <a:rPr lang="en-US" sz="1700" dirty="0"/>
              <a:t> </a:t>
            </a:r>
            <a:r>
              <a:rPr lang="en-US" sz="1700" dirty="0" err="1"/>
              <a:t>alors</a:t>
            </a:r>
            <a:r>
              <a:rPr lang="en-US" sz="1700" dirty="0"/>
              <a:t> un </a:t>
            </a:r>
            <a:r>
              <a:rPr lang="en-US" sz="1700" dirty="0" err="1"/>
              <a:t>rôle</a:t>
            </a:r>
            <a:r>
              <a:rPr lang="en-US" sz="1700" dirty="0"/>
              <a:t> pendant la </a:t>
            </a:r>
            <a:r>
              <a:rPr lang="en-US" sz="1700" dirty="0" err="1"/>
              <a:t>Seconde</a:t>
            </a:r>
            <a:r>
              <a:rPr lang="en-US" sz="1700" dirty="0"/>
              <a:t> </a:t>
            </a:r>
            <a:r>
              <a:rPr lang="en-US" sz="1700" dirty="0" err="1"/>
              <a:t>République</a:t>
            </a:r>
            <a:r>
              <a:rPr lang="en-US" sz="1700" dirty="0"/>
              <a:t>, </a:t>
            </a:r>
            <a:r>
              <a:rPr lang="en-US" sz="1700" dirty="0" err="1"/>
              <a:t>représentant</a:t>
            </a:r>
            <a:r>
              <a:rPr lang="en-US" sz="1700" dirty="0"/>
              <a:t> le </a:t>
            </a:r>
            <a:r>
              <a:rPr lang="en-US" sz="1700" dirty="0" err="1"/>
              <a:t>parti</a:t>
            </a:r>
            <a:r>
              <a:rPr lang="en-US" sz="1700" dirty="0"/>
              <a:t> de </a:t>
            </a:r>
            <a:r>
              <a:rPr lang="en-US" sz="1700" dirty="0" err="1"/>
              <a:t>l’Ordre</a:t>
            </a:r>
            <a:r>
              <a:rPr lang="en-US" sz="1700" dirty="0"/>
              <a:t> qui </a:t>
            </a:r>
            <a:r>
              <a:rPr lang="en-US" sz="1700" dirty="0" err="1"/>
              <a:t>défend</a:t>
            </a:r>
            <a:r>
              <a:rPr lang="en-US" sz="1700" dirty="0"/>
              <a:t> des </a:t>
            </a:r>
            <a:r>
              <a:rPr lang="en-US" sz="1700" dirty="0" err="1"/>
              <a:t>principes</a:t>
            </a:r>
            <a:r>
              <a:rPr lang="en-US" sz="1700" dirty="0"/>
              <a:t> </a:t>
            </a:r>
            <a:r>
              <a:rPr lang="en-US" sz="1700" dirty="0" err="1"/>
              <a:t>républicains</a:t>
            </a:r>
            <a:r>
              <a:rPr lang="en-US" sz="1700" dirty="0"/>
              <a:t> sans </a:t>
            </a:r>
            <a:r>
              <a:rPr lang="en-US" sz="1700" dirty="0" err="1"/>
              <a:t>verser</a:t>
            </a:r>
            <a:r>
              <a:rPr lang="en-US" sz="1700" dirty="0"/>
              <a:t> </a:t>
            </a:r>
            <a:r>
              <a:rPr lang="en-US" sz="1700" dirty="0" err="1"/>
              <a:t>dans</a:t>
            </a:r>
            <a:r>
              <a:rPr lang="en-US" sz="1700" dirty="0"/>
              <a:t> </a:t>
            </a:r>
            <a:r>
              <a:rPr lang="en-US" sz="1700" dirty="0" err="1"/>
              <a:t>l’extrême</a:t>
            </a:r>
            <a:r>
              <a:rPr lang="en-US" sz="1700" dirty="0"/>
              <a:t>. Il propose la candidature de Louis-Napoléon Bonaparte </a:t>
            </a:r>
            <a:r>
              <a:rPr lang="en-US" sz="1700" dirty="0" err="1"/>
              <a:t>mais</a:t>
            </a:r>
            <a:r>
              <a:rPr lang="en-US" sz="1700" dirty="0"/>
              <a:t>  refuse </a:t>
            </a:r>
            <a:r>
              <a:rPr lang="en-US" sz="1700" dirty="0" err="1"/>
              <a:t>toutefois</a:t>
            </a:r>
            <a:r>
              <a:rPr lang="en-US" sz="1700" dirty="0"/>
              <a:t> le Second Empire. </a:t>
            </a:r>
          </a:p>
          <a:p>
            <a:pPr indent="-228600">
              <a:buFont typeface="Arial" panose="020B0604020202020204" pitchFamily="34" charset="0"/>
              <a:buChar char="•"/>
            </a:pPr>
            <a:r>
              <a:rPr lang="en-US" sz="1700" dirty="0"/>
              <a:t>Il </a:t>
            </a:r>
            <a:r>
              <a:rPr lang="en-US" sz="1700" dirty="0" err="1"/>
              <a:t>revient</a:t>
            </a:r>
            <a:r>
              <a:rPr lang="en-US" sz="1700" dirty="0"/>
              <a:t> sur la scène politique après la </a:t>
            </a:r>
            <a:r>
              <a:rPr lang="en-US" sz="1700" dirty="0" err="1"/>
              <a:t>défaite</a:t>
            </a:r>
            <a:r>
              <a:rPr lang="en-US" sz="1700" dirty="0"/>
              <a:t> </a:t>
            </a:r>
            <a:r>
              <a:rPr lang="en-US" sz="1700" dirty="0" err="1"/>
              <a:t>française</a:t>
            </a:r>
            <a:r>
              <a:rPr lang="en-US" sz="1700" dirty="0"/>
              <a:t> de Sedan </a:t>
            </a:r>
            <a:r>
              <a:rPr lang="en-US" sz="1700" dirty="0" err="1"/>
              <a:t>où</a:t>
            </a:r>
            <a:r>
              <a:rPr lang="en-US" sz="1700" dirty="0"/>
              <a:t> </a:t>
            </a:r>
            <a:r>
              <a:rPr lang="en-US" sz="1700" dirty="0" err="1"/>
              <a:t>il</a:t>
            </a:r>
            <a:r>
              <a:rPr lang="en-US" sz="1700" dirty="0"/>
              <a:t> dirige le </a:t>
            </a:r>
            <a:r>
              <a:rPr lang="en-US" sz="1700" dirty="0" err="1"/>
              <a:t>gouvernement</a:t>
            </a:r>
            <a:r>
              <a:rPr lang="en-US" sz="1700" dirty="0"/>
              <a:t> </a:t>
            </a:r>
            <a:r>
              <a:rPr lang="en-US" sz="1700" dirty="0" err="1"/>
              <a:t>provisoire</a:t>
            </a:r>
            <a:r>
              <a:rPr lang="en-US" sz="1700" dirty="0"/>
              <a:t> pendant la Commune, </a:t>
            </a:r>
            <a:r>
              <a:rPr lang="en-US" sz="1700" dirty="0" err="1"/>
              <a:t>assumant</a:t>
            </a:r>
            <a:r>
              <a:rPr lang="en-US" sz="1700" dirty="0"/>
              <a:t> </a:t>
            </a:r>
            <a:r>
              <a:rPr lang="en-US" sz="1700" dirty="0" err="1"/>
              <a:t>alors</a:t>
            </a:r>
            <a:r>
              <a:rPr lang="en-US" sz="1700" dirty="0"/>
              <a:t> la </a:t>
            </a:r>
            <a:r>
              <a:rPr lang="en-US" sz="1700" dirty="0" err="1"/>
              <a:t>décision</a:t>
            </a:r>
            <a:r>
              <a:rPr lang="en-US" sz="1700" dirty="0"/>
              <a:t> de </a:t>
            </a:r>
            <a:r>
              <a:rPr lang="en-US" sz="1700" dirty="0" err="1"/>
              <a:t>réprimer</a:t>
            </a:r>
            <a:r>
              <a:rPr lang="en-US" sz="1700" dirty="0"/>
              <a:t> </a:t>
            </a:r>
            <a:r>
              <a:rPr lang="en-US" sz="1700" dirty="0" err="1"/>
              <a:t>dans</a:t>
            </a:r>
            <a:r>
              <a:rPr lang="en-US" sz="1700" dirty="0"/>
              <a:t> le sang le </a:t>
            </a:r>
            <a:r>
              <a:rPr lang="en-US" sz="1700" dirty="0" err="1"/>
              <a:t>soulèvement</a:t>
            </a:r>
            <a:r>
              <a:rPr lang="en-US" sz="1700" dirty="0"/>
              <a:t> </a:t>
            </a:r>
            <a:r>
              <a:rPr lang="en-US" sz="1700" dirty="0" err="1"/>
              <a:t>parisien</a:t>
            </a:r>
            <a:r>
              <a:rPr lang="en-US" sz="1700" dirty="0"/>
              <a:t>, tout </a:t>
            </a:r>
            <a:r>
              <a:rPr lang="en-US" sz="1700" dirty="0" err="1"/>
              <a:t>en</a:t>
            </a:r>
            <a:r>
              <a:rPr lang="en-US" sz="1700" dirty="0"/>
              <a:t> </a:t>
            </a:r>
            <a:r>
              <a:rPr lang="en-US" sz="1700" dirty="0" err="1"/>
              <a:t>négociant</a:t>
            </a:r>
            <a:r>
              <a:rPr lang="en-US" sz="1700" dirty="0"/>
              <a:t> avec Bismarck la fin de la guerre. </a:t>
            </a:r>
          </a:p>
        </p:txBody>
      </p:sp>
      <p:pic>
        <p:nvPicPr>
          <p:cNvPr id="6" name="Espace réservé du contenu 5">
            <a:extLst>
              <a:ext uri="{FF2B5EF4-FFF2-40B4-BE49-F238E27FC236}">
                <a16:creationId xmlns:a16="http://schemas.microsoft.com/office/drawing/2014/main" id="{0FF12303-3538-0441-9B73-7C0F2A3FB339}"/>
              </a:ext>
            </a:extLst>
          </p:cNvPr>
          <p:cNvPicPr>
            <a:picLocks noGrp="1" noChangeAspect="1"/>
          </p:cNvPicPr>
          <p:nvPr>
            <p:ph idx="1"/>
          </p:nvPr>
        </p:nvPicPr>
        <p:blipFill rotWithShape="1">
          <a:blip r:embed="rId2"/>
          <a:srcRect r="1" b="5978"/>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085632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4334D69-520B-354C-A8B4-8B4887F5FAA1}"/>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400"/>
              <a:t>Gargantua, caricature du roi Louis-Philippe 1</a:t>
            </a:r>
            <a:r>
              <a:rPr lang="en-US" sz="3400" baseline="30000"/>
              <a:t>er</a:t>
            </a:r>
            <a:r>
              <a:rPr lang="en-US" sz="3400"/>
              <a:t> par Honoré Daumier</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texte 3">
            <a:extLst>
              <a:ext uri="{FF2B5EF4-FFF2-40B4-BE49-F238E27FC236}">
                <a16:creationId xmlns:a16="http://schemas.microsoft.com/office/drawing/2014/main" id="{91181650-F083-454B-A8AE-343474C40CC1}"/>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r>
              <a:rPr lang="en-US" sz="1700" dirty="0" err="1"/>
              <a:t>Cette</a:t>
            </a:r>
            <a:r>
              <a:rPr lang="en-US" sz="1700" dirty="0"/>
              <a:t> caricature du </a:t>
            </a:r>
            <a:r>
              <a:rPr lang="en-US" sz="1700" dirty="0" err="1"/>
              <a:t>roi</a:t>
            </a:r>
            <a:r>
              <a:rPr lang="en-US" sz="1700" dirty="0"/>
              <a:t> Louis-Philippe </a:t>
            </a:r>
            <a:r>
              <a:rPr lang="en-US" sz="1700" dirty="0" err="1"/>
              <a:t>avalant</a:t>
            </a:r>
            <a:r>
              <a:rPr lang="en-US" sz="1700" dirty="0"/>
              <a:t> tout </a:t>
            </a:r>
            <a:r>
              <a:rPr lang="en-US" sz="1700" dirty="0" err="1"/>
              <a:t>l’or</a:t>
            </a:r>
            <a:r>
              <a:rPr lang="en-US" sz="1700" dirty="0"/>
              <a:t> du pays pour </a:t>
            </a:r>
            <a:r>
              <a:rPr lang="en-US" sz="1700" dirty="0" err="1"/>
              <a:t>déféquer</a:t>
            </a:r>
            <a:r>
              <a:rPr lang="en-US" sz="1700" dirty="0"/>
              <a:t> </a:t>
            </a:r>
            <a:r>
              <a:rPr lang="en-US" sz="1700" dirty="0" err="1"/>
              <a:t>ensuite</a:t>
            </a:r>
            <a:r>
              <a:rPr lang="en-US" sz="1700" dirty="0"/>
              <a:t> des </a:t>
            </a:r>
            <a:r>
              <a:rPr lang="en-US" sz="1700" dirty="0" err="1"/>
              <a:t>privilèges</a:t>
            </a:r>
            <a:r>
              <a:rPr lang="en-US" sz="1700" dirty="0"/>
              <a:t> aux élites </a:t>
            </a:r>
            <a:r>
              <a:rPr lang="en-US" sz="1700" dirty="0" err="1"/>
              <a:t>situées</a:t>
            </a:r>
            <a:r>
              <a:rPr lang="en-US" sz="1700" dirty="0"/>
              <a:t> sous </a:t>
            </a:r>
            <a:r>
              <a:rPr lang="en-US" sz="1700" dirty="0" err="1"/>
              <a:t>sa</a:t>
            </a:r>
            <a:r>
              <a:rPr lang="en-US" sz="1700" dirty="0"/>
              <a:t> chaise </a:t>
            </a:r>
            <a:r>
              <a:rPr lang="en-US" sz="1700" dirty="0" err="1"/>
              <a:t>percée</a:t>
            </a:r>
            <a:r>
              <a:rPr lang="en-US" sz="1700" dirty="0"/>
              <a:t>, </a:t>
            </a:r>
            <a:r>
              <a:rPr lang="en-US" sz="1700" dirty="0" err="1"/>
              <a:t>valut</a:t>
            </a:r>
            <a:r>
              <a:rPr lang="en-US" sz="1700" dirty="0"/>
              <a:t> </a:t>
            </a:r>
            <a:r>
              <a:rPr lang="en-US" sz="1700" dirty="0" err="1"/>
              <a:t>à</a:t>
            </a:r>
            <a:r>
              <a:rPr lang="en-US" sz="1700" dirty="0"/>
              <a:t> Daumier six </a:t>
            </a:r>
            <a:r>
              <a:rPr lang="en-US" sz="1700" dirty="0" err="1"/>
              <a:t>mois</a:t>
            </a:r>
            <a:r>
              <a:rPr lang="en-US" sz="1700" dirty="0"/>
              <a:t> </a:t>
            </a:r>
            <a:r>
              <a:rPr lang="en-US" sz="1700" dirty="0" err="1"/>
              <a:t>d’internement</a:t>
            </a:r>
            <a:r>
              <a:rPr lang="en-US" sz="1700" dirty="0"/>
              <a:t> </a:t>
            </a:r>
            <a:r>
              <a:rPr lang="en-US" sz="1700" dirty="0" err="1"/>
              <a:t>à</a:t>
            </a:r>
            <a:r>
              <a:rPr lang="en-US" sz="1700" dirty="0"/>
              <a:t> Sainte </a:t>
            </a:r>
            <a:r>
              <a:rPr lang="en-US" sz="1700" dirty="0" err="1"/>
              <a:t>Pélagie</a:t>
            </a:r>
            <a:r>
              <a:rPr lang="en-US" sz="1700" dirty="0"/>
              <a:t> </a:t>
            </a:r>
            <a:r>
              <a:rPr lang="en-US" sz="1700" dirty="0" err="1"/>
              <a:t>assortis</a:t>
            </a:r>
            <a:r>
              <a:rPr lang="en-US" sz="1700" dirty="0"/>
              <a:t> de 500 francs </a:t>
            </a:r>
            <a:r>
              <a:rPr lang="en-US" sz="1700" dirty="0" err="1"/>
              <a:t>d’amende</a:t>
            </a:r>
            <a:r>
              <a:rPr lang="en-US" sz="1700" dirty="0"/>
              <a:t>.</a:t>
            </a:r>
          </a:p>
          <a:p>
            <a:pPr indent="-228600">
              <a:buFont typeface="Arial" panose="020B0604020202020204" pitchFamily="34" charset="0"/>
              <a:buChar char="•"/>
            </a:pPr>
            <a:r>
              <a:rPr lang="en-US" sz="1700" dirty="0"/>
              <a:t>Il </a:t>
            </a:r>
            <a:r>
              <a:rPr lang="en-US" sz="1700" dirty="0" err="1"/>
              <a:t>poursuit</a:t>
            </a:r>
            <a:r>
              <a:rPr lang="en-US" sz="1700" dirty="0"/>
              <a:t> </a:t>
            </a:r>
            <a:r>
              <a:rPr lang="en-US" sz="1700" dirty="0" err="1"/>
              <a:t>néanmoins</a:t>
            </a:r>
            <a:r>
              <a:rPr lang="en-US" sz="1700" dirty="0"/>
              <a:t> son </a:t>
            </a:r>
            <a:r>
              <a:rPr lang="en-US" sz="1700" dirty="0" err="1"/>
              <a:t>œuvre</a:t>
            </a:r>
            <a:r>
              <a:rPr lang="en-US" sz="1700" dirty="0"/>
              <a:t> de </a:t>
            </a:r>
            <a:r>
              <a:rPr lang="en-US" sz="1700" dirty="0" err="1"/>
              <a:t>caricaturiste</a:t>
            </a:r>
            <a:r>
              <a:rPr lang="en-US" sz="1700" dirty="0"/>
              <a:t> du régime </a:t>
            </a:r>
            <a:r>
              <a:rPr lang="en-US" sz="1700" dirty="0" err="1"/>
              <a:t>jusqu’à</a:t>
            </a:r>
            <a:r>
              <a:rPr lang="en-US" sz="1700" dirty="0"/>
              <a:t> </a:t>
            </a:r>
            <a:r>
              <a:rPr lang="en-US" sz="1700" dirty="0" err="1"/>
              <a:t>l’adoption</a:t>
            </a:r>
            <a:r>
              <a:rPr lang="en-US" sz="1700" dirty="0"/>
              <a:t> des </a:t>
            </a:r>
            <a:r>
              <a:rPr lang="en-US" sz="1700" dirty="0" err="1"/>
              <a:t>lois</a:t>
            </a:r>
            <a:r>
              <a:rPr lang="en-US" sz="1700" dirty="0"/>
              <a:t> sur la censure </a:t>
            </a:r>
            <a:r>
              <a:rPr lang="en-US" sz="1700" dirty="0" err="1"/>
              <a:t>en</a:t>
            </a:r>
            <a:r>
              <a:rPr lang="en-US" sz="1700" dirty="0"/>
              <a:t> 1835.</a:t>
            </a:r>
          </a:p>
          <a:p>
            <a:pPr indent="-228600">
              <a:buFont typeface="Arial" panose="020B0604020202020204" pitchFamily="34" charset="0"/>
              <a:buChar char="•"/>
            </a:pPr>
            <a:r>
              <a:rPr lang="en-US" sz="1700" dirty="0" err="1"/>
              <a:t>Honoré</a:t>
            </a:r>
            <a:r>
              <a:rPr lang="en-US" sz="1700" dirty="0"/>
              <a:t> Daumier (1808-1879) se rend célèbre </a:t>
            </a:r>
            <a:r>
              <a:rPr lang="en-US" sz="1700" dirty="0" err="1"/>
              <a:t>pourtant</a:t>
            </a:r>
            <a:r>
              <a:rPr lang="en-US" sz="1700" dirty="0"/>
              <a:t> par </a:t>
            </a:r>
            <a:r>
              <a:rPr lang="en-US" sz="1700" dirty="0" err="1"/>
              <a:t>sa</a:t>
            </a:r>
            <a:r>
              <a:rPr lang="en-US" sz="1700" dirty="0"/>
              <a:t> critique </a:t>
            </a:r>
            <a:r>
              <a:rPr lang="en-US" sz="1700" dirty="0" err="1"/>
              <a:t>féroce</a:t>
            </a:r>
            <a:r>
              <a:rPr lang="en-US" sz="1700" dirty="0"/>
              <a:t> des injustices </a:t>
            </a:r>
            <a:r>
              <a:rPr lang="en-US" sz="1700" dirty="0" err="1"/>
              <a:t>sociales</a:t>
            </a:r>
            <a:r>
              <a:rPr lang="en-US" sz="1700" dirty="0"/>
              <a:t>. </a:t>
            </a:r>
          </a:p>
        </p:txBody>
      </p:sp>
      <p:pic>
        <p:nvPicPr>
          <p:cNvPr id="6" name="Espace réservé du contenu 5">
            <a:extLst>
              <a:ext uri="{FF2B5EF4-FFF2-40B4-BE49-F238E27FC236}">
                <a16:creationId xmlns:a16="http://schemas.microsoft.com/office/drawing/2014/main" id="{62377306-48A6-B44F-B48C-1D026D62560F}"/>
              </a:ext>
            </a:extLst>
          </p:cNvPr>
          <p:cNvPicPr>
            <a:picLocks noGrp="1" noChangeAspect="1"/>
          </p:cNvPicPr>
          <p:nvPr>
            <p:ph idx="1"/>
          </p:nvPr>
        </p:nvPicPr>
        <p:blipFill rotWithShape="1">
          <a:blip r:embed="rId2"/>
          <a:srcRect l="15481" r="9541"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57878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22A3BDD-A47E-4F43-B130-943EF3D46193}"/>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2. </a:t>
            </a:r>
            <a:r>
              <a:rPr lang="en-US" sz="7200" kern="1200" dirty="0" err="1">
                <a:solidFill>
                  <a:schemeClr val="tx1"/>
                </a:solidFill>
                <a:latin typeface="+mj-lt"/>
                <a:ea typeface="+mj-ea"/>
                <a:cs typeface="+mj-cs"/>
              </a:rPr>
              <a:t>L’ordre</a:t>
            </a:r>
            <a:r>
              <a:rPr lang="en-US" sz="7200" kern="1200" dirty="0">
                <a:solidFill>
                  <a:schemeClr val="tx1"/>
                </a:solidFill>
                <a:latin typeface="+mj-lt"/>
                <a:ea typeface="+mj-ea"/>
                <a:cs typeface="+mj-cs"/>
              </a:rPr>
              <a:t> </a:t>
            </a:r>
            <a:r>
              <a:rPr lang="en-US" sz="7200" kern="1200" dirty="0" err="1">
                <a:solidFill>
                  <a:schemeClr val="tx1"/>
                </a:solidFill>
                <a:latin typeface="+mj-lt"/>
                <a:ea typeface="+mj-ea"/>
                <a:cs typeface="+mj-cs"/>
              </a:rPr>
              <a:t>européen</a:t>
            </a:r>
            <a:r>
              <a:rPr lang="en-US" sz="7200" kern="1200" dirty="0">
                <a:solidFill>
                  <a:schemeClr val="tx1"/>
                </a:solidFill>
                <a:latin typeface="+mj-lt"/>
                <a:ea typeface="+mj-ea"/>
                <a:cs typeface="+mj-cs"/>
              </a:rPr>
              <a:t> </a:t>
            </a:r>
            <a:r>
              <a:rPr lang="en-US" sz="7200" kern="1200" dirty="0" err="1">
                <a:solidFill>
                  <a:schemeClr val="tx1"/>
                </a:solidFill>
                <a:latin typeface="+mj-lt"/>
                <a:ea typeface="+mj-ea"/>
                <a:cs typeface="+mj-cs"/>
              </a:rPr>
              <a:t>menacé</a:t>
            </a:r>
            <a:r>
              <a:rPr lang="en-US" sz="7200" kern="1200" dirty="0">
                <a:solidFill>
                  <a:schemeClr val="tx1"/>
                </a:solidFill>
                <a:latin typeface="+mj-lt"/>
                <a:ea typeface="+mj-ea"/>
                <a:cs typeface="+mj-cs"/>
              </a:rPr>
              <a:t> (1814-1848)</a:t>
            </a:r>
            <a:br>
              <a:rPr lang="en-US" sz="7200" kern="1200" dirty="0">
                <a:solidFill>
                  <a:schemeClr val="tx1"/>
                </a:solidFill>
                <a:latin typeface="+mj-lt"/>
                <a:ea typeface="+mj-ea"/>
                <a:cs typeface="+mj-cs"/>
              </a:rPr>
            </a:br>
            <a:endParaRPr lang="en-US" sz="7200" kern="1200" dirty="0">
              <a:solidFill>
                <a:schemeClr val="tx1"/>
              </a:solidFill>
              <a:latin typeface="+mj-lt"/>
              <a:ea typeface="+mj-ea"/>
              <a:cs typeface="+mj-cs"/>
            </a:endParaRPr>
          </a:p>
        </p:txBody>
      </p:sp>
      <p:sp>
        <p:nvSpPr>
          <p:cNvPr id="6" name="Espace réservé du texte 5">
            <a:extLst>
              <a:ext uri="{FF2B5EF4-FFF2-40B4-BE49-F238E27FC236}">
                <a16:creationId xmlns:a16="http://schemas.microsoft.com/office/drawing/2014/main" id="{12711BC8-592B-164E-83C3-3759B076CD4B}"/>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a:solidFill>
                  <a:schemeClr val="tx1"/>
                </a:solidFill>
                <a:latin typeface="+mn-lt"/>
                <a:ea typeface="+mn-ea"/>
                <a:cs typeface="+mn-cs"/>
              </a:rPr>
              <a:t>Deuxième partie</a:t>
            </a:r>
          </a:p>
        </p:txBody>
      </p:sp>
      <p:cxnSp>
        <p:nvCxnSpPr>
          <p:cNvPr id="24" name="Straight Connector 2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8592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tue en haut d’un immeuble">
            <a:extLst>
              <a:ext uri="{FF2B5EF4-FFF2-40B4-BE49-F238E27FC236}">
                <a16:creationId xmlns:a16="http://schemas.microsoft.com/office/drawing/2014/main" id="{0BA4FAD8-7F80-FE71-AFB3-E0135165C638}"/>
              </a:ext>
            </a:extLst>
          </p:cNvPr>
          <p:cNvPicPr>
            <a:picLocks noChangeAspect="1"/>
          </p:cNvPicPr>
          <p:nvPr/>
        </p:nvPicPr>
        <p:blipFill rotWithShape="1">
          <a:blip r:embed="rId2"/>
          <a:srcRect l="7201" t="6484" r="13897" b="-1"/>
          <a:stretch/>
        </p:blipFill>
        <p:spPr>
          <a:xfrm>
            <a:off x="3523488" y="10"/>
            <a:ext cx="8668512" cy="6857990"/>
          </a:xfrm>
          <a:prstGeom prst="rect">
            <a:avLst/>
          </a:prstGeom>
        </p:spPr>
      </p:pic>
      <p:sp>
        <p:nvSpPr>
          <p:cNvPr id="18" name="Rectangle 1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3119ADF-FEFF-A94E-A9EC-F4A697B4EC5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A. Le Congrès de Vienne : l’Europe des Princes</a:t>
            </a:r>
          </a:p>
        </p:txBody>
      </p:sp>
      <p:sp>
        <p:nvSpPr>
          <p:cNvPr id="3" name="Espace réservé du texte 2">
            <a:extLst>
              <a:ext uri="{FF2B5EF4-FFF2-40B4-BE49-F238E27FC236}">
                <a16:creationId xmlns:a16="http://schemas.microsoft.com/office/drawing/2014/main" id="{BA932F08-9FE8-9448-9EA3-1D80D9205132}"/>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a:solidFill>
                  <a:schemeClr val="tx1"/>
                </a:solidFill>
              </a:rPr>
              <a:t>1815</a:t>
            </a:r>
          </a:p>
        </p:txBody>
      </p:sp>
      <p:sp>
        <p:nvSpPr>
          <p:cNvPr id="20"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2764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E5228FD2-200D-4E41-828A-E544D707381C}"/>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4600"/>
              <a:t>Klemens Wenzel von Metternich (1773-1859)</a:t>
            </a:r>
          </a:p>
        </p:txBody>
      </p:sp>
      <p:pic>
        <p:nvPicPr>
          <p:cNvPr id="8" name="Espace réservé du contenu 7">
            <a:extLst>
              <a:ext uri="{FF2B5EF4-FFF2-40B4-BE49-F238E27FC236}">
                <a16:creationId xmlns:a16="http://schemas.microsoft.com/office/drawing/2014/main" id="{83BFDE21-35A0-F948-B496-747819EB33E0}"/>
              </a:ext>
            </a:extLst>
          </p:cNvPr>
          <p:cNvPicPr>
            <a:picLocks noGrp="1" noChangeAspect="1"/>
          </p:cNvPicPr>
          <p:nvPr>
            <p:ph idx="1"/>
          </p:nvPr>
        </p:nvPicPr>
        <p:blipFill rotWithShape="1">
          <a:blip r:embed="rId2"/>
          <a:srcRect l="3719" r="977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texte 5">
            <a:extLst>
              <a:ext uri="{FF2B5EF4-FFF2-40B4-BE49-F238E27FC236}">
                <a16:creationId xmlns:a16="http://schemas.microsoft.com/office/drawing/2014/main" id="{C7048928-4848-6E42-8FA1-25330CD83A10}"/>
              </a:ext>
            </a:extLst>
          </p:cNvPr>
          <p:cNvSpPr>
            <a:spLocks noGrp="1"/>
          </p:cNvSpPr>
          <p:nvPr>
            <p:ph type="body" sz="half" idx="2"/>
          </p:nvPr>
        </p:nvSpPr>
        <p:spPr>
          <a:xfrm>
            <a:off x="5297762" y="2706624"/>
            <a:ext cx="6251110" cy="3483864"/>
          </a:xfrm>
        </p:spPr>
        <p:txBody>
          <a:bodyPr vert="horz" lIns="91440" tIns="45720" rIns="91440" bIns="45720" rtlCol="0">
            <a:normAutofit lnSpcReduction="10000"/>
          </a:bodyPr>
          <a:lstStyle/>
          <a:p>
            <a:pPr indent="-228600">
              <a:buFont typeface="Arial" panose="020B0604020202020204" pitchFamily="34" charset="0"/>
              <a:buChar char="•"/>
            </a:pPr>
            <a:r>
              <a:rPr lang="en-US" sz="2200" dirty="0" err="1"/>
              <a:t>Issu</a:t>
            </a:r>
            <a:r>
              <a:rPr lang="en-US" sz="2200" dirty="0"/>
              <a:t> </a:t>
            </a:r>
            <a:r>
              <a:rPr lang="en-US" sz="2200" dirty="0" err="1"/>
              <a:t>d’une</a:t>
            </a:r>
            <a:r>
              <a:rPr lang="en-US" sz="2200" dirty="0"/>
              <a:t> </a:t>
            </a:r>
            <a:r>
              <a:rPr lang="en-US" sz="2200" dirty="0" err="1"/>
              <a:t>famille</a:t>
            </a:r>
            <a:r>
              <a:rPr lang="en-US" sz="2200" dirty="0"/>
              <a:t> </a:t>
            </a:r>
            <a:r>
              <a:rPr lang="en-US" sz="2200" dirty="0" err="1"/>
              <a:t>rhénane</a:t>
            </a:r>
            <a:r>
              <a:rPr lang="en-US" sz="2200" dirty="0"/>
              <a:t>, </a:t>
            </a:r>
            <a:r>
              <a:rPr lang="en-US" sz="2200" dirty="0" err="1"/>
              <a:t>polyglotte</a:t>
            </a:r>
            <a:r>
              <a:rPr lang="en-US" sz="2200" dirty="0"/>
              <a:t> et </a:t>
            </a:r>
            <a:r>
              <a:rPr lang="en-US" sz="2200" dirty="0" err="1"/>
              <a:t>héritier</a:t>
            </a:r>
            <a:r>
              <a:rPr lang="en-US" sz="2200" dirty="0"/>
              <a:t> de la </a:t>
            </a:r>
            <a:r>
              <a:rPr lang="en-US" sz="2200" dirty="0" err="1"/>
              <a:t>vieille</a:t>
            </a:r>
            <a:r>
              <a:rPr lang="en-US" sz="2200" dirty="0"/>
              <a:t> </a:t>
            </a:r>
            <a:r>
              <a:rPr lang="en-US" sz="2200" dirty="0" err="1"/>
              <a:t>aristocratie</a:t>
            </a:r>
            <a:r>
              <a:rPr lang="en-US" sz="2200" dirty="0"/>
              <a:t> des </a:t>
            </a:r>
            <a:r>
              <a:rPr lang="en-US" sz="2200" dirty="0" err="1"/>
              <a:t>Lumières</a:t>
            </a:r>
            <a:r>
              <a:rPr lang="en-US" sz="2200" dirty="0"/>
              <a:t> </a:t>
            </a:r>
            <a:r>
              <a:rPr lang="en-US" sz="2200" dirty="0" err="1"/>
              <a:t>il</a:t>
            </a:r>
            <a:r>
              <a:rPr lang="en-US" sz="2200" dirty="0"/>
              <a:t> </a:t>
            </a:r>
            <a:r>
              <a:rPr lang="en-US" sz="2200" dirty="0" err="1"/>
              <a:t>est</a:t>
            </a:r>
            <a:r>
              <a:rPr lang="en-US" sz="2200" dirty="0"/>
              <a:t> </a:t>
            </a:r>
            <a:r>
              <a:rPr lang="en-US" sz="2200" dirty="0" err="1"/>
              <a:t>devenu</a:t>
            </a:r>
            <a:r>
              <a:rPr lang="en-US" sz="2200" dirty="0"/>
              <a:t> </a:t>
            </a:r>
            <a:r>
              <a:rPr lang="en-US" sz="2200" dirty="0" err="1"/>
              <a:t>ministre</a:t>
            </a:r>
            <a:r>
              <a:rPr lang="en-US" sz="2200" dirty="0"/>
              <a:t> des Affaires </a:t>
            </a:r>
            <a:r>
              <a:rPr lang="en-US" sz="2200" dirty="0" err="1"/>
              <a:t>étrangères</a:t>
            </a:r>
            <a:r>
              <a:rPr lang="en-US" sz="2200" dirty="0"/>
              <a:t> de </a:t>
            </a:r>
            <a:r>
              <a:rPr lang="en-US" sz="2200" dirty="0" err="1"/>
              <a:t>l’Empire</a:t>
            </a:r>
            <a:r>
              <a:rPr lang="en-US" sz="2200" dirty="0"/>
              <a:t> </a:t>
            </a:r>
            <a:r>
              <a:rPr lang="en-US" sz="2200" dirty="0" err="1"/>
              <a:t>autrichien</a:t>
            </a:r>
            <a:r>
              <a:rPr lang="en-US" sz="2200" dirty="0"/>
              <a:t>, pendant les </a:t>
            </a:r>
            <a:r>
              <a:rPr lang="en-US" sz="2200" dirty="0" err="1"/>
              <a:t>guerres</a:t>
            </a:r>
            <a:r>
              <a:rPr lang="en-US" sz="2200" dirty="0"/>
              <a:t> </a:t>
            </a:r>
            <a:r>
              <a:rPr lang="en-US" sz="2200" dirty="0" err="1"/>
              <a:t>napoléoniennes</a:t>
            </a:r>
            <a:r>
              <a:rPr lang="en-US" sz="2200" dirty="0"/>
              <a:t>. </a:t>
            </a:r>
          </a:p>
          <a:p>
            <a:pPr indent="-228600">
              <a:buFont typeface="Arial" panose="020B0604020202020204" pitchFamily="34" charset="0"/>
              <a:buChar char="•"/>
            </a:pPr>
            <a:r>
              <a:rPr lang="en-US" sz="2200" dirty="0"/>
              <a:t>Il </a:t>
            </a:r>
            <a:r>
              <a:rPr lang="en-US" sz="2200" dirty="0" err="1"/>
              <a:t>est</a:t>
            </a:r>
            <a:r>
              <a:rPr lang="en-US" sz="2200" dirty="0"/>
              <a:t> le chef de la </a:t>
            </a:r>
            <a:r>
              <a:rPr lang="en-US" sz="2200" dirty="0" err="1"/>
              <a:t>diplomatie</a:t>
            </a:r>
            <a:r>
              <a:rPr lang="en-US" sz="2200" dirty="0"/>
              <a:t> </a:t>
            </a:r>
            <a:r>
              <a:rPr lang="en-US" sz="2200" dirty="0" err="1"/>
              <a:t>autrichienne</a:t>
            </a:r>
            <a:r>
              <a:rPr lang="en-US" sz="2200" dirty="0"/>
              <a:t> de 1809 </a:t>
            </a:r>
            <a:r>
              <a:rPr lang="en-US" sz="2200" dirty="0" err="1"/>
              <a:t>à</a:t>
            </a:r>
            <a:r>
              <a:rPr lang="en-US" sz="2200" dirty="0"/>
              <a:t> 1848, </a:t>
            </a:r>
            <a:r>
              <a:rPr lang="en-US" sz="2200" dirty="0" err="1"/>
              <a:t>assumant</a:t>
            </a:r>
            <a:r>
              <a:rPr lang="en-US" sz="2200" dirty="0"/>
              <a:t> </a:t>
            </a:r>
            <a:r>
              <a:rPr lang="en-US" sz="2200" dirty="0" err="1"/>
              <a:t>même</a:t>
            </a:r>
            <a:r>
              <a:rPr lang="en-US" sz="2200" dirty="0"/>
              <a:t> la </a:t>
            </a:r>
            <a:r>
              <a:rPr lang="en-US" sz="2200" dirty="0" err="1"/>
              <a:t>régence</a:t>
            </a:r>
            <a:r>
              <a:rPr lang="en-US" sz="2200" dirty="0"/>
              <a:t> de </a:t>
            </a:r>
            <a:r>
              <a:rPr lang="en-US" sz="2200" dirty="0" err="1"/>
              <a:t>l’empire</a:t>
            </a:r>
            <a:r>
              <a:rPr lang="en-US" sz="2200" dirty="0"/>
              <a:t> </a:t>
            </a:r>
            <a:r>
              <a:rPr lang="en-US" sz="2200" dirty="0" err="1"/>
              <a:t>à</a:t>
            </a:r>
            <a:r>
              <a:rPr lang="en-US" sz="2200" dirty="0"/>
              <a:t> </a:t>
            </a:r>
            <a:r>
              <a:rPr lang="en-US" sz="2200" dirty="0" err="1"/>
              <a:t>partir</a:t>
            </a:r>
            <a:r>
              <a:rPr lang="en-US" sz="2200" dirty="0"/>
              <a:t> de 1835. Il </a:t>
            </a:r>
            <a:r>
              <a:rPr lang="en-US" sz="2200" dirty="0" err="1"/>
              <a:t>est</a:t>
            </a:r>
            <a:r>
              <a:rPr lang="en-US" sz="2200" dirty="0"/>
              <a:t> </a:t>
            </a:r>
            <a:r>
              <a:rPr lang="en-US" sz="2200" dirty="0" err="1"/>
              <a:t>totalement</a:t>
            </a:r>
            <a:r>
              <a:rPr lang="en-US" sz="2200" dirty="0"/>
              <a:t> </a:t>
            </a:r>
            <a:r>
              <a:rPr lang="en-US" sz="2200" dirty="0" err="1"/>
              <a:t>étranger</a:t>
            </a:r>
            <a:r>
              <a:rPr lang="en-US" sz="2200" dirty="0"/>
              <a:t> </a:t>
            </a:r>
            <a:r>
              <a:rPr lang="en-US" sz="2200" dirty="0" err="1"/>
              <a:t>à</a:t>
            </a:r>
            <a:r>
              <a:rPr lang="en-US" sz="2200" dirty="0"/>
              <a:t> </a:t>
            </a:r>
            <a:r>
              <a:rPr lang="en-US" sz="2200" dirty="0" err="1"/>
              <a:t>l’idée</a:t>
            </a:r>
            <a:r>
              <a:rPr lang="en-US" sz="2200" dirty="0"/>
              <a:t> de nation. Il </a:t>
            </a:r>
            <a:r>
              <a:rPr lang="en-US" sz="2200" dirty="0" err="1"/>
              <a:t>s’appuie</a:t>
            </a:r>
            <a:r>
              <a:rPr lang="en-US" sz="2200" dirty="0"/>
              <a:t> sur les forces </a:t>
            </a:r>
            <a:r>
              <a:rPr lang="en-US" sz="2200" dirty="0" err="1"/>
              <a:t>traditionnelles</a:t>
            </a:r>
            <a:r>
              <a:rPr lang="en-US" sz="2200" dirty="0"/>
              <a:t> de </a:t>
            </a:r>
            <a:r>
              <a:rPr lang="en-US" sz="2200" dirty="0" err="1"/>
              <a:t>l’Empire</a:t>
            </a:r>
            <a:r>
              <a:rPr lang="en-US" sz="2200" dirty="0"/>
              <a:t> (</a:t>
            </a:r>
            <a:r>
              <a:rPr lang="en-US" sz="2200" dirty="0" err="1"/>
              <a:t>aristocratie</a:t>
            </a:r>
            <a:r>
              <a:rPr lang="en-US" sz="2200" dirty="0"/>
              <a:t> </a:t>
            </a:r>
            <a:r>
              <a:rPr lang="en-US" sz="2200" dirty="0" err="1"/>
              <a:t>terrienne</a:t>
            </a:r>
            <a:r>
              <a:rPr lang="en-US" sz="2200" dirty="0"/>
              <a:t>, </a:t>
            </a:r>
            <a:r>
              <a:rPr lang="en-US" sz="2200" dirty="0" err="1"/>
              <a:t>Eglise</a:t>
            </a:r>
            <a:r>
              <a:rPr lang="en-US" sz="2200" dirty="0"/>
              <a:t>)</a:t>
            </a:r>
          </a:p>
          <a:p>
            <a:pPr indent="-228600">
              <a:buFont typeface="Arial" panose="020B0604020202020204" pitchFamily="34" charset="0"/>
              <a:buChar char="•"/>
            </a:pPr>
            <a:r>
              <a:rPr lang="en-US" sz="2200" dirty="0"/>
              <a:t>Il </a:t>
            </a:r>
            <a:r>
              <a:rPr lang="en-US" sz="2200" dirty="0" err="1"/>
              <a:t>s’enfuit</a:t>
            </a:r>
            <a:r>
              <a:rPr lang="en-US" sz="2200" dirty="0"/>
              <a:t> de Vienne </a:t>
            </a:r>
            <a:r>
              <a:rPr lang="en-US" sz="2200" dirty="0" err="1"/>
              <a:t>lorsqu’éclate</a:t>
            </a:r>
            <a:r>
              <a:rPr lang="en-US" sz="2200" dirty="0"/>
              <a:t> la </a:t>
            </a:r>
            <a:r>
              <a:rPr lang="en-US" sz="2200" dirty="0" err="1"/>
              <a:t>Révolution</a:t>
            </a:r>
            <a:r>
              <a:rPr lang="en-US" sz="2200" dirty="0"/>
              <a:t> le 13 mars 1848. </a:t>
            </a:r>
          </a:p>
          <a:p>
            <a:pPr indent="-228600">
              <a:buFont typeface="Arial" panose="020B0604020202020204" pitchFamily="34" charset="0"/>
              <a:buChar char="•"/>
            </a:pPr>
            <a:endParaRPr lang="en-US" sz="2200" dirty="0"/>
          </a:p>
        </p:txBody>
      </p:sp>
    </p:spTree>
    <p:extLst>
      <p:ext uri="{BB962C8B-B14F-4D97-AF65-F5344CB8AC3E}">
        <p14:creationId xmlns:p14="http://schemas.microsoft.com/office/powerpoint/2010/main" val="996350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1B5E6B-763A-7F42-959A-538CAB99467A}"/>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L’Europe en 1815</a:t>
            </a:r>
          </a:p>
        </p:txBody>
      </p:sp>
      <p:pic>
        <p:nvPicPr>
          <p:cNvPr id="5" name="Espace réservé du contenu 4">
            <a:extLst>
              <a:ext uri="{FF2B5EF4-FFF2-40B4-BE49-F238E27FC236}">
                <a16:creationId xmlns:a16="http://schemas.microsoft.com/office/drawing/2014/main" id="{04B13BAF-86AF-104A-BE36-3F49678B776D}"/>
              </a:ext>
            </a:extLst>
          </p:cNvPr>
          <p:cNvPicPr>
            <a:picLocks noGrp="1" noChangeAspect="1"/>
          </p:cNvPicPr>
          <p:nvPr>
            <p:ph idx="1"/>
          </p:nvPr>
        </p:nvPicPr>
        <p:blipFill>
          <a:blip r:embed="rId2"/>
          <a:stretch>
            <a:fillRect/>
          </a:stretch>
        </p:blipFill>
        <p:spPr>
          <a:xfrm>
            <a:off x="4777316" y="1198680"/>
            <a:ext cx="6780700" cy="4458310"/>
          </a:xfrm>
          <a:prstGeom prst="rect">
            <a:avLst/>
          </a:prstGeom>
        </p:spPr>
      </p:pic>
    </p:spTree>
    <p:extLst>
      <p:ext uri="{BB962C8B-B14F-4D97-AF65-F5344CB8AC3E}">
        <p14:creationId xmlns:p14="http://schemas.microsoft.com/office/powerpoint/2010/main" val="2974450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3C9811-9FFD-1B4D-A544-0F9B60272DCD}"/>
              </a:ext>
            </a:extLst>
          </p:cNvPr>
          <p:cNvSpPr>
            <a:spLocks noGrp="1"/>
          </p:cNvSpPr>
          <p:nvPr>
            <p:ph type="title"/>
          </p:nvPr>
        </p:nvSpPr>
        <p:spPr>
          <a:xfrm>
            <a:off x="838200" y="365125"/>
            <a:ext cx="10515600" cy="1325563"/>
          </a:xfrm>
        </p:spPr>
        <p:txBody>
          <a:bodyPr>
            <a:normAutofit/>
          </a:bodyPr>
          <a:lstStyle/>
          <a:p>
            <a:r>
              <a:rPr lang="fr-FR" sz="4200"/>
              <a:t>Population des principaux pays européens en 1815</a:t>
            </a:r>
          </a:p>
        </p:txBody>
      </p:sp>
      <p:graphicFrame>
        <p:nvGraphicFramePr>
          <p:cNvPr id="4" name="Espace réservé du contenu 3">
            <a:extLst>
              <a:ext uri="{FF2B5EF4-FFF2-40B4-BE49-F238E27FC236}">
                <a16:creationId xmlns:a16="http://schemas.microsoft.com/office/drawing/2014/main" id="{99776B22-33F5-8549-830C-6340E410924B}"/>
              </a:ext>
            </a:extLst>
          </p:cNvPr>
          <p:cNvGraphicFramePr>
            <a:graphicFrameLocks noGrp="1"/>
          </p:cNvGraphicFramePr>
          <p:nvPr>
            <p:ph idx="1"/>
            <p:extLst/>
          </p:nvPr>
        </p:nvGraphicFramePr>
        <p:xfrm>
          <a:off x="1108655" y="2228087"/>
          <a:ext cx="9974691" cy="3948881"/>
        </p:xfrm>
        <a:graphic>
          <a:graphicData uri="http://schemas.openxmlformats.org/drawingml/2006/table">
            <a:tbl>
              <a:tblPr firstRow="1" bandRow="1">
                <a:tableStyleId>{5C22544A-7EE6-4342-B048-85BDC9FD1C3A}</a:tableStyleId>
              </a:tblPr>
              <a:tblGrid>
                <a:gridCol w="5943989">
                  <a:extLst>
                    <a:ext uri="{9D8B030D-6E8A-4147-A177-3AD203B41FA5}">
                      <a16:colId xmlns:a16="http://schemas.microsoft.com/office/drawing/2014/main" val="192237472"/>
                    </a:ext>
                  </a:extLst>
                </a:gridCol>
                <a:gridCol w="4030702">
                  <a:extLst>
                    <a:ext uri="{9D8B030D-6E8A-4147-A177-3AD203B41FA5}">
                      <a16:colId xmlns:a16="http://schemas.microsoft.com/office/drawing/2014/main" val="2790839723"/>
                    </a:ext>
                  </a:extLst>
                </a:gridCol>
              </a:tblGrid>
              <a:tr h="454845">
                <a:tc>
                  <a:txBody>
                    <a:bodyPr/>
                    <a:lstStyle/>
                    <a:p>
                      <a:r>
                        <a:rPr lang="fr-FR" sz="2000"/>
                        <a:t>Pays</a:t>
                      </a:r>
                    </a:p>
                  </a:txBody>
                  <a:tcPr marL="103374" marR="103374" marT="51687" marB="51687"/>
                </a:tc>
                <a:tc>
                  <a:txBody>
                    <a:bodyPr/>
                    <a:lstStyle/>
                    <a:p>
                      <a:r>
                        <a:rPr lang="fr-FR" sz="2000"/>
                        <a:t>Nombre d’habitants</a:t>
                      </a:r>
                    </a:p>
                  </a:txBody>
                  <a:tcPr marL="103374" marR="103374" marT="51687" marB="51687"/>
                </a:tc>
                <a:extLst>
                  <a:ext uri="{0D108BD9-81ED-4DB2-BD59-A6C34878D82A}">
                    <a16:rowId xmlns:a16="http://schemas.microsoft.com/office/drawing/2014/main" val="891216716"/>
                  </a:ext>
                </a:extLst>
              </a:tr>
              <a:tr h="454845">
                <a:tc>
                  <a:txBody>
                    <a:bodyPr/>
                    <a:lstStyle/>
                    <a:p>
                      <a:r>
                        <a:rPr lang="fr-FR" sz="2000"/>
                        <a:t>1. La Russie</a:t>
                      </a:r>
                    </a:p>
                  </a:txBody>
                  <a:tcPr marL="103374" marR="103374" marT="51687" marB="51687"/>
                </a:tc>
                <a:tc>
                  <a:txBody>
                    <a:bodyPr/>
                    <a:lstStyle/>
                    <a:p>
                      <a:r>
                        <a:rPr lang="fr-FR" sz="2000"/>
                        <a:t>46,8 millions</a:t>
                      </a:r>
                    </a:p>
                  </a:txBody>
                  <a:tcPr marL="103374" marR="103374" marT="51687" marB="51687"/>
                </a:tc>
                <a:extLst>
                  <a:ext uri="{0D108BD9-81ED-4DB2-BD59-A6C34878D82A}">
                    <a16:rowId xmlns:a16="http://schemas.microsoft.com/office/drawing/2014/main" val="974738834"/>
                  </a:ext>
                </a:extLst>
              </a:tr>
              <a:tr h="454845">
                <a:tc>
                  <a:txBody>
                    <a:bodyPr/>
                    <a:lstStyle/>
                    <a:p>
                      <a:r>
                        <a:rPr lang="fr-FR" sz="2000"/>
                        <a:t>2. La France</a:t>
                      </a:r>
                    </a:p>
                  </a:txBody>
                  <a:tcPr marL="103374" marR="103374" marT="51687" marB="51687"/>
                </a:tc>
                <a:tc>
                  <a:txBody>
                    <a:bodyPr/>
                    <a:lstStyle/>
                    <a:p>
                      <a:r>
                        <a:rPr lang="fr-FR" sz="2000"/>
                        <a:t>29,4 millions</a:t>
                      </a:r>
                    </a:p>
                  </a:txBody>
                  <a:tcPr marL="103374" marR="103374" marT="51687" marB="51687"/>
                </a:tc>
                <a:extLst>
                  <a:ext uri="{0D108BD9-81ED-4DB2-BD59-A6C34878D82A}">
                    <a16:rowId xmlns:a16="http://schemas.microsoft.com/office/drawing/2014/main" val="479277505"/>
                  </a:ext>
                </a:extLst>
              </a:tr>
              <a:tr h="454845">
                <a:tc>
                  <a:txBody>
                    <a:bodyPr/>
                    <a:lstStyle/>
                    <a:p>
                      <a:r>
                        <a:rPr lang="fr-FR" sz="2000"/>
                        <a:t>3. Etats allemands</a:t>
                      </a:r>
                    </a:p>
                  </a:txBody>
                  <a:tcPr marL="103374" marR="103374" marT="51687" marB="51687"/>
                </a:tc>
                <a:tc>
                  <a:txBody>
                    <a:bodyPr/>
                    <a:lstStyle/>
                    <a:p>
                      <a:r>
                        <a:rPr lang="fr-FR" sz="2000"/>
                        <a:t>25,5 millions</a:t>
                      </a:r>
                    </a:p>
                  </a:txBody>
                  <a:tcPr marL="103374" marR="103374" marT="51687" marB="51687"/>
                </a:tc>
                <a:extLst>
                  <a:ext uri="{0D108BD9-81ED-4DB2-BD59-A6C34878D82A}">
                    <a16:rowId xmlns:a16="http://schemas.microsoft.com/office/drawing/2014/main" val="3769295954"/>
                  </a:ext>
                </a:extLst>
              </a:tr>
              <a:tr h="454845">
                <a:tc>
                  <a:txBody>
                    <a:bodyPr/>
                    <a:lstStyle/>
                    <a:p>
                      <a:r>
                        <a:rPr lang="fr-FR" sz="2000"/>
                        <a:t>4. Etats italiens</a:t>
                      </a:r>
                    </a:p>
                  </a:txBody>
                  <a:tcPr marL="103374" marR="103374" marT="51687" marB="51687"/>
                </a:tc>
                <a:tc>
                  <a:txBody>
                    <a:bodyPr/>
                    <a:lstStyle/>
                    <a:p>
                      <a:r>
                        <a:rPr lang="fr-FR" sz="2000"/>
                        <a:t>25 millions</a:t>
                      </a:r>
                    </a:p>
                  </a:txBody>
                  <a:tcPr marL="103374" marR="103374" marT="51687" marB="51687"/>
                </a:tc>
                <a:extLst>
                  <a:ext uri="{0D108BD9-81ED-4DB2-BD59-A6C34878D82A}">
                    <a16:rowId xmlns:a16="http://schemas.microsoft.com/office/drawing/2014/main" val="491414810"/>
                  </a:ext>
                </a:extLst>
              </a:tr>
              <a:tr h="454845">
                <a:tc>
                  <a:txBody>
                    <a:bodyPr/>
                    <a:lstStyle/>
                    <a:p>
                      <a:r>
                        <a:rPr lang="fr-FR" sz="2000"/>
                        <a:t>5. Autriche</a:t>
                      </a:r>
                    </a:p>
                  </a:txBody>
                  <a:tcPr marL="103374" marR="103374" marT="51687" marB="51687"/>
                </a:tc>
                <a:tc>
                  <a:txBody>
                    <a:bodyPr/>
                    <a:lstStyle/>
                    <a:p>
                      <a:r>
                        <a:rPr lang="fr-FR" sz="2000"/>
                        <a:t>24,5 millions</a:t>
                      </a:r>
                    </a:p>
                  </a:txBody>
                  <a:tcPr marL="103374" marR="103374" marT="51687" marB="51687"/>
                </a:tc>
                <a:extLst>
                  <a:ext uri="{0D108BD9-81ED-4DB2-BD59-A6C34878D82A}">
                    <a16:rowId xmlns:a16="http://schemas.microsoft.com/office/drawing/2014/main" val="600379701"/>
                  </a:ext>
                </a:extLst>
              </a:tr>
              <a:tr h="7649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a:t>6. Grande Bretagne (sans l’Irlande)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a:t>avec l’Irlande</a:t>
                      </a:r>
                    </a:p>
                  </a:txBody>
                  <a:tcPr marL="103374" marR="103374" marT="51687" marB="51687"/>
                </a:tc>
                <a:tc>
                  <a:txBody>
                    <a:bodyPr/>
                    <a:lstStyle/>
                    <a:p>
                      <a:r>
                        <a:rPr lang="fr-FR" sz="2000"/>
                        <a:t>14,5 millions</a:t>
                      </a:r>
                    </a:p>
                    <a:p>
                      <a:r>
                        <a:rPr lang="fr-FR" sz="2000"/>
                        <a:t>19 millions</a:t>
                      </a:r>
                    </a:p>
                  </a:txBody>
                  <a:tcPr marL="103374" marR="103374" marT="51687" marB="51687"/>
                </a:tc>
                <a:extLst>
                  <a:ext uri="{0D108BD9-81ED-4DB2-BD59-A6C34878D82A}">
                    <a16:rowId xmlns:a16="http://schemas.microsoft.com/office/drawing/2014/main" val="147877142"/>
                  </a:ext>
                </a:extLst>
              </a:tr>
              <a:tr h="454845">
                <a:tc>
                  <a:txBody>
                    <a:bodyPr/>
                    <a:lstStyle/>
                    <a:p>
                      <a:r>
                        <a:rPr lang="fr-FR" sz="2000"/>
                        <a:t>7. Espagne</a:t>
                      </a:r>
                    </a:p>
                  </a:txBody>
                  <a:tcPr marL="103374" marR="103374" marT="51687" marB="51687"/>
                </a:tc>
                <a:tc>
                  <a:txBody>
                    <a:bodyPr/>
                    <a:lstStyle/>
                    <a:p>
                      <a:r>
                        <a:rPr lang="fr-FR" sz="2000" dirty="0"/>
                        <a:t>10,6 millions</a:t>
                      </a:r>
                    </a:p>
                  </a:txBody>
                  <a:tcPr marL="103374" marR="103374" marT="51687" marB="51687"/>
                </a:tc>
                <a:extLst>
                  <a:ext uri="{0D108BD9-81ED-4DB2-BD59-A6C34878D82A}">
                    <a16:rowId xmlns:a16="http://schemas.microsoft.com/office/drawing/2014/main" val="172574549"/>
                  </a:ext>
                </a:extLst>
              </a:tr>
            </a:tbl>
          </a:graphicData>
        </a:graphic>
      </p:graphicFrame>
    </p:spTree>
    <p:extLst>
      <p:ext uri="{BB962C8B-B14F-4D97-AF65-F5344CB8AC3E}">
        <p14:creationId xmlns:p14="http://schemas.microsoft.com/office/powerpoint/2010/main" val="62237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28132F-24A4-744D-A075-FD4DF21B80DD}"/>
              </a:ext>
            </a:extLst>
          </p:cNvPr>
          <p:cNvSpPr>
            <a:spLocks noGrp="1"/>
          </p:cNvSpPr>
          <p:nvPr>
            <p:ph type="title"/>
          </p:nvPr>
        </p:nvSpPr>
        <p:spPr>
          <a:xfrm>
            <a:off x="640080" y="325369"/>
            <a:ext cx="4368602" cy="1956841"/>
          </a:xfrm>
        </p:spPr>
        <p:txBody>
          <a:bodyPr anchor="b">
            <a:normAutofit/>
          </a:bodyPr>
          <a:lstStyle/>
          <a:p>
            <a:r>
              <a:rPr lang="fr-FR" sz="4200"/>
              <a:t>Congrès de Vienne (18 septembre 1814-9 juin 1815)</a:t>
            </a:r>
          </a:p>
        </p:txBody>
      </p:sp>
      <p:sp>
        <p:nvSpPr>
          <p:cNvPr id="3" name="Espace réservé du contenu 2">
            <a:extLst>
              <a:ext uri="{FF2B5EF4-FFF2-40B4-BE49-F238E27FC236}">
                <a16:creationId xmlns:a16="http://schemas.microsoft.com/office/drawing/2014/main" id="{7BC6D46A-3A03-A049-B0DC-BB4798A8B667}"/>
              </a:ext>
            </a:extLst>
          </p:cNvPr>
          <p:cNvSpPr>
            <a:spLocks noGrp="1"/>
          </p:cNvSpPr>
          <p:nvPr>
            <p:ph idx="1"/>
          </p:nvPr>
        </p:nvSpPr>
        <p:spPr>
          <a:xfrm>
            <a:off x="640080" y="2872899"/>
            <a:ext cx="4243589" cy="3320668"/>
          </a:xfrm>
        </p:spPr>
        <p:txBody>
          <a:bodyPr>
            <a:normAutofit/>
          </a:bodyPr>
          <a:lstStyle/>
          <a:p>
            <a:r>
              <a:rPr lang="fr-FR" sz="1700" dirty="0"/>
              <a:t>Les vainqueurs qui ont formé la quadruple alliance (Angleterre, Autriche, Prusse et Russie) se réunissent à Vienne. </a:t>
            </a:r>
          </a:p>
          <a:p>
            <a:r>
              <a:rPr lang="fr-FR" sz="1700" dirty="0"/>
              <a:t>La restauration monarchique est imposée en France </a:t>
            </a:r>
          </a:p>
          <a:p>
            <a:r>
              <a:rPr lang="fr-FR" sz="1700" dirty="0"/>
              <a:t>L’</a:t>
            </a:r>
            <a:r>
              <a:rPr lang="fr-FR" sz="1700" dirty="0" err="1"/>
              <a:t>oeuvre</a:t>
            </a:r>
            <a:r>
              <a:rPr lang="fr-FR" sz="1700" dirty="0"/>
              <a:t> du congrès de Vienne allait assurer la paix en Europe pendant quarante ans.</a:t>
            </a:r>
          </a:p>
          <a:p>
            <a:r>
              <a:rPr lang="fr-FR" sz="1700" dirty="0"/>
              <a:t>Mais le mouvement des nationalités détruit progressivement ses principes. </a:t>
            </a:r>
          </a:p>
        </p:txBody>
      </p:sp>
      <p:pic>
        <p:nvPicPr>
          <p:cNvPr id="5" name="Image 4">
            <a:extLst>
              <a:ext uri="{FF2B5EF4-FFF2-40B4-BE49-F238E27FC236}">
                <a16:creationId xmlns:a16="http://schemas.microsoft.com/office/drawing/2014/main" id="{F0DAF289-C5AA-1F44-A229-6E1D40A43427}"/>
              </a:ext>
            </a:extLst>
          </p:cNvPr>
          <p:cNvPicPr>
            <a:picLocks noChangeAspect="1"/>
          </p:cNvPicPr>
          <p:nvPr/>
        </p:nvPicPr>
        <p:blipFill rotWithShape="1">
          <a:blip r:embed="rId2"/>
          <a:srcRect l="6515" r="17256"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87624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D088D129-289B-4244-8635-82A3164F5F04}"/>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B. </a:t>
            </a:r>
            <a:r>
              <a:rPr lang="en-US" sz="7200" kern="1200" dirty="0" err="1">
                <a:solidFill>
                  <a:schemeClr val="tx1"/>
                </a:solidFill>
                <a:latin typeface="+mj-lt"/>
                <a:ea typeface="+mj-ea"/>
                <a:cs typeface="+mj-cs"/>
              </a:rPr>
              <a:t>L’essor</a:t>
            </a:r>
            <a:r>
              <a:rPr lang="en-US" sz="7200" kern="1200" dirty="0">
                <a:solidFill>
                  <a:schemeClr val="tx1"/>
                </a:solidFill>
                <a:latin typeface="+mj-lt"/>
                <a:ea typeface="+mj-ea"/>
                <a:cs typeface="+mj-cs"/>
              </a:rPr>
              <a:t> du </a:t>
            </a:r>
            <a:r>
              <a:rPr lang="en-US" sz="7200" kern="1200" dirty="0" err="1">
                <a:solidFill>
                  <a:schemeClr val="tx1"/>
                </a:solidFill>
                <a:latin typeface="+mj-lt"/>
                <a:ea typeface="+mj-ea"/>
                <a:cs typeface="+mj-cs"/>
              </a:rPr>
              <a:t>mouvement</a:t>
            </a:r>
            <a:r>
              <a:rPr lang="en-US" sz="7200" kern="1200" dirty="0">
                <a:solidFill>
                  <a:schemeClr val="tx1"/>
                </a:solidFill>
                <a:latin typeface="+mj-lt"/>
                <a:ea typeface="+mj-ea"/>
                <a:cs typeface="+mj-cs"/>
              </a:rPr>
              <a:t> des </a:t>
            </a:r>
            <a:r>
              <a:rPr lang="en-US" sz="7200" kern="1200" dirty="0" err="1">
                <a:solidFill>
                  <a:schemeClr val="tx1"/>
                </a:solidFill>
                <a:latin typeface="+mj-lt"/>
                <a:ea typeface="+mj-ea"/>
                <a:cs typeface="+mj-cs"/>
              </a:rPr>
              <a:t>nationalités</a:t>
            </a:r>
            <a:endParaRPr lang="en-US" sz="7200" kern="1200" dirty="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00309A0C-1962-A145-B1C5-DE9F087AFD36}"/>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a:solidFill>
                  <a:schemeClr val="tx1"/>
                </a:solidFill>
                <a:latin typeface="+mn-lt"/>
                <a:ea typeface="+mn-ea"/>
                <a:cs typeface="+mn-cs"/>
              </a:rPr>
              <a:t>1815-1848</a:t>
            </a: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787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7E062B34-B627-7744-852A-A51861FE86B6}"/>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600" dirty="0"/>
              <a:t>Eugène Delacroix (1798-1863), le massacre de Chios (1824)</a:t>
            </a:r>
          </a:p>
        </p:txBody>
      </p:sp>
      <p:sp>
        <p:nvSpPr>
          <p:cNvPr id="2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Espace réservé du contenu 6">
            <a:extLst>
              <a:ext uri="{FF2B5EF4-FFF2-40B4-BE49-F238E27FC236}">
                <a16:creationId xmlns:a16="http://schemas.microsoft.com/office/drawing/2014/main" id="{1D501C8D-7B3D-1D48-B996-E86AF9E12B61}"/>
              </a:ext>
            </a:extLst>
          </p:cNvPr>
          <p:cNvPicPr>
            <a:picLocks noGrp="1" noChangeAspect="1"/>
          </p:cNvPicPr>
          <p:nvPr>
            <p:ph idx="1"/>
          </p:nvPr>
        </p:nvPicPr>
        <p:blipFill rotWithShape="1">
          <a:blip r:embed="rId2"/>
          <a:srcRect t="15506" r="-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61314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101EA93-B0DF-B64C-B96C-AFBF32D3F214}"/>
              </a:ext>
            </a:extLst>
          </p:cNvPr>
          <p:cNvSpPr>
            <a:spLocks noGrp="1"/>
          </p:cNvSpPr>
          <p:nvPr>
            <p:ph type="title"/>
          </p:nvPr>
        </p:nvSpPr>
        <p:spPr>
          <a:xfrm>
            <a:off x="643467" y="321734"/>
            <a:ext cx="10905066" cy="1135737"/>
          </a:xfrm>
        </p:spPr>
        <p:txBody>
          <a:bodyPr>
            <a:normAutofit/>
          </a:bodyPr>
          <a:lstStyle/>
          <a:p>
            <a:r>
              <a:rPr lang="fr-FR" sz="3600"/>
              <a:t>La lutte des Grecs pour l’indépendance</a:t>
            </a:r>
          </a:p>
        </p:txBody>
      </p:sp>
      <p:sp>
        <p:nvSpPr>
          <p:cNvPr id="11" name="Rectangle 1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id="{F50F2C8F-417B-D762-9168-0C6F67BC78E9}"/>
              </a:ext>
            </a:extLst>
          </p:cNvPr>
          <p:cNvGraphicFramePr>
            <a:graphicFrameLocks noGrp="1"/>
          </p:cNvGraphicFramePr>
          <p:nvPr>
            <p:ph idx="1"/>
            <p:extLst>
              <p:ext uri="{D42A27DB-BD31-4B8C-83A1-F6EECF244321}">
                <p14:modId xmlns:p14="http://schemas.microsoft.com/office/powerpoint/2010/main" val="8905195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1017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99EB6120-130C-6447-95A6-34623CCE4333}"/>
              </a:ext>
            </a:extLst>
          </p:cNvPr>
          <p:cNvPicPr>
            <a:picLocks noChangeAspect="1"/>
          </p:cNvPicPr>
          <p:nvPr/>
        </p:nvPicPr>
        <p:blipFill rotWithShape="1">
          <a:blip r:embed="rId2">
            <a:alphaModFix amt="40000"/>
            <a:extLst/>
          </a:blip>
          <a:srcRect l="889" r="-1" b="-1"/>
          <a:stretch/>
        </p:blipFill>
        <p:spPr>
          <a:xfrm>
            <a:off x="20" y="10"/>
            <a:ext cx="12191979" cy="6857990"/>
          </a:xfrm>
          <a:prstGeom prst="rect">
            <a:avLst/>
          </a:prstGeom>
        </p:spPr>
      </p:pic>
      <p:sp>
        <p:nvSpPr>
          <p:cNvPr id="2" name="Titre 1">
            <a:extLst>
              <a:ext uri="{FF2B5EF4-FFF2-40B4-BE49-F238E27FC236}">
                <a16:creationId xmlns:a16="http://schemas.microsoft.com/office/drawing/2014/main" id="{CECB17E0-68D8-A14F-B4F8-BB8265B796F2}"/>
              </a:ext>
            </a:extLst>
          </p:cNvPr>
          <p:cNvSpPr>
            <a:spLocks noGrp="1"/>
          </p:cNvSpPr>
          <p:nvPr>
            <p:ph type="title"/>
          </p:nvPr>
        </p:nvSpPr>
        <p:spPr>
          <a:xfrm>
            <a:off x="838200" y="365125"/>
            <a:ext cx="10515600" cy="1325563"/>
          </a:xfrm>
        </p:spPr>
        <p:txBody>
          <a:bodyPr>
            <a:normAutofit/>
          </a:bodyPr>
          <a:lstStyle/>
          <a:p>
            <a:r>
              <a:rPr lang="fr-FR" sz="5400">
                <a:solidFill>
                  <a:srgbClr val="FFFFFF"/>
                </a:solidFill>
              </a:rPr>
              <a:t>La Charbonnerie (Carboneria)</a:t>
            </a:r>
          </a:p>
        </p:txBody>
      </p:sp>
      <p:sp>
        <p:nvSpPr>
          <p:cNvPr id="1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1BBEF530-156A-3B43-BB1D-93F601334ADE}"/>
              </a:ext>
            </a:extLst>
          </p:cNvPr>
          <p:cNvSpPr>
            <a:spLocks noGrp="1"/>
          </p:cNvSpPr>
          <p:nvPr>
            <p:ph idx="1"/>
          </p:nvPr>
        </p:nvSpPr>
        <p:spPr>
          <a:xfrm>
            <a:off x="838200" y="2004446"/>
            <a:ext cx="10515600" cy="4176897"/>
          </a:xfrm>
        </p:spPr>
        <p:txBody>
          <a:bodyPr>
            <a:normAutofit/>
          </a:bodyPr>
          <a:lstStyle/>
          <a:p>
            <a:r>
              <a:rPr lang="fr-FR" sz="2200">
                <a:solidFill>
                  <a:srgbClr val="FFFFFF"/>
                </a:solidFill>
              </a:rPr>
              <a:t>Société secrète qui joue un rôle important dans les soulèvements libéraux en France et en Italie.</a:t>
            </a:r>
          </a:p>
          <a:p>
            <a:r>
              <a:rPr lang="fr-FR" sz="2200">
                <a:solidFill>
                  <a:srgbClr val="FFFFFF"/>
                </a:solidFill>
              </a:rPr>
              <a:t>Son origine est discutée. Elle proviendrait de Franche-Comté. Elle a aussi été importée d’Italie</a:t>
            </a:r>
          </a:p>
          <a:p>
            <a:r>
              <a:rPr lang="fr-FR" sz="2200">
                <a:solidFill>
                  <a:srgbClr val="FFFFFF"/>
                </a:solidFill>
              </a:rPr>
              <a:t>Elle regroupe essentiellement des membres de la bourgeoisie et de l’aristocratie militaire.</a:t>
            </a:r>
          </a:p>
          <a:p>
            <a:r>
              <a:rPr lang="fr-FR" sz="2200">
                <a:solidFill>
                  <a:srgbClr val="FFFFFF"/>
                </a:solidFill>
              </a:rPr>
              <a:t>Elle vise en France à abattre la Restauration monarchique. En Italie, elle milite pour l’unité nationale contre l’Empire autrichien.</a:t>
            </a:r>
          </a:p>
        </p:txBody>
      </p:sp>
    </p:spTree>
    <p:extLst>
      <p:ext uri="{BB962C8B-B14F-4D97-AF65-F5344CB8AC3E}">
        <p14:creationId xmlns:p14="http://schemas.microsoft.com/office/powerpoint/2010/main" val="1214268963"/>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8EC6703E-BAFD-6044-A831-3D3C0F5750A9}"/>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C. Le Printemps des peuples</a:t>
            </a:r>
          </a:p>
        </p:txBody>
      </p:sp>
      <p:sp>
        <p:nvSpPr>
          <p:cNvPr id="5" name="Espace réservé du texte 4">
            <a:extLst>
              <a:ext uri="{FF2B5EF4-FFF2-40B4-BE49-F238E27FC236}">
                <a16:creationId xmlns:a16="http://schemas.microsoft.com/office/drawing/2014/main" id="{9BB3F199-994A-5145-913B-52999C9521BD}"/>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dirty="0">
                <a:solidFill>
                  <a:schemeClr val="tx1"/>
                </a:solidFill>
                <a:latin typeface="+mn-lt"/>
                <a:ea typeface="+mn-ea"/>
                <a:cs typeface="+mn-cs"/>
              </a:rPr>
              <a:t>1848</a:t>
            </a: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22156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1655</Words>
  <Application>Microsoft Macintosh PowerPoint</Application>
  <PresentationFormat>Grand écran</PresentationFormat>
  <Paragraphs>137</Paragraphs>
  <Slides>33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33</vt:i4>
      </vt:variant>
    </vt:vector>
  </HeadingPairs>
  <TitlesOfParts>
    <vt:vector size="37" baseType="lpstr">
      <vt:lpstr>Arial</vt:lpstr>
      <vt:lpstr>Calibri</vt:lpstr>
      <vt:lpstr>Calibri Light</vt:lpstr>
      <vt:lpstr>Thème Office</vt:lpstr>
      <vt:lpstr>L’Europe entre restauration et révolution (1814-1848) </vt:lpstr>
      <vt:lpstr>Romantisme (page 68)</vt:lpstr>
      <vt:lpstr>1. L’échec de la monarchie constitutionnelle </vt:lpstr>
      <vt:lpstr>A. La Restauration </vt:lpstr>
      <vt:lpstr>Louis XVIII (1755-1824)</vt:lpstr>
      <vt:lpstr>Les courants politiques de la Restauration</vt:lpstr>
      <vt:lpstr>Qu’est-ce qu’un libéral ?</vt:lpstr>
      <vt:lpstr>Benjamin Constant (1767-1830)</vt:lpstr>
      <vt:lpstr>Qu’est-ce qu’un ultra ? </vt:lpstr>
      <vt:lpstr>François-René de Chateaubriand (1758-1848)</vt:lpstr>
      <vt:lpstr>Charles X (1857-1836)</vt:lpstr>
      <vt:lpstr>L’évolution politique jusqu’en 1830</vt:lpstr>
      <vt:lpstr>Généalogie de la maison d’Orléans</vt:lpstr>
      <vt:lpstr>B. La Monarchie de juillet </vt:lpstr>
      <vt:lpstr>Les révolutions de 1830</vt:lpstr>
      <vt:lpstr>Eugène Delacroix (1798-1863)</vt:lpstr>
      <vt:lpstr>Présentation PowerPoint</vt:lpstr>
      <vt:lpstr>Louis-Philippe1er (  roi des Français (1773-1850)</vt:lpstr>
      <vt:lpstr>François Guizot (1787-1874)</vt:lpstr>
      <vt:lpstr>L’opposition des libéraux au mouvement démocratique</vt:lpstr>
      <vt:lpstr>Adolphe Thiers (1797-1877)</vt:lpstr>
      <vt:lpstr>Gargantua, caricature du roi Louis-Philippe 1er par Honoré Daumier</vt:lpstr>
      <vt:lpstr>2. L’ordre européen menacé (1814-1848) </vt:lpstr>
      <vt:lpstr>A. Le Congrès de Vienne : l’Europe des Princes</vt:lpstr>
      <vt:lpstr>Klemens Wenzel von Metternich (1773-1859)</vt:lpstr>
      <vt:lpstr>L’Europe en 1815</vt:lpstr>
      <vt:lpstr>Population des principaux pays européens en 1815</vt:lpstr>
      <vt:lpstr>Congrès de Vienne (18 septembre 1814-9 juin 1815)</vt:lpstr>
      <vt:lpstr>B. L’essor du mouvement des nationalités</vt:lpstr>
      <vt:lpstr>Eugène Delacroix (1798-1863), le massacre de Chios (1824)</vt:lpstr>
      <vt:lpstr>La lutte des Grecs pour l’indépendance</vt:lpstr>
      <vt:lpstr>La Charbonnerie (Carboneria)</vt:lpstr>
      <vt:lpstr>C. Le Printemps des peuples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L’Europe entre restauration et révolution (1814-1848) </dc:title>
  <dc:creator>sylvie Bernay</dc:creator>
  <cp:lastModifiedBy>sylvie Bernay</cp:lastModifiedBy>
  <cp:revision>3</cp:revision>
  <dcterms:created xsi:type="dcterms:W3CDTF">2022-08-17T16:07:51Z</dcterms:created>
  <dcterms:modified xsi:type="dcterms:W3CDTF">2022-08-18T15:49:40Z</dcterms:modified>
</cp:coreProperties>
</file>