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310" r:id="rId3"/>
    <p:sldId id="258" r:id="rId4"/>
    <p:sldId id="260" r:id="rId5"/>
    <p:sldId id="261" r:id="rId6"/>
    <p:sldId id="259" r:id="rId7"/>
    <p:sldId id="257" r:id="rId8"/>
    <p:sldId id="267" r:id="rId9"/>
    <p:sldId id="262" r:id="rId10"/>
    <p:sldId id="263" r:id="rId11"/>
    <p:sldId id="266" r:id="rId12"/>
    <p:sldId id="264" r:id="rId13"/>
    <p:sldId id="268" r:id="rId14"/>
    <p:sldId id="307" r:id="rId15"/>
    <p:sldId id="313" r:id="rId16"/>
    <p:sldId id="302" r:id="rId17"/>
    <p:sldId id="303" r:id="rId18"/>
    <p:sldId id="306" r:id="rId19"/>
    <p:sldId id="314" r:id="rId20"/>
    <p:sldId id="315" r:id="rId21"/>
    <p:sldId id="308" r:id="rId22"/>
    <p:sldId id="312" r:id="rId23"/>
    <p:sldId id="311" r:id="rId24"/>
    <p:sldId id="30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05"/>
    <p:restoredTop sz="94699"/>
  </p:normalViewPr>
  <p:slideViewPr>
    <p:cSldViewPr snapToGrid="0" snapToObjects="1">
      <p:cViewPr varScale="1">
        <p:scale>
          <a:sx n="44" d="100"/>
          <a:sy n="44" d="100"/>
        </p:scale>
        <p:origin x="200" y="27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CC5D65-B41C-43E9-8D4C-4A55037E138E}" type="doc">
      <dgm:prSet loTypeId="urn:microsoft.com/office/officeart/2016/7/layout/AccentHomeChevronProcess" loCatId="process" qsTypeId="urn:microsoft.com/office/officeart/2005/8/quickstyle/simple1" qsCatId="simple" csTypeId="urn:microsoft.com/office/officeart/2005/8/colors/colorful2" csCatId="colorful"/>
      <dgm:spPr/>
      <dgm:t>
        <a:bodyPr/>
        <a:lstStyle/>
        <a:p>
          <a:endParaRPr lang="en-US"/>
        </a:p>
      </dgm:t>
    </dgm:pt>
    <dgm:pt modelId="{493DCD3D-4598-4BBA-8C2F-B962607A7FCC}">
      <dgm:prSet/>
      <dgm:spPr/>
      <dgm:t>
        <a:bodyPr/>
        <a:lstStyle/>
        <a:p>
          <a:r>
            <a:rPr lang="en-US"/>
            <a:t>5 mai 1789</a:t>
          </a:r>
        </a:p>
      </dgm:t>
    </dgm:pt>
    <dgm:pt modelId="{BAF23F09-2220-4FE0-8A5B-D31DD4D0044A}" type="parTrans" cxnId="{AB16B6AE-4981-42CC-A86B-0C5A2143CEE8}">
      <dgm:prSet/>
      <dgm:spPr/>
      <dgm:t>
        <a:bodyPr/>
        <a:lstStyle/>
        <a:p>
          <a:endParaRPr lang="en-US"/>
        </a:p>
      </dgm:t>
    </dgm:pt>
    <dgm:pt modelId="{938BC9FD-89D2-4131-B746-93513F716593}" type="sibTrans" cxnId="{AB16B6AE-4981-42CC-A86B-0C5A2143CEE8}">
      <dgm:prSet/>
      <dgm:spPr/>
      <dgm:t>
        <a:bodyPr/>
        <a:lstStyle/>
        <a:p>
          <a:endParaRPr lang="en-US"/>
        </a:p>
      </dgm:t>
    </dgm:pt>
    <dgm:pt modelId="{935C6DEF-812F-4768-B797-7DC807C79D36}">
      <dgm:prSet/>
      <dgm:spPr/>
      <dgm:t>
        <a:bodyPr/>
        <a:lstStyle/>
        <a:p>
          <a:r>
            <a:rPr lang="en-US"/>
            <a:t>Réunion des Etats Généraux</a:t>
          </a:r>
        </a:p>
      </dgm:t>
    </dgm:pt>
    <dgm:pt modelId="{CC76BA70-2E40-4EC6-966A-506AE7B2AD7D}" type="parTrans" cxnId="{EE1CF96C-7CAD-43FE-972D-1506CEBD509A}">
      <dgm:prSet/>
      <dgm:spPr/>
      <dgm:t>
        <a:bodyPr/>
        <a:lstStyle/>
        <a:p>
          <a:endParaRPr lang="en-US"/>
        </a:p>
      </dgm:t>
    </dgm:pt>
    <dgm:pt modelId="{7674D7F5-F5DD-4A19-BC07-946C469A509C}" type="sibTrans" cxnId="{EE1CF96C-7CAD-43FE-972D-1506CEBD509A}">
      <dgm:prSet/>
      <dgm:spPr/>
      <dgm:t>
        <a:bodyPr/>
        <a:lstStyle/>
        <a:p>
          <a:endParaRPr lang="en-US"/>
        </a:p>
      </dgm:t>
    </dgm:pt>
    <dgm:pt modelId="{0D8BA784-1F17-49E4-B9FA-F32E5937BD45}">
      <dgm:prSet/>
      <dgm:spPr/>
      <dgm:t>
        <a:bodyPr/>
        <a:lstStyle/>
        <a:p>
          <a:r>
            <a:rPr lang="en-US"/>
            <a:t>20 juin 1789</a:t>
          </a:r>
        </a:p>
      </dgm:t>
    </dgm:pt>
    <dgm:pt modelId="{11647FC0-3076-42BB-B348-771356860C1F}" type="parTrans" cxnId="{7424831A-266F-45EA-B9EE-0C10FA7C7B00}">
      <dgm:prSet/>
      <dgm:spPr/>
      <dgm:t>
        <a:bodyPr/>
        <a:lstStyle/>
        <a:p>
          <a:endParaRPr lang="en-US"/>
        </a:p>
      </dgm:t>
    </dgm:pt>
    <dgm:pt modelId="{F1B42547-AB11-4B24-A2A4-C2CCD1901A64}" type="sibTrans" cxnId="{7424831A-266F-45EA-B9EE-0C10FA7C7B00}">
      <dgm:prSet/>
      <dgm:spPr/>
      <dgm:t>
        <a:bodyPr/>
        <a:lstStyle/>
        <a:p>
          <a:endParaRPr lang="en-US"/>
        </a:p>
      </dgm:t>
    </dgm:pt>
    <dgm:pt modelId="{D2ECAA80-523F-4059-BA92-7DB5B8EB70A5}">
      <dgm:prSet/>
      <dgm:spPr/>
      <dgm:t>
        <a:bodyPr/>
        <a:lstStyle/>
        <a:p>
          <a:r>
            <a:rPr lang="en-US"/>
            <a:t>Serment du Jeu de Paume</a:t>
          </a:r>
        </a:p>
      </dgm:t>
    </dgm:pt>
    <dgm:pt modelId="{194CE7ED-3E81-4D12-82DB-918FA14C1FD1}" type="parTrans" cxnId="{648C3A46-5F85-4F37-BF9E-E26FDC8A26F1}">
      <dgm:prSet/>
      <dgm:spPr/>
      <dgm:t>
        <a:bodyPr/>
        <a:lstStyle/>
        <a:p>
          <a:endParaRPr lang="en-US"/>
        </a:p>
      </dgm:t>
    </dgm:pt>
    <dgm:pt modelId="{A8163CAD-4849-472A-A8C8-7D5C309B5C19}" type="sibTrans" cxnId="{648C3A46-5F85-4F37-BF9E-E26FDC8A26F1}">
      <dgm:prSet/>
      <dgm:spPr/>
      <dgm:t>
        <a:bodyPr/>
        <a:lstStyle/>
        <a:p>
          <a:endParaRPr lang="en-US"/>
        </a:p>
      </dgm:t>
    </dgm:pt>
    <dgm:pt modelId="{00457701-F0AC-4E17-8979-0EDC30CAD704}">
      <dgm:prSet/>
      <dgm:spPr/>
      <dgm:t>
        <a:bodyPr/>
        <a:lstStyle/>
        <a:p>
          <a:r>
            <a:rPr lang="en-US"/>
            <a:t>14 juil. 1789</a:t>
          </a:r>
        </a:p>
      </dgm:t>
    </dgm:pt>
    <dgm:pt modelId="{386A273D-DFA2-4556-8D6A-326BAA884DF3}" type="parTrans" cxnId="{C0AEA67D-A616-4BD2-B9DF-9D9C8CF3F0D1}">
      <dgm:prSet/>
      <dgm:spPr/>
      <dgm:t>
        <a:bodyPr/>
        <a:lstStyle/>
        <a:p>
          <a:endParaRPr lang="en-US"/>
        </a:p>
      </dgm:t>
    </dgm:pt>
    <dgm:pt modelId="{C1AADB14-6F0D-4D5C-9BE6-42B2A2D3A359}" type="sibTrans" cxnId="{C0AEA67D-A616-4BD2-B9DF-9D9C8CF3F0D1}">
      <dgm:prSet/>
      <dgm:spPr/>
      <dgm:t>
        <a:bodyPr/>
        <a:lstStyle/>
        <a:p>
          <a:endParaRPr lang="en-US"/>
        </a:p>
      </dgm:t>
    </dgm:pt>
    <dgm:pt modelId="{37F9A33D-E8DD-4666-81DB-6121F820CD84}">
      <dgm:prSet/>
      <dgm:spPr/>
      <dgm:t>
        <a:bodyPr/>
        <a:lstStyle/>
        <a:p>
          <a:r>
            <a:rPr lang="en-US"/>
            <a:t>Prise de la Bastille</a:t>
          </a:r>
        </a:p>
      </dgm:t>
    </dgm:pt>
    <dgm:pt modelId="{2328C2BF-D78C-42A0-A073-EB209F163C50}" type="parTrans" cxnId="{C95664A7-F8B7-4C60-8CDF-CF3A100F81C0}">
      <dgm:prSet/>
      <dgm:spPr/>
      <dgm:t>
        <a:bodyPr/>
        <a:lstStyle/>
        <a:p>
          <a:endParaRPr lang="en-US"/>
        </a:p>
      </dgm:t>
    </dgm:pt>
    <dgm:pt modelId="{22958412-494D-4544-922C-5C9DA17C91B0}" type="sibTrans" cxnId="{C95664A7-F8B7-4C60-8CDF-CF3A100F81C0}">
      <dgm:prSet/>
      <dgm:spPr/>
      <dgm:t>
        <a:bodyPr/>
        <a:lstStyle/>
        <a:p>
          <a:endParaRPr lang="en-US"/>
        </a:p>
      </dgm:t>
    </dgm:pt>
    <dgm:pt modelId="{B168307B-1C57-4914-A704-CAAAEB95740B}">
      <dgm:prSet/>
      <dgm:spPr/>
      <dgm:t>
        <a:bodyPr/>
        <a:lstStyle/>
        <a:p>
          <a:r>
            <a:rPr lang="en-US"/>
            <a:t>4 août 1789</a:t>
          </a:r>
        </a:p>
      </dgm:t>
    </dgm:pt>
    <dgm:pt modelId="{14D48FEA-38B5-4B4C-AD3E-5137C6E4605D}" type="parTrans" cxnId="{8B12FF06-0EF0-4A02-990E-43FBC20CC2AF}">
      <dgm:prSet/>
      <dgm:spPr/>
      <dgm:t>
        <a:bodyPr/>
        <a:lstStyle/>
        <a:p>
          <a:endParaRPr lang="en-US"/>
        </a:p>
      </dgm:t>
    </dgm:pt>
    <dgm:pt modelId="{EECBE89D-EA7A-4BFA-B1B3-2C3C546B8351}" type="sibTrans" cxnId="{8B12FF06-0EF0-4A02-990E-43FBC20CC2AF}">
      <dgm:prSet/>
      <dgm:spPr/>
      <dgm:t>
        <a:bodyPr/>
        <a:lstStyle/>
        <a:p>
          <a:endParaRPr lang="en-US"/>
        </a:p>
      </dgm:t>
    </dgm:pt>
    <dgm:pt modelId="{A5A282AA-0AB2-444B-B40D-8C354F2D256E}">
      <dgm:prSet/>
      <dgm:spPr/>
      <dgm:t>
        <a:bodyPr/>
        <a:lstStyle/>
        <a:p>
          <a:r>
            <a:rPr lang="en-US"/>
            <a:t>Abolition des privilèges</a:t>
          </a:r>
        </a:p>
      </dgm:t>
    </dgm:pt>
    <dgm:pt modelId="{FA0DF6AD-0D98-4569-8498-84ADCE7E6DF5}" type="parTrans" cxnId="{B768F910-F14E-43A4-8CF8-26881AC0E2DF}">
      <dgm:prSet/>
      <dgm:spPr/>
      <dgm:t>
        <a:bodyPr/>
        <a:lstStyle/>
        <a:p>
          <a:endParaRPr lang="en-US"/>
        </a:p>
      </dgm:t>
    </dgm:pt>
    <dgm:pt modelId="{F4CEAADE-E403-406C-8B4D-B964EABE09AC}" type="sibTrans" cxnId="{B768F910-F14E-43A4-8CF8-26881AC0E2DF}">
      <dgm:prSet/>
      <dgm:spPr/>
      <dgm:t>
        <a:bodyPr/>
        <a:lstStyle/>
        <a:p>
          <a:endParaRPr lang="en-US"/>
        </a:p>
      </dgm:t>
    </dgm:pt>
    <dgm:pt modelId="{AB2EF71D-CDCF-4512-A23F-EF337DAF42DF}">
      <dgm:prSet/>
      <dgm:spPr/>
      <dgm:t>
        <a:bodyPr/>
        <a:lstStyle/>
        <a:p>
          <a:r>
            <a:rPr lang="en-US"/>
            <a:t>26 août 1789</a:t>
          </a:r>
        </a:p>
      </dgm:t>
    </dgm:pt>
    <dgm:pt modelId="{3C8CE246-3D0D-491D-9D7D-812518B2B08A}" type="parTrans" cxnId="{AC0C0B0A-355F-4E68-B319-72A3BA931552}">
      <dgm:prSet/>
      <dgm:spPr/>
      <dgm:t>
        <a:bodyPr/>
        <a:lstStyle/>
        <a:p>
          <a:endParaRPr lang="en-US"/>
        </a:p>
      </dgm:t>
    </dgm:pt>
    <dgm:pt modelId="{A6218E9E-B70C-46DF-992D-72E6F1B23481}" type="sibTrans" cxnId="{AC0C0B0A-355F-4E68-B319-72A3BA931552}">
      <dgm:prSet/>
      <dgm:spPr/>
      <dgm:t>
        <a:bodyPr/>
        <a:lstStyle/>
        <a:p>
          <a:endParaRPr lang="en-US"/>
        </a:p>
      </dgm:t>
    </dgm:pt>
    <dgm:pt modelId="{1F184423-CED7-4FE2-B191-04D249684D04}">
      <dgm:prSet/>
      <dgm:spPr/>
      <dgm:t>
        <a:bodyPr/>
        <a:lstStyle/>
        <a:p>
          <a:r>
            <a:rPr lang="en-US"/>
            <a:t>Déclaration des Droits de l’Homme et du Citoyen</a:t>
          </a:r>
        </a:p>
      </dgm:t>
    </dgm:pt>
    <dgm:pt modelId="{FF4890B4-5399-48A2-9F45-C3C13A1E78F4}" type="parTrans" cxnId="{52C95600-A790-4E60-9AE1-E8FB9AB89082}">
      <dgm:prSet/>
      <dgm:spPr/>
      <dgm:t>
        <a:bodyPr/>
        <a:lstStyle/>
        <a:p>
          <a:endParaRPr lang="en-US"/>
        </a:p>
      </dgm:t>
    </dgm:pt>
    <dgm:pt modelId="{B853FE40-2C90-4B6E-94B8-EC3BFFA2DE06}" type="sibTrans" cxnId="{52C95600-A790-4E60-9AE1-E8FB9AB89082}">
      <dgm:prSet/>
      <dgm:spPr/>
      <dgm:t>
        <a:bodyPr/>
        <a:lstStyle/>
        <a:p>
          <a:endParaRPr lang="en-US"/>
        </a:p>
      </dgm:t>
    </dgm:pt>
    <dgm:pt modelId="{A0FC85CD-78E9-D64C-971F-AF8569009AC7}" type="pres">
      <dgm:prSet presAssocID="{93CC5D65-B41C-43E9-8D4C-4A55037E138E}" presName="Name0" presStyleCnt="0">
        <dgm:presLayoutVars>
          <dgm:animLvl val="lvl"/>
          <dgm:resizeHandles val="exact"/>
        </dgm:presLayoutVars>
      </dgm:prSet>
      <dgm:spPr/>
    </dgm:pt>
    <dgm:pt modelId="{2DBB4FEC-D6F2-B948-8E38-6066872C1770}" type="pres">
      <dgm:prSet presAssocID="{493DCD3D-4598-4BBA-8C2F-B962607A7FCC}" presName="composite" presStyleCnt="0"/>
      <dgm:spPr/>
    </dgm:pt>
    <dgm:pt modelId="{ECBC4C72-3BFE-734C-B937-C3B39737048A}" type="pres">
      <dgm:prSet presAssocID="{493DCD3D-4598-4BBA-8C2F-B962607A7FCC}" presName="L" presStyleLbl="solidFgAcc1" presStyleIdx="0" presStyleCnt="5">
        <dgm:presLayoutVars>
          <dgm:chMax val="0"/>
          <dgm:chPref val="0"/>
        </dgm:presLayoutVars>
      </dgm:prSet>
      <dgm:spPr/>
    </dgm:pt>
    <dgm:pt modelId="{86E16B26-EAC3-F64C-BC83-05A82CED5B56}" type="pres">
      <dgm:prSet presAssocID="{493DCD3D-4598-4BBA-8C2F-B962607A7FCC}" presName="parTx" presStyleLbl="alignNode1" presStyleIdx="0" presStyleCnt="5">
        <dgm:presLayoutVars>
          <dgm:chMax val="0"/>
          <dgm:chPref val="0"/>
          <dgm:bulletEnabled val="1"/>
        </dgm:presLayoutVars>
      </dgm:prSet>
      <dgm:spPr/>
    </dgm:pt>
    <dgm:pt modelId="{F4EDB650-D6E7-7A43-9D9A-9A9087E6A08C}" type="pres">
      <dgm:prSet presAssocID="{493DCD3D-4598-4BBA-8C2F-B962607A7FCC}" presName="desTx" presStyleLbl="revTx" presStyleIdx="0" presStyleCnt="5">
        <dgm:presLayoutVars>
          <dgm:chMax val="0"/>
          <dgm:chPref val="0"/>
          <dgm:bulletEnabled val="1"/>
        </dgm:presLayoutVars>
      </dgm:prSet>
      <dgm:spPr/>
    </dgm:pt>
    <dgm:pt modelId="{BD19D942-1AC4-3046-8668-E6B1357F75FE}" type="pres">
      <dgm:prSet presAssocID="{493DCD3D-4598-4BBA-8C2F-B962607A7FCC}" presName="EmptyPlaceHolder" presStyleCnt="0"/>
      <dgm:spPr/>
    </dgm:pt>
    <dgm:pt modelId="{DEC121E1-7E9E-224F-ADA1-3DA45A395AE8}" type="pres">
      <dgm:prSet presAssocID="{938BC9FD-89D2-4131-B746-93513F716593}" presName="space" presStyleCnt="0"/>
      <dgm:spPr/>
    </dgm:pt>
    <dgm:pt modelId="{DBDFD43D-AA04-EB49-A885-1480302FB50B}" type="pres">
      <dgm:prSet presAssocID="{0D8BA784-1F17-49E4-B9FA-F32E5937BD45}" presName="composite" presStyleCnt="0"/>
      <dgm:spPr/>
    </dgm:pt>
    <dgm:pt modelId="{1BF9DF7D-06B9-8644-863B-F9EDAF1ABCF6}" type="pres">
      <dgm:prSet presAssocID="{0D8BA784-1F17-49E4-B9FA-F32E5937BD45}" presName="L" presStyleLbl="solidFgAcc1" presStyleIdx="1" presStyleCnt="5">
        <dgm:presLayoutVars>
          <dgm:chMax val="0"/>
          <dgm:chPref val="0"/>
        </dgm:presLayoutVars>
      </dgm:prSet>
      <dgm:spPr/>
    </dgm:pt>
    <dgm:pt modelId="{89E5137A-B6E4-4A4D-BD4B-516F9E86BF42}" type="pres">
      <dgm:prSet presAssocID="{0D8BA784-1F17-49E4-B9FA-F32E5937BD45}" presName="parTx" presStyleLbl="alignNode1" presStyleIdx="1" presStyleCnt="5">
        <dgm:presLayoutVars>
          <dgm:chMax val="0"/>
          <dgm:chPref val="0"/>
          <dgm:bulletEnabled val="1"/>
        </dgm:presLayoutVars>
      </dgm:prSet>
      <dgm:spPr/>
    </dgm:pt>
    <dgm:pt modelId="{F807EEB7-E750-6547-8549-02686655D940}" type="pres">
      <dgm:prSet presAssocID="{0D8BA784-1F17-49E4-B9FA-F32E5937BD45}" presName="desTx" presStyleLbl="revTx" presStyleIdx="1" presStyleCnt="5">
        <dgm:presLayoutVars>
          <dgm:chMax val="0"/>
          <dgm:chPref val="0"/>
          <dgm:bulletEnabled val="1"/>
        </dgm:presLayoutVars>
      </dgm:prSet>
      <dgm:spPr/>
    </dgm:pt>
    <dgm:pt modelId="{A15ED2A0-3975-CB40-9574-B51032A9E232}" type="pres">
      <dgm:prSet presAssocID="{0D8BA784-1F17-49E4-B9FA-F32E5937BD45}" presName="EmptyPlaceHolder" presStyleCnt="0"/>
      <dgm:spPr/>
    </dgm:pt>
    <dgm:pt modelId="{96061A34-F3BB-E942-994A-DBA5B8A94095}" type="pres">
      <dgm:prSet presAssocID="{F1B42547-AB11-4B24-A2A4-C2CCD1901A64}" presName="space" presStyleCnt="0"/>
      <dgm:spPr/>
    </dgm:pt>
    <dgm:pt modelId="{238B62CB-C1D1-DF43-A2CD-244576964D4B}" type="pres">
      <dgm:prSet presAssocID="{00457701-F0AC-4E17-8979-0EDC30CAD704}" presName="composite" presStyleCnt="0"/>
      <dgm:spPr/>
    </dgm:pt>
    <dgm:pt modelId="{5F05D891-1D7D-B847-984C-5FF724BEA3B9}" type="pres">
      <dgm:prSet presAssocID="{00457701-F0AC-4E17-8979-0EDC30CAD704}" presName="L" presStyleLbl="solidFgAcc1" presStyleIdx="2" presStyleCnt="5">
        <dgm:presLayoutVars>
          <dgm:chMax val="0"/>
          <dgm:chPref val="0"/>
        </dgm:presLayoutVars>
      </dgm:prSet>
      <dgm:spPr/>
    </dgm:pt>
    <dgm:pt modelId="{E54D6AEB-FBC9-E948-A3C8-9A2AFD3305A0}" type="pres">
      <dgm:prSet presAssocID="{00457701-F0AC-4E17-8979-0EDC30CAD704}" presName="parTx" presStyleLbl="alignNode1" presStyleIdx="2" presStyleCnt="5">
        <dgm:presLayoutVars>
          <dgm:chMax val="0"/>
          <dgm:chPref val="0"/>
          <dgm:bulletEnabled val="1"/>
        </dgm:presLayoutVars>
      </dgm:prSet>
      <dgm:spPr/>
    </dgm:pt>
    <dgm:pt modelId="{DB3FFF3A-A9D8-7F41-BDE5-F6F4AD43900A}" type="pres">
      <dgm:prSet presAssocID="{00457701-F0AC-4E17-8979-0EDC30CAD704}" presName="desTx" presStyleLbl="revTx" presStyleIdx="2" presStyleCnt="5">
        <dgm:presLayoutVars>
          <dgm:chMax val="0"/>
          <dgm:chPref val="0"/>
          <dgm:bulletEnabled val="1"/>
        </dgm:presLayoutVars>
      </dgm:prSet>
      <dgm:spPr/>
    </dgm:pt>
    <dgm:pt modelId="{02B03C06-F436-6A46-878C-AB458587B5C6}" type="pres">
      <dgm:prSet presAssocID="{00457701-F0AC-4E17-8979-0EDC30CAD704}" presName="EmptyPlaceHolder" presStyleCnt="0"/>
      <dgm:spPr/>
    </dgm:pt>
    <dgm:pt modelId="{328C8751-051E-9547-B844-FCDA4C5BBCE0}" type="pres">
      <dgm:prSet presAssocID="{C1AADB14-6F0D-4D5C-9BE6-42B2A2D3A359}" presName="space" presStyleCnt="0"/>
      <dgm:spPr/>
    </dgm:pt>
    <dgm:pt modelId="{ABEF4950-1665-FF43-B068-8FE2105BC8CF}" type="pres">
      <dgm:prSet presAssocID="{B168307B-1C57-4914-A704-CAAAEB95740B}" presName="composite" presStyleCnt="0"/>
      <dgm:spPr/>
    </dgm:pt>
    <dgm:pt modelId="{C4695408-D8AC-5D4B-9604-F3DBEE2650E2}" type="pres">
      <dgm:prSet presAssocID="{B168307B-1C57-4914-A704-CAAAEB95740B}" presName="L" presStyleLbl="solidFgAcc1" presStyleIdx="3" presStyleCnt="5">
        <dgm:presLayoutVars>
          <dgm:chMax val="0"/>
          <dgm:chPref val="0"/>
        </dgm:presLayoutVars>
      </dgm:prSet>
      <dgm:spPr/>
    </dgm:pt>
    <dgm:pt modelId="{FC9F0382-0B1D-E142-9579-8D49827B0A0C}" type="pres">
      <dgm:prSet presAssocID="{B168307B-1C57-4914-A704-CAAAEB95740B}" presName="parTx" presStyleLbl="alignNode1" presStyleIdx="3" presStyleCnt="5">
        <dgm:presLayoutVars>
          <dgm:chMax val="0"/>
          <dgm:chPref val="0"/>
          <dgm:bulletEnabled val="1"/>
        </dgm:presLayoutVars>
      </dgm:prSet>
      <dgm:spPr/>
    </dgm:pt>
    <dgm:pt modelId="{5D4B4E20-12C4-EA45-BB2D-A5F081C896CA}" type="pres">
      <dgm:prSet presAssocID="{B168307B-1C57-4914-A704-CAAAEB95740B}" presName="desTx" presStyleLbl="revTx" presStyleIdx="3" presStyleCnt="5">
        <dgm:presLayoutVars>
          <dgm:chMax val="0"/>
          <dgm:chPref val="0"/>
          <dgm:bulletEnabled val="1"/>
        </dgm:presLayoutVars>
      </dgm:prSet>
      <dgm:spPr/>
    </dgm:pt>
    <dgm:pt modelId="{ED73D70B-ABB4-E948-81E4-597523E458F5}" type="pres">
      <dgm:prSet presAssocID="{B168307B-1C57-4914-A704-CAAAEB95740B}" presName="EmptyPlaceHolder" presStyleCnt="0"/>
      <dgm:spPr/>
    </dgm:pt>
    <dgm:pt modelId="{46229B0A-AD21-AE4C-AAD6-A0FC415C366A}" type="pres">
      <dgm:prSet presAssocID="{EECBE89D-EA7A-4BFA-B1B3-2C3C546B8351}" presName="space" presStyleCnt="0"/>
      <dgm:spPr/>
    </dgm:pt>
    <dgm:pt modelId="{1F34D632-DDA7-0141-B7BE-E51E1B287FBC}" type="pres">
      <dgm:prSet presAssocID="{AB2EF71D-CDCF-4512-A23F-EF337DAF42DF}" presName="composite" presStyleCnt="0"/>
      <dgm:spPr/>
    </dgm:pt>
    <dgm:pt modelId="{826AA127-6233-1F47-958E-53530BCAACEE}" type="pres">
      <dgm:prSet presAssocID="{AB2EF71D-CDCF-4512-A23F-EF337DAF42DF}" presName="L" presStyleLbl="solidFgAcc1" presStyleIdx="4" presStyleCnt="5">
        <dgm:presLayoutVars>
          <dgm:chMax val="0"/>
          <dgm:chPref val="0"/>
        </dgm:presLayoutVars>
      </dgm:prSet>
      <dgm:spPr/>
    </dgm:pt>
    <dgm:pt modelId="{4A146905-3A6C-A845-8A20-9AA2D2AD7E14}" type="pres">
      <dgm:prSet presAssocID="{AB2EF71D-CDCF-4512-A23F-EF337DAF42DF}" presName="parTx" presStyleLbl="alignNode1" presStyleIdx="4" presStyleCnt="5">
        <dgm:presLayoutVars>
          <dgm:chMax val="0"/>
          <dgm:chPref val="0"/>
          <dgm:bulletEnabled val="1"/>
        </dgm:presLayoutVars>
      </dgm:prSet>
      <dgm:spPr/>
    </dgm:pt>
    <dgm:pt modelId="{B07D0B63-BDDF-7647-A413-FA75D3DE140B}" type="pres">
      <dgm:prSet presAssocID="{AB2EF71D-CDCF-4512-A23F-EF337DAF42DF}" presName="desTx" presStyleLbl="revTx" presStyleIdx="4" presStyleCnt="5">
        <dgm:presLayoutVars>
          <dgm:chMax val="0"/>
          <dgm:chPref val="0"/>
          <dgm:bulletEnabled val="1"/>
        </dgm:presLayoutVars>
      </dgm:prSet>
      <dgm:spPr/>
    </dgm:pt>
    <dgm:pt modelId="{6AEC9622-B5ED-CF48-8332-3566E9D4E474}" type="pres">
      <dgm:prSet presAssocID="{AB2EF71D-CDCF-4512-A23F-EF337DAF42DF}" presName="EmptyPlaceHolder" presStyleCnt="0"/>
      <dgm:spPr/>
    </dgm:pt>
  </dgm:ptLst>
  <dgm:cxnLst>
    <dgm:cxn modelId="{52C95600-A790-4E60-9AE1-E8FB9AB89082}" srcId="{AB2EF71D-CDCF-4512-A23F-EF337DAF42DF}" destId="{1F184423-CED7-4FE2-B191-04D249684D04}" srcOrd="0" destOrd="0" parTransId="{FF4890B4-5399-48A2-9F45-C3C13A1E78F4}" sibTransId="{B853FE40-2C90-4B6E-94B8-EC3BFFA2DE06}"/>
    <dgm:cxn modelId="{8B12FF06-0EF0-4A02-990E-43FBC20CC2AF}" srcId="{93CC5D65-B41C-43E9-8D4C-4A55037E138E}" destId="{B168307B-1C57-4914-A704-CAAAEB95740B}" srcOrd="3" destOrd="0" parTransId="{14D48FEA-38B5-4B4C-AD3E-5137C6E4605D}" sibTransId="{EECBE89D-EA7A-4BFA-B1B3-2C3C546B8351}"/>
    <dgm:cxn modelId="{AC0C0B0A-355F-4E68-B319-72A3BA931552}" srcId="{93CC5D65-B41C-43E9-8D4C-4A55037E138E}" destId="{AB2EF71D-CDCF-4512-A23F-EF337DAF42DF}" srcOrd="4" destOrd="0" parTransId="{3C8CE246-3D0D-491D-9D7D-812518B2B08A}" sibTransId="{A6218E9E-B70C-46DF-992D-72E6F1B23481}"/>
    <dgm:cxn modelId="{BED0B30C-DD18-6141-8786-70E1B81BE8DD}" type="presOf" srcId="{493DCD3D-4598-4BBA-8C2F-B962607A7FCC}" destId="{86E16B26-EAC3-F64C-BC83-05A82CED5B56}" srcOrd="0" destOrd="0" presId="urn:microsoft.com/office/officeart/2016/7/layout/AccentHomeChevronProcess"/>
    <dgm:cxn modelId="{B768F910-F14E-43A4-8CF8-26881AC0E2DF}" srcId="{B168307B-1C57-4914-A704-CAAAEB95740B}" destId="{A5A282AA-0AB2-444B-B40D-8C354F2D256E}" srcOrd="0" destOrd="0" parTransId="{FA0DF6AD-0D98-4569-8498-84ADCE7E6DF5}" sibTransId="{F4CEAADE-E403-406C-8B4D-B964EABE09AC}"/>
    <dgm:cxn modelId="{4D046513-8F65-AA4F-8152-2DDA0D7D2C1A}" type="presOf" srcId="{935C6DEF-812F-4768-B797-7DC807C79D36}" destId="{F4EDB650-D6E7-7A43-9D9A-9A9087E6A08C}" srcOrd="0" destOrd="0" presId="urn:microsoft.com/office/officeart/2016/7/layout/AccentHomeChevronProcess"/>
    <dgm:cxn modelId="{7424831A-266F-45EA-B9EE-0C10FA7C7B00}" srcId="{93CC5D65-B41C-43E9-8D4C-4A55037E138E}" destId="{0D8BA784-1F17-49E4-B9FA-F32E5937BD45}" srcOrd="1" destOrd="0" parTransId="{11647FC0-3076-42BB-B348-771356860C1F}" sibTransId="{F1B42547-AB11-4B24-A2A4-C2CCD1901A64}"/>
    <dgm:cxn modelId="{9D3B022D-9FD4-9141-A47B-CE287A25CFC6}" type="presOf" srcId="{A5A282AA-0AB2-444B-B40D-8C354F2D256E}" destId="{5D4B4E20-12C4-EA45-BB2D-A5F081C896CA}" srcOrd="0" destOrd="0" presId="urn:microsoft.com/office/officeart/2016/7/layout/AccentHomeChevronProcess"/>
    <dgm:cxn modelId="{648C3A46-5F85-4F37-BF9E-E26FDC8A26F1}" srcId="{0D8BA784-1F17-49E4-B9FA-F32E5937BD45}" destId="{D2ECAA80-523F-4059-BA92-7DB5B8EB70A5}" srcOrd="0" destOrd="0" parTransId="{194CE7ED-3E81-4D12-82DB-918FA14C1FD1}" sibTransId="{A8163CAD-4849-472A-A8C8-7D5C309B5C19}"/>
    <dgm:cxn modelId="{1502F055-B575-6545-9FDC-43405EDA77EE}" type="presOf" srcId="{37F9A33D-E8DD-4666-81DB-6121F820CD84}" destId="{DB3FFF3A-A9D8-7F41-BDE5-F6F4AD43900A}" srcOrd="0" destOrd="0" presId="urn:microsoft.com/office/officeart/2016/7/layout/AccentHomeChevronProcess"/>
    <dgm:cxn modelId="{EE1CF96C-7CAD-43FE-972D-1506CEBD509A}" srcId="{493DCD3D-4598-4BBA-8C2F-B962607A7FCC}" destId="{935C6DEF-812F-4768-B797-7DC807C79D36}" srcOrd="0" destOrd="0" parTransId="{CC76BA70-2E40-4EC6-966A-506AE7B2AD7D}" sibTransId="{7674D7F5-F5DD-4A19-BC07-946C469A509C}"/>
    <dgm:cxn modelId="{C0AEA67D-A616-4BD2-B9DF-9D9C8CF3F0D1}" srcId="{93CC5D65-B41C-43E9-8D4C-4A55037E138E}" destId="{00457701-F0AC-4E17-8979-0EDC30CAD704}" srcOrd="2" destOrd="0" parTransId="{386A273D-DFA2-4556-8D6A-326BAA884DF3}" sibTransId="{C1AADB14-6F0D-4D5C-9BE6-42B2A2D3A359}"/>
    <dgm:cxn modelId="{5E9C6D82-E418-844D-9FB6-AA6E8816E196}" type="presOf" srcId="{1F184423-CED7-4FE2-B191-04D249684D04}" destId="{B07D0B63-BDDF-7647-A413-FA75D3DE140B}" srcOrd="0" destOrd="0" presId="urn:microsoft.com/office/officeart/2016/7/layout/AccentHomeChevronProcess"/>
    <dgm:cxn modelId="{C802F19B-74EC-B341-A50C-F80216092E34}" type="presOf" srcId="{AB2EF71D-CDCF-4512-A23F-EF337DAF42DF}" destId="{4A146905-3A6C-A845-8A20-9AA2D2AD7E14}" srcOrd="0" destOrd="0" presId="urn:microsoft.com/office/officeart/2016/7/layout/AccentHomeChevronProcess"/>
    <dgm:cxn modelId="{B48CB1A3-D150-AC45-9BB4-22A88C372C59}" type="presOf" srcId="{00457701-F0AC-4E17-8979-0EDC30CAD704}" destId="{E54D6AEB-FBC9-E948-A3C8-9A2AFD3305A0}" srcOrd="0" destOrd="0" presId="urn:microsoft.com/office/officeart/2016/7/layout/AccentHomeChevronProcess"/>
    <dgm:cxn modelId="{C95664A7-F8B7-4C60-8CDF-CF3A100F81C0}" srcId="{00457701-F0AC-4E17-8979-0EDC30CAD704}" destId="{37F9A33D-E8DD-4666-81DB-6121F820CD84}" srcOrd="0" destOrd="0" parTransId="{2328C2BF-D78C-42A0-A073-EB209F163C50}" sibTransId="{22958412-494D-4544-922C-5C9DA17C91B0}"/>
    <dgm:cxn modelId="{AB16B6AE-4981-42CC-A86B-0C5A2143CEE8}" srcId="{93CC5D65-B41C-43E9-8D4C-4A55037E138E}" destId="{493DCD3D-4598-4BBA-8C2F-B962607A7FCC}" srcOrd="0" destOrd="0" parTransId="{BAF23F09-2220-4FE0-8A5B-D31DD4D0044A}" sibTransId="{938BC9FD-89D2-4131-B746-93513F716593}"/>
    <dgm:cxn modelId="{CAD583BD-FCAF-7D4A-857A-D40C45EA5A5B}" type="presOf" srcId="{93CC5D65-B41C-43E9-8D4C-4A55037E138E}" destId="{A0FC85CD-78E9-D64C-971F-AF8569009AC7}" srcOrd="0" destOrd="0" presId="urn:microsoft.com/office/officeart/2016/7/layout/AccentHomeChevronProcess"/>
    <dgm:cxn modelId="{695F45DF-525B-DB48-AC82-41CE0D2BDBC2}" type="presOf" srcId="{0D8BA784-1F17-49E4-B9FA-F32E5937BD45}" destId="{89E5137A-B6E4-4A4D-BD4B-516F9E86BF42}" srcOrd="0" destOrd="0" presId="urn:microsoft.com/office/officeart/2016/7/layout/AccentHomeChevronProcess"/>
    <dgm:cxn modelId="{5E3AB3F1-BD73-DB46-BEC4-3A356679E6DA}" type="presOf" srcId="{B168307B-1C57-4914-A704-CAAAEB95740B}" destId="{FC9F0382-0B1D-E142-9579-8D49827B0A0C}" srcOrd="0" destOrd="0" presId="urn:microsoft.com/office/officeart/2016/7/layout/AccentHomeChevronProcess"/>
    <dgm:cxn modelId="{2FAFF2F4-5E9F-0842-82D2-91D751F83A55}" type="presOf" srcId="{D2ECAA80-523F-4059-BA92-7DB5B8EB70A5}" destId="{F807EEB7-E750-6547-8549-02686655D940}" srcOrd="0" destOrd="0" presId="urn:microsoft.com/office/officeart/2016/7/layout/AccentHomeChevronProcess"/>
    <dgm:cxn modelId="{C6D0BDA5-2E49-F947-A3A7-8E94C0962660}" type="presParOf" srcId="{A0FC85CD-78E9-D64C-971F-AF8569009AC7}" destId="{2DBB4FEC-D6F2-B948-8E38-6066872C1770}" srcOrd="0" destOrd="0" presId="urn:microsoft.com/office/officeart/2016/7/layout/AccentHomeChevronProcess"/>
    <dgm:cxn modelId="{1E56DA10-FCF4-1A4A-AB7D-991F27620103}" type="presParOf" srcId="{2DBB4FEC-D6F2-B948-8E38-6066872C1770}" destId="{ECBC4C72-3BFE-734C-B937-C3B39737048A}" srcOrd="0" destOrd="0" presId="urn:microsoft.com/office/officeart/2016/7/layout/AccentHomeChevronProcess"/>
    <dgm:cxn modelId="{0C4F7AD4-C6A0-B440-BD5E-A0079B151C89}" type="presParOf" srcId="{2DBB4FEC-D6F2-B948-8E38-6066872C1770}" destId="{86E16B26-EAC3-F64C-BC83-05A82CED5B56}" srcOrd="1" destOrd="0" presId="urn:microsoft.com/office/officeart/2016/7/layout/AccentHomeChevronProcess"/>
    <dgm:cxn modelId="{34F08605-611E-3A4D-A644-9AEC634B7B56}" type="presParOf" srcId="{2DBB4FEC-D6F2-B948-8E38-6066872C1770}" destId="{F4EDB650-D6E7-7A43-9D9A-9A9087E6A08C}" srcOrd="2" destOrd="0" presId="urn:microsoft.com/office/officeart/2016/7/layout/AccentHomeChevronProcess"/>
    <dgm:cxn modelId="{7B7B3443-69CE-F149-A731-1EE1EEC2A4E8}" type="presParOf" srcId="{2DBB4FEC-D6F2-B948-8E38-6066872C1770}" destId="{BD19D942-1AC4-3046-8668-E6B1357F75FE}" srcOrd="3" destOrd="0" presId="urn:microsoft.com/office/officeart/2016/7/layout/AccentHomeChevronProcess"/>
    <dgm:cxn modelId="{78AEA32A-E4A2-C341-AFB0-154FFB9C56CC}" type="presParOf" srcId="{A0FC85CD-78E9-D64C-971F-AF8569009AC7}" destId="{DEC121E1-7E9E-224F-ADA1-3DA45A395AE8}" srcOrd="1" destOrd="0" presId="urn:microsoft.com/office/officeart/2016/7/layout/AccentHomeChevronProcess"/>
    <dgm:cxn modelId="{65E150B4-9B44-904B-B711-775A3413E65E}" type="presParOf" srcId="{A0FC85CD-78E9-D64C-971F-AF8569009AC7}" destId="{DBDFD43D-AA04-EB49-A885-1480302FB50B}" srcOrd="2" destOrd="0" presId="urn:microsoft.com/office/officeart/2016/7/layout/AccentHomeChevronProcess"/>
    <dgm:cxn modelId="{D740DD5F-753D-C340-BE3E-7CB5044FB797}" type="presParOf" srcId="{DBDFD43D-AA04-EB49-A885-1480302FB50B}" destId="{1BF9DF7D-06B9-8644-863B-F9EDAF1ABCF6}" srcOrd="0" destOrd="0" presId="urn:microsoft.com/office/officeart/2016/7/layout/AccentHomeChevronProcess"/>
    <dgm:cxn modelId="{D2974E33-F3E5-B749-B453-69C56FA9E055}" type="presParOf" srcId="{DBDFD43D-AA04-EB49-A885-1480302FB50B}" destId="{89E5137A-B6E4-4A4D-BD4B-516F9E86BF42}" srcOrd="1" destOrd="0" presId="urn:microsoft.com/office/officeart/2016/7/layout/AccentHomeChevronProcess"/>
    <dgm:cxn modelId="{DD56EDE7-F38E-E941-A216-3C5FA23671E8}" type="presParOf" srcId="{DBDFD43D-AA04-EB49-A885-1480302FB50B}" destId="{F807EEB7-E750-6547-8549-02686655D940}" srcOrd="2" destOrd="0" presId="urn:microsoft.com/office/officeart/2016/7/layout/AccentHomeChevronProcess"/>
    <dgm:cxn modelId="{0017FEB1-C2A3-9844-AF18-92012725EE82}" type="presParOf" srcId="{DBDFD43D-AA04-EB49-A885-1480302FB50B}" destId="{A15ED2A0-3975-CB40-9574-B51032A9E232}" srcOrd="3" destOrd="0" presId="urn:microsoft.com/office/officeart/2016/7/layout/AccentHomeChevronProcess"/>
    <dgm:cxn modelId="{17A01F66-E522-744F-AD68-0B2312B8B111}" type="presParOf" srcId="{A0FC85CD-78E9-D64C-971F-AF8569009AC7}" destId="{96061A34-F3BB-E942-994A-DBA5B8A94095}" srcOrd="3" destOrd="0" presId="urn:microsoft.com/office/officeart/2016/7/layout/AccentHomeChevronProcess"/>
    <dgm:cxn modelId="{1E5B63C9-5040-C74B-858E-15255C18E1E6}" type="presParOf" srcId="{A0FC85CD-78E9-D64C-971F-AF8569009AC7}" destId="{238B62CB-C1D1-DF43-A2CD-244576964D4B}" srcOrd="4" destOrd="0" presId="urn:microsoft.com/office/officeart/2016/7/layout/AccentHomeChevronProcess"/>
    <dgm:cxn modelId="{6338F756-461F-E444-9726-32E6057115A6}" type="presParOf" srcId="{238B62CB-C1D1-DF43-A2CD-244576964D4B}" destId="{5F05D891-1D7D-B847-984C-5FF724BEA3B9}" srcOrd="0" destOrd="0" presId="urn:microsoft.com/office/officeart/2016/7/layout/AccentHomeChevronProcess"/>
    <dgm:cxn modelId="{AF7C07E5-B4C1-3646-8BAC-93CD6ADE2488}" type="presParOf" srcId="{238B62CB-C1D1-DF43-A2CD-244576964D4B}" destId="{E54D6AEB-FBC9-E948-A3C8-9A2AFD3305A0}" srcOrd="1" destOrd="0" presId="urn:microsoft.com/office/officeart/2016/7/layout/AccentHomeChevronProcess"/>
    <dgm:cxn modelId="{43975D6C-AA03-6A4B-96AB-1E047343043E}" type="presParOf" srcId="{238B62CB-C1D1-DF43-A2CD-244576964D4B}" destId="{DB3FFF3A-A9D8-7F41-BDE5-F6F4AD43900A}" srcOrd="2" destOrd="0" presId="urn:microsoft.com/office/officeart/2016/7/layout/AccentHomeChevronProcess"/>
    <dgm:cxn modelId="{706CA1D8-7776-6743-B9FA-440D72F3A1FD}" type="presParOf" srcId="{238B62CB-C1D1-DF43-A2CD-244576964D4B}" destId="{02B03C06-F436-6A46-878C-AB458587B5C6}" srcOrd="3" destOrd="0" presId="urn:microsoft.com/office/officeart/2016/7/layout/AccentHomeChevronProcess"/>
    <dgm:cxn modelId="{5D31B302-D10B-E349-803A-023CBA5C29F5}" type="presParOf" srcId="{A0FC85CD-78E9-D64C-971F-AF8569009AC7}" destId="{328C8751-051E-9547-B844-FCDA4C5BBCE0}" srcOrd="5" destOrd="0" presId="urn:microsoft.com/office/officeart/2016/7/layout/AccentHomeChevronProcess"/>
    <dgm:cxn modelId="{CA08B2D9-668E-EC4A-A22B-4A068F2484BC}" type="presParOf" srcId="{A0FC85CD-78E9-D64C-971F-AF8569009AC7}" destId="{ABEF4950-1665-FF43-B068-8FE2105BC8CF}" srcOrd="6" destOrd="0" presId="urn:microsoft.com/office/officeart/2016/7/layout/AccentHomeChevronProcess"/>
    <dgm:cxn modelId="{7DC79710-6A4C-D248-9609-8A82B6DE23A6}" type="presParOf" srcId="{ABEF4950-1665-FF43-B068-8FE2105BC8CF}" destId="{C4695408-D8AC-5D4B-9604-F3DBEE2650E2}" srcOrd="0" destOrd="0" presId="urn:microsoft.com/office/officeart/2016/7/layout/AccentHomeChevronProcess"/>
    <dgm:cxn modelId="{C1ADCA0B-4FAF-C843-BA3A-A13903FC5BAA}" type="presParOf" srcId="{ABEF4950-1665-FF43-B068-8FE2105BC8CF}" destId="{FC9F0382-0B1D-E142-9579-8D49827B0A0C}" srcOrd="1" destOrd="0" presId="urn:microsoft.com/office/officeart/2016/7/layout/AccentHomeChevronProcess"/>
    <dgm:cxn modelId="{228DB00F-13D1-C14B-81F8-D20054DEB61B}" type="presParOf" srcId="{ABEF4950-1665-FF43-B068-8FE2105BC8CF}" destId="{5D4B4E20-12C4-EA45-BB2D-A5F081C896CA}" srcOrd="2" destOrd="0" presId="urn:microsoft.com/office/officeart/2016/7/layout/AccentHomeChevronProcess"/>
    <dgm:cxn modelId="{5CC5579F-8F7D-E749-9511-D0B31ED32F24}" type="presParOf" srcId="{ABEF4950-1665-FF43-B068-8FE2105BC8CF}" destId="{ED73D70B-ABB4-E948-81E4-597523E458F5}" srcOrd="3" destOrd="0" presId="urn:microsoft.com/office/officeart/2016/7/layout/AccentHomeChevronProcess"/>
    <dgm:cxn modelId="{90FF4DAE-08FB-184E-A9BA-D8D7990F56DE}" type="presParOf" srcId="{A0FC85CD-78E9-D64C-971F-AF8569009AC7}" destId="{46229B0A-AD21-AE4C-AAD6-A0FC415C366A}" srcOrd="7" destOrd="0" presId="urn:microsoft.com/office/officeart/2016/7/layout/AccentHomeChevronProcess"/>
    <dgm:cxn modelId="{D9674690-BD08-7A4D-B2C9-59FF7177009A}" type="presParOf" srcId="{A0FC85CD-78E9-D64C-971F-AF8569009AC7}" destId="{1F34D632-DDA7-0141-B7BE-E51E1B287FBC}" srcOrd="8" destOrd="0" presId="urn:microsoft.com/office/officeart/2016/7/layout/AccentHomeChevronProcess"/>
    <dgm:cxn modelId="{2051823C-798F-2F4D-9445-F41FF4F95942}" type="presParOf" srcId="{1F34D632-DDA7-0141-B7BE-E51E1B287FBC}" destId="{826AA127-6233-1F47-958E-53530BCAACEE}" srcOrd="0" destOrd="0" presId="urn:microsoft.com/office/officeart/2016/7/layout/AccentHomeChevronProcess"/>
    <dgm:cxn modelId="{073434D4-2795-EA4B-B745-22C5DB88B11B}" type="presParOf" srcId="{1F34D632-DDA7-0141-B7BE-E51E1B287FBC}" destId="{4A146905-3A6C-A845-8A20-9AA2D2AD7E14}" srcOrd="1" destOrd="0" presId="urn:microsoft.com/office/officeart/2016/7/layout/AccentHomeChevronProcess"/>
    <dgm:cxn modelId="{B3123F41-E0A0-FB41-B5C2-2F047D9C3A8E}" type="presParOf" srcId="{1F34D632-DDA7-0141-B7BE-E51E1B287FBC}" destId="{B07D0B63-BDDF-7647-A413-FA75D3DE140B}" srcOrd="2" destOrd="0" presId="urn:microsoft.com/office/officeart/2016/7/layout/AccentHomeChevronProcess"/>
    <dgm:cxn modelId="{D15A56BC-39D3-494C-ACFC-891C03196F54}" type="presParOf" srcId="{1F34D632-DDA7-0141-B7BE-E51E1B287FBC}" destId="{6AEC9622-B5ED-CF48-8332-3566E9D4E474}"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837745-CF46-4A73-843D-16BE861DCE6F}" type="doc">
      <dgm:prSet loTypeId="urn:microsoft.com/office/officeart/2017/3/layout/HorizontalLabelsTimeline" loCatId="process" qsTypeId="urn:microsoft.com/office/officeart/2005/8/quickstyle/simple4" qsCatId="simple" csTypeId="urn:microsoft.com/office/officeart/2005/8/colors/colorful5" csCatId="colorful" phldr="1"/>
      <dgm:spPr/>
      <dgm:t>
        <a:bodyPr/>
        <a:lstStyle/>
        <a:p>
          <a:endParaRPr lang="en-US"/>
        </a:p>
      </dgm:t>
    </dgm:pt>
    <dgm:pt modelId="{783CFD3B-FEBA-4002-8A86-F436147EC4CF}">
      <dgm:prSet/>
      <dgm:spPr/>
      <dgm:t>
        <a:bodyPr/>
        <a:lstStyle/>
        <a:p>
          <a:pPr>
            <a:defRPr b="1"/>
          </a:pPr>
          <a:r>
            <a:rPr lang="en-US"/>
            <a:t>12–14 juil. 1790</a:t>
          </a:r>
        </a:p>
      </dgm:t>
    </dgm:pt>
    <dgm:pt modelId="{01EF52BD-31E1-47C1-8EFB-364AED1D6CC0}" type="parTrans" cxnId="{DEFFE850-4AA9-4D0E-8820-28893DFD64F4}">
      <dgm:prSet/>
      <dgm:spPr/>
      <dgm:t>
        <a:bodyPr/>
        <a:lstStyle/>
        <a:p>
          <a:endParaRPr lang="en-US"/>
        </a:p>
      </dgm:t>
    </dgm:pt>
    <dgm:pt modelId="{5FC7C1EB-EA1D-4669-B10D-2056836FC91B}" type="sibTrans" cxnId="{DEFFE850-4AA9-4D0E-8820-28893DFD64F4}">
      <dgm:prSet/>
      <dgm:spPr/>
      <dgm:t>
        <a:bodyPr/>
        <a:lstStyle/>
        <a:p>
          <a:endParaRPr lang="en-US"/>
        </a:p>
      </dgm:t>
    </dgm:pt>
    <dgm:pt modelId="{1D04836C-CCEA-4526-999D-81C39BEC8A70}">
      <dgm:prSet/>
      <dgm:spPr/>
      <dgm:t>
        <a:bodyPr/>
        <a:lstStyle/>
        <a:p>
          <a:r>
            <a:rPr lang="en-US"/>
            <a:t>Constitution civile du Clergé et Fête de la Fédération</a:t>
          </a:r>
        </a:p>
      </dgm:t>
    </dgm:pt>
    <dgm:pt modelId="{FB240A98-25D2-4827-86A3-8B18F2896066}" type="parTrans" cxnId="{785F8E40-DE5A-4570-885A-8258B3E439DC}">
      <dgm:prSet/>
      <dgm:spPr/>
      <dgm:t>
        <a:bodyPr/>
        <a:lstStyle/>
        <a:p>
          <a:endParaRPr lang="en-US"/>
        </a:p>
      </dgm:t>
    </dgm:pt>
    <dgm:pt modelId="{1C256182-579F-4C5A-A0CC-0B1AA6DAC234}" type="sibTrans" cxnId="{785F8E40-DE5A-4570-885A-8258B3E439DC}">
      <dgm:prSet/>
      <dgm:spPr/>
      <dgm:t>
        <a:bodyPr/>
        <a:lstStyle/>
        <a:p>
          <a:endParaRPr lang="en-US"/>
        </a:p>
      </dgm:t>
    </dgm:pt>
    <dgm:pt modelId="{B576CC69-13B5-4F75-9749-895ADEAD0507}">
      <dgm:prSet/>
      <dgm:spPr/>
      <dgm:t>
        <a:bodyPr/>
        <a:lstStyle/>
        <a:p>
          <a:pPr>
            <a:defRPr b="1"/>
          </a:pPr>
          <a:r>
            <a:rPr lang="en-US"/>
            <a:t>20–21 juin 1791</a:t>
          </a:r>
        </a:p>
      </dgm:t>
    </dgm:pt>
    <dgm:pt modelId="{CD2B6569-D74F-495A-B04F-AE96C0EFB8AA}" type="parTrans" cxnId="{AC7602BA-1166-49D7-AF17-8872DAEB8D8B}">
      <dgm:prSet/>
      <dgm:spPr/>
      <dgm:t>
        <a:bodyPr/>
        <a:lstStyle/>
        <a:p>
          <a:endParaRPr lang="en-US"/>
        </a:p>
      </dgm:t>
    </dgm:pt>
    <dgm:pt modelId="{CF18B2AA-4FE6-4601-9F65-9A88D2508C74}" type="sibTrans" cxnId="{AC7602BA-1166-49D7-AF17-8872DAEB8D8B}">
      <dgm:prSet/>
      <dgm:spPr/>
      <dgm:t>
        <a:bodyPr/>
        <a:lstStyle/>
        <a:p>
          <a:endParaRPr lang="en-US"/>
        </a:p>
      </dgm:t>
    </dgm:pt>
    <dgm:pt modelId="{8DD9AEDB-C8AD-4FF8-8528-ED4C6081439E}">
      <dgm:prSet/>
      <dgm:spPr/>
      <dgm:t>
        <a:bodyPr/>
        <a:lstStyle/>
        <a:p>
          <a:r>
            <a:rPr lang="en-US"/>
            <a:t>fuite du roi à Varennes</a:t>
          </a:r>
        </a:p>
      </dgm:t>
    </dgm:pt>
    <dgm:pt modelId="{D960378F-2770-44A3-8B2C-CEE43B2E090A}" type="parTrans" cxnId="{DF0DF377-578B-456E-8797-21DF9506B0EC}">
      <dgm:prSet/>
      <dgm:spPr/>
      <dgm:t>
        <a:bodyPr/>
        <a:lstStyle/>
        <a:p>
          <a:endParaRPr lang="en-US"/>
        </a:p>
      </dgm:t>
    </dgm:pt>
    <dgm:pt modelId="{211C2608-CE16-4F5E-8B7B-4E12D10170EF}" type="sibTrans" cxnId="{DF0DF377-578B-456E-8797-21DF9506B0EC}">
      <dgm:prSet/>
      <dgm:spPr/>
      <dgm:t>
        <a:bodyPr/>
        <a:lstStyle/>
        <a:p>
          <a:endParaRPr lang="en-US"/>
        </a:p>
      </dgm:t>
    </dgm:pt>
    <dgm:pt modelId="{000D5605-A709-45DF-856F-DDF04422A46E}">
      <dgm:prSet/>
      <dgm:spPr/>
      <dgm:t>
        <a:bodyPr/>
        <a:lstStyle/>
        <a:p>
          <a:pPr>
            <a:defRPr b="1"/>
          </a:pPr>
          <a:r>
            <a:rPr lang="en-US"/>
            <a:t>20 avr. 1792</a:t>
          </a:r>
        </a:p>
      </dgm:t>
    </dgm:pt>
    <dgm:pt modelId="{7BCF1AEB-9628-4659-93B2-70ECC5A62F4E}" type="parTrans" cxnId="{FD1BB58E-8723-4830-A921-35ACA8EA4B08}">
      <dgm:prSet/>
      <dgm:spPr/>
      <dgm:t>
        <a:bodyPr/>
        <a:lstStyle/>
        <a:p>
          <a:endParaRPr lang="en-US"/>
        </a:p>
      </dgm:t>
    </dgm:pt>
    <dgm:pt modelId="{F1972FE0-8578-4F47-8955-1F765D47E255}" type="sibTrans" cxnId="{FD1BB58E-8723-4830-A921-35ACA8EA4B08}">
      <dgm:prSet/>
      <dgm:spPr/>
      <dgm:t>
        <a:bodyPr/>
        <a:lstStyle/>
        <a:p>
          <a:endParaRPr lang="en-US"/>
        </a:p>
      </dgm:t>
    </dgm:pt>
    <dgm:pt modelId="{BCC530E9-2632-4F91-A2DD-3C45E1318940}">
      <dgm:prSet/>
      <dgm:spPr/>
      <dgm:t>
        <a:bodyPr/>
        <a:lstStyle/>
        <a:p>
          <a:r>
            <a:rPr lang="en-US"/>
            <a:t>La France déclare la guerre à l’Autriche et à la Prusse</a:t>
          </a:r>
        </a:p>
      </dgm:t>
    </dgm:pt>
    <dgm:pt modelId="{435A2F92-951C-4416-B07D-1825B7942E8D}" type="parTrans" cxnId="{5290FA69-6898-4F8D-B01E-FBC5D21B9D8F}">
      <dgm:prSet/>
      <dgm:spPr/>
      <dgm:t>
        <a:bodyPr/>
        <a:lstStyle/>
        <a:p>
          <a:endParaRPr lang="en-US"/>
        </a:p>
      </dgm:t>
    </dgm:pt>
    <dgm:pt modelId="{33302E00-494D-42E2-AE66-3624B5E97A9D}" type="sibTrans" cxnId="{5290FA69-6898-4F8D-B01E-FBC5D21B9D8F}">
      <dgm:prSet/>
      <dgm:spPr/>
      <dgm:t>
        <a:bodyPr/>
        <a:lstStyle/>
        <a:p>
          <a:endParaRPr lang="en-US"/>
        </a:p>
      </dgm:t>
    </dgm:pt>
    <dgm:pt modelId="{F38AFA6A-BD13-4067-91A6-432FA522ACCA}">
      <dgm:prSet/>
      <dgm:spPr/>
      <dgm:t>
        <a:bodyPr/>
        <a:lstStyle/>
        <a:p>
          <a:pPr>
            <a:defRPr b="1"/>
          </a:pPr>
          <a:r>
            <a:rPr lang="en-US"/>
            <a:t>11 juil. 1792</a:t>
          </a:r>
        </a:p>
      </dgm:t>
    </dgm:pt>
    <dgm:pt modelId="{46C4ED7F-31E0-4170-84DC-5A771B003094}" type="parTrans" cxnId="{1545F831-E91C-46B2-8DE7-74CF2C6B6780}">
      <dgm:prSet/>
      <dgm:spPr/>
      <dgm:t>
        <a:bodyPr/>
        <a:lstStyle/>
        <a:p>
          <a:endParaRPr lang="en-US"/>
        </a:p>
      </dgm:t>
    </dgm:pt>
    <dgm:pt modelId="{A3932935-CD7D-433C-8405-AC8333AF85DE}" type="sibTrans" cxnId="{1545F831-E91C-46B2-8DE7-74CF2C6B6780}">
      <dgm:prSet/>
      <dgm:spPr/>
      <dgm:t>
        <a:bodyPr/>
        <a:lstStyle/>
        <a:p>
          <a:endParaRPr lang="en-US"/>
        </a:p>
      </dgm:t>
    </dgm:pt>
    <dgm:pt modelId="{F79257BE-42E6-4C01-B236-4A58A9EA7B0A}">
      <dgm:prSet/>
      <dgm:spPr/>
      <dgm:t>
        <a:bodyPr/>
        <a:lstStyle/>
        <a:p>
          <a:r>
            <a:rPr lang="en-US"/>
            <a:t>après une série de défaites militaires, les députés déclarent la patrie en danger</a:t>
          </a:r>
        </a:p>
      </dgm:t>
    </dgm:pt>
    <dgm:pt modelId="{34F936F9-5BA7-4CF5-BD87-CA01ABB9BE8A}" type="parTrans" cxnId="{BFD6A191-9C3E-498B-BAFA-B0C7259C99B1}">
      <dgm:prSet/>
      <dgm:spPr/>
      <dgm:t>
        <a:bodyPr/>
        <a:lstStyle/>
        <a:p>
          <a:endParaRPr lang="en-US"/>
        </a:p>
      </dgm:t>
    </dgm:pt>
    <dgm:pt modelId="{2BCEA979-CBA5-45FD-A8E6-42F6D0CDCE2A}" type="sibTrans" cxnId="{BFD6A191-9C3E-498B-BAFA-B0C7259C99B1}">
      <dgm:prSet/>
      <dgm:spPr/>
      <dgm:t>
        <a:bodyPr/>
        <a:lstStyle/>
        <a:p>
          <a:endParaRPr lang="en-US"/>
        </a:p>
      </dgm:t>
    </dgm:pt>
    <dgm:pt modelId="{134ED684-B75A-42D6-A85F-2C7BB08894AC}">
      <dgm:prSet/>
      <dgm:spPr/>
      <dgm:t>
        <a:bodyPr/>
        <a:lstStyle/>
        <a:p>
          <a:pPr>
            <a:defRPr b="1"/>
          </a:pPr>
          <a:r>
            <a:rPr lang="en-US"/>
            <a:t>10 août 1792</a:t>
          </a:r>
        </a:p>
      </dgm:t>
    </dgm:pt>
    <dgm:pt modelId="{0499A94C-87CA-4AEA-9142-3EDB0888B1B2}" type="parTrans" cxnId="{0ECC9EF9-642C-4E06-A166-C5EB30F74CE9}">
      <dgm:prSet/>
      <dgm:spPr/>
      <dgm:t>
        <a:bodyPr/>
        <a:lstStyle/>
        <a:p>
          <a:endParaRPr lang="en-US"/>
        </a:p>
      </dgm:t>
    </dgm:pt>
    <dgm:pt modelId="{ED9D17A3-F94D-4861-B80D-3105265255CD}" type="sibTrans" cxnId="{0ECC9EF9-642C-4E06-A166-C5EB30F74CE9}">
      <dgm:prSet/>
      <dgm:spPr/>
      <dgm:t>
        <a:bodyPr/>
        <a:lstStyle/>
        <a:p>
          <a:endParaRPr lang="en-US"/>
        </a:p>
      </dgm:t>
    </dgm:pt>
    <dgm:pt modelId="{879B0EDA-AB7D-4A69-96D1-D4532CECBF57}">
      <dgm:prSet/>
      <dgm:spPr/>
      <dgm:t>
        <a:bodyPr/>
        <a:lstStyle/>
        <a:p>
          <a:r>
            <a:rPr lang="en-US"/>
            <a:t>Les Sans-Culottes prennent le palais des Tuileries et arrêtent le roi.</a:t>
          </a:r>
        </a:p>
      </dgm:t>
    </dgm:pt>
    <dgm:pt modelId="{CC9A130A-4BED-4766-8631-3D61DF66ACB5}" type="parTrans" cxnId="{BF8E0BFB-C79E-470C-96CD-E04273AA0CEA}">
      <dgm:prSet/>
      <dgm:spPr/>
      <dgm:t>
        <a:bodyPr/>
        <a:lstStyle/>
        <a:p>
          <a:endParaRPr lang="en-US"/>
        </a:p>
      </dgm:t>
    </dgm:pt>
    <dgm:pt modelId="{196DBEC3-EC79-4A7E-A09E-D338998D4759}" type="sibTrans" cxnId="{BF8E0BFB-C79E-470C-96CD-E04273AA0CEA}">
      <dgm:prSet/>
      <dgm:spPr/>
      <dgm:t>
        <a:bodyPr/>
        <a:lstStyle/>
        <a:p>
          <a:endParaRPr lang="en-US"/>
        </a:p>
      </dgm:t>
    </dgm:pt>
    <dgm:pt modelId="{96ABAE2D-6745-4E26-998D-B561E48CC708}">
      <dgm:prSet/>
      <dgm:spPr/>
      <dgm:t>
        <a:bodyPr/>
        <a:lstStyle/>
        <a:p>
          <a:pPr>
            <a:defRPr b="1"/>
          </a:pPr>
          <a:r>
            <a:rPr lang="en-US"/>
            <a:t>6 sept. 1792</a:t>
          </a:r>
        </a:p>
      </dgm:t>
    </dgm:pt>
    <dgm:pt modelId="{7923A6FE-E425-4A0C-9607-9D3EB4AD4683}" type="parTrans" cxnId="{FEDE11F2-5394-48D8-B52C-3A384910FE06}">
      <dgm:prSet/>
      <dgm:spPr/>
      <dgm:t>
        <a:bodyPr/>
        <a:lstStyle/>
        <a:p>
          <a:endParaRPr lang="en-US"/>
        </a:p>
      </dgm:t>
    </dgm:pt>
    <dgm:pt modelId="{B9E548C6-7CD2-4288-985E-76C68F2BBC7B}" type="sibTrans" cxnId="{FEDE11F2-5394-48D8-B52C-3A384910FE06}">
      <dgm:prSet/>
      <dgm:spPr/>
      <dgm:t>
        <a:bodyPr/>
        <a:lstStyle/>
        <a:p>
          <a:endParaRPr lang="en-US"/>
        </a:p>
      </dgm:t>
    </dgm:pt>
    <dgm:pt modelId="{6579EE32-F5B0-4FB3-909E-7BEAF8C41C29}">
      <dgm:prSet/>
      <dgm:spPr/>
      <dgm:t>
        <a:bodyPr/>
        <a:lstStyle/>
        <a:p>
          <a:r>
            <a:rPr lang="en-US"/>
            <a:t>2 au 6 septembre 1792 : série de massacres dans les prisons de Paris</a:t>
          </a:r>
        </a:p>
      </dgm:t>
    </dgm:pt>
    <dgm:pt modelId="{48B89816-0AC8-4DFE-A0D0-A125FAD7E0F1}" type="parTrans" cxnId="{574CD8CA-024F-4039-AA75-827F38341582}">
      <dgm:prSet/>
      <dgm:spPr/>
      <dgm:t>
        <a:bodyPr/>
        <a:lstStyle/>
        <a:p>
          <a:endParaRPr lang="en-US"/>
        </a:p>
      </dgm:t>
    </dgm:pt>
    <dgm:pt modelId="{3A15E7FE-A885-4E8D-84B5-B0D9EE93F4A1}" type="sibTrans" cxnId="{574CD8CA-024F-4039-AA75-827F38341582}">
      <dgm:prSet/>
      <dgm:spPr/>
      <dgm:t>
        <a:bodyPr/>
        <a:lstStyle/>
        <a:p>
          <a:endParaRPr lang="en-US"/>
        </a:p>
      </dgm:t>
    </dgm:pt>
    <dgm:pt modelId="{F64EEBF3-424C-4E4F-8E50-71DC8DC089F3}">
      <dgm:prSet/>
      <dgm:spPr/>
      <dgm:t>
        <a:bodyPr/>
        <a:lstStyle/>
        <a:p>
          <a:pPr>
            <a:defRPr b="1"/>
          </a:pPr>
          <a:r>
            <a:rPr lang="en-US"/>
            <a:t>21 sept. 1792</a:t>
          </a:r>
        </a:p>
      </dgm:t>
    </dgm:pt>
    <dgm:pt modelId="{E900D32F-C286-4587-972A-2CE1019E4A72}" type="parTrans" cxnId="{666A7F59-61CD-4BEA-BCEA-8E5656714FF6}">
      <dgm:prSet/>
      <dgm:spPr/>
      <dgm:t>
        <a:bodyPr/>
        <a:lstStyle/>
        <a:p>
          <a:endParaRPr lang="en-US"/>
        </a:p>
      </dgm:t>
    </dgm:pt>
    <dgm:pt modelId="{465A3293-BF71-46E9-963E-236A638CD43C}" type="sibTrans" cxnId="{666A7F59-61CD-4BEA-BCEA-8E5656714FF6}">
      <dgm:prSet/>
      <dgm:spPr/>
      <dgm:t>
        <a:bodyPr/>
        <a:lstStyle/>
        <a:p>
          <a:endParaRPr lang="en-US"/>
        </a:p>
      </dgm:t>
    </dgm:pt>
    <dgm:pt modelId="{8D9A617A-15E7-468D-A10D-37CCECF36D1C}">
      <dgm:prSet/>
      <dgm:spPr/>
      <dgm:t>
        <a:bodyPr/>
        <a:lstStyle/>
        <a:p>
          <a:r>
            <a:rPr lang="en-US"/>
            <a:t>abolition de la monarchie et proclamation de la 1ère République</a:t>
          </a:r>
        </a:p>
      </dgm:t>
    </dgm:pt>
    <dgm:pt modelId="{D5A8454B-C8BA-490B-B782-954679C6CD88}" type="parTrans" cxnId="{EF6D76B7-3167-4EC1-A324-06685F6248DA}">
      <dgm:prSet/>
      <dgm:spPr/>
      <dgm:t>
        <a:bodyPr/>
        <a:lstStyle/>
        <a:p>
          <a:endParaRPr lang="en-US"/>
        </a:p>
      </dgm:t>
    </dgm:pt>
    <dgm:pt modelId="{3CD45278-DB74-44EE-A0FA-37F048C18BE3}" type="sibTrans" cxnId="{EF6D76B7-3167-4EC1-A324-06685F6248DA}">
      <dgm:prSet/>
      <dgm:spPr/>
      <dgm:t>
        <a:bodyPr/>
        <a:lstStyle/>
        <a:p>
          <a:endParaRPr lang="en-US"/>
        </a:p>
      </dgm:t>
    </dgm:pt>
    <dgm:pt modelId="{830A1251-6A13-0C4D-BD25-2F44966BED92}" type="pres">
      <dgm:prSet presAssocID="{5B837745-CF46-4A73-843D-16BE861DCE6F}" presName="root" presStyleCnt="0">
        <dgm:presLayoutVars>
          <dgm:chMax/>
          <dgm:chPref/>
          <dgm:animLvl val="lvl"/>
        </dgm:presLayoutVars>
      </dgm:prSet>
      <dgm:spPr/>
    </dgm:pt>
    <dgm:pt modelId="{3A3C2F6C-EE5C-5845-8984-DC3004E0246E}" type="pres">
      <dgm:prSet presAssocID="{5B837745-CF46-4A73-843D-16BE861DCE6F}" presName="divider" presStyleLbl="fgAcc1" presStyleIdx="0" presStyleCnt="1"/>
      <dgm:spPr/>
    </dgm:pt>
    <dgm:pt modelId="{203422BC-DF80-5745-8AD3-1E1C115DE55B}" type="pres">
      <dgm:prSet presAssocID="{5B837745-CF46-4A73-843D-16BE861DCE6F}" presName="nodes" presStyleCnt="0">
        <dgm:presLayoutVars>
          <dgm:chMax/>
          <dgm:chPref/>
          <dgm:animLvl val="lvl"/>
        </dgm:presLayoutVars>
      </dgm:prSet>
      <dgm:spPr/>
    </dgm:pt>
    <dgm:pt modelId="{43CF9943-2A57-D042-BCC4-4DFC1FD39053}" type="pres">
      <dgm:prSet presAssocID="{783CFD3B-FEBA-4002-8A86-F436147EC4CF}" presName="composite" presStyleCnt="0"/>
      <dgm:spPr/>
    </dgm:pt>
    <dgm:pt modelId="{28156729-74F8-CE43-BAD9-8689146D09E9}" type="pres">
      <dgm:prSet presAssocID="{783CFD3B-FEBA-4002-8A86-F436147EC4CF}" presName="L1TextContainer" presStyleLbl="alignNode1" presStyleIdx="0" presStyleCnt="7">
        <dgm:presLayoutVars>
          <dgm:chMax val="1"/>
          <dgm:chPref val="1"/>
          <dgm:bulletEnabled val="1"/>
        </dgm:presLayoutVars>
      </dgm:prSet>
      <dgm:spPr/>
    </dgm:pt>
    <dgm:pt modelId="{C2BE8F33-F84B-F64E-BEE6-624E82C180E6}" type="pres">
      <dgm:prSet presAssocID="{783CFD3B-FEBA-4002-8A86-F436147EC4CF}" presName="L2TextContainerWrapper" presStyleCnt="0">
        <dgm:presLayoutVars>
          <dgm:bulletEnabled val="1"/>
        </dgm:presLayoutVars>
      </dgm:prSet>
      <dgm:spPr/>
    </dgm:pt>
    <dgm:pt modelId="{2A4F0AA9-8EDA-B540-86F4-728F2C5DED6C}" type="pres">
      <dgm:prSet presAssocID="{783CFD3B-FEBA-4002-8A86-F436147EC4CF}" presName="L2TextContainer" presStyleLbl="bgAccFollowNode1" presStyleIdx="0" presStyleCnt="7"/>
      <dgm:spPr/>
    </dgm:pt>
    <dgm:pt modelId="{6B602D84-0D0C-484D-BE8D-3928B046CE7D}" type="pres">
      <dgm:prSet presAssocID="{783CFD3B-FEBA-4002-8A86-F436147EC4CF}" presName="FlexibleEmptyPlaceHolder" presStyleCnt="0"/>
      <dgm:spPr/>
    </dgm:pt>
    <dgm:pt modelId="{4ED46CB6-0718-3F4B-99C7-63032ACCC94B}" type="pres">
      <dgm:prSet presAssocID="{783CFD3B-FEBA-4002-8A86-F436147EC4CF}" presName="ConnectLine" presStyleLbl="sibTrans1D1" presStyleIdx="0" presStyleCnt="7"/>
      <dgm:spPr/>
    </dgm:pt>
    <dgm:pt modelId="{DC1CA905-0090-ED44-869A-328FF717FDBC}" type="pres">
      <dgm:prSet presAssocID="{783CFD3B-FEBA-4002-8A86-F436147EC4CF}" presName="ConnectorPoint" presStyleLbl="node1" presStyleIdx="0"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012894B9-BF21-B84C-A47C-B1A06E6CB7EB}" type="pres">
      <dgm:prSet presAssocID="{783CFD3B-FEBA-4002-8A86-F436147EC4CF}" presName="EmptyPlaceHolder" presStyleCnt="0"/>
      <dgm:spPr/>
    </dgm:pt>
    <dgm:pt modelId="{ED02F9A5-E073-4A4C-AE86-C659869BB6F6}" type="pres">
      <dgm:prSet presAssocID="{5FC7C1EB-EA1D-4669-B10D-2056836FC91B}" presName="spaceBetweenRectangles" presStyleCnt="0"/>
      <dgm:spPr/>
    </dgm:pt>
    <dgm:pt modelId="{02CC7263-AEA3-FF45-99D7-EF7BC24A97AA}" type="pres">
      <dgm:prSet presAssocID="{B576CC69-13B5-4F75-9749-895ADEAD0507}" presName="composite" presStyleCnt="0"/>
      <dgm:spPr/>
    </dgm:pt>
    <dgm:pt modelId="{8459A62C-331A-8346-93E3-A24B0AD6EF69}" type="pres">
      <dgm:prSet presAssocID="{B576CC69-13B5-4F75-9749-895ADEAD0507}" presName="L1TextContainer" presStyleLbl="alignNode1" presStyleIdx="1" presStyleCnt="7">
        <dgm:presLayoutVars>
          <dgm:chMax val="1"/>
          <dgm:chPref val="1"/>
          <dgm:bulletEnabled val="1"/>
        </dgm:presLayoutVars>
      </dgm:prSet>
      <dgm:spPr/>
    </dgm:pt>
    <dgm:pt modelId="{41ABB8F4-0A44-FB42-8036-6F187AC0D8B9}" type="pres">
      <dgm:prSet presAssocID="{B576CC69-13B5-4F75-9749-895ADEAD0507}" presName="L2TextContainerWrapper" presStyleCnt="0">
        <dgm:presLayoutVars>
          <dgm:bulletEnabled val="1"/>
        </dgm:presLayoutVars>
      </dgm:prSet>
      <dgm:spPr/>
    </dgm:pt>
    <dgm:pt modelId="{EAEA9401-FA28-784C-B0A0-D8A02B6E56A9}" type="pres">
      <dgm:prSet presAssocID="{B576CC69-13B5-4F75-9749-895ADEAD0507}" presName="L2TextContainer" presStyleLbl="bgAccFollowNode1" presStyleIdx="1" presStyleCnt="7"/>
      <dgm:spPr/>
    </dgm:pt>
    <dgm:pt modelId="{1FD1A105-8C05-AD4B-9FD9-504D90E39A61}" type="pres">
      <dgm:prSet presAssocID="{B576CC69-13B5-4F75-9749-895ADEAD0507}" presName="FlexibleEmptyPlaceHolder" presStyleCnt="0"/>
      <dgm:spPr/>
    </dgm:pt>
    <dgm:pt modelId="{6F707570-7CF5-CF43-9D1B-B3EA06B19895}" type="pres">
      <dgm:prSet presAssocID="{B576CC69-13B5-4F75-9749-895ADEAD0507}" presName="ConnectLine" presStyleLbl="sibTrans1D1" presStyleIdx="1" presStyleCnt="7"/>
      <dgm:spPr/>
    </dgm:pt>
    <dgm:pt modelId="{8FCC6275-E944-0544-8B7A-35A4E5256235}" type="pres">
      <dgm:prSet presAssocID="{B576CC69-13B5-4F75-9749-895ADEAD0507}" presName="ConnectorPoint" presStyleLbl="node1" presStyleIdx="1"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CF53D8A8-50CB-5B46-BD2E-4F9F1CF2ADB5}" type="pres">
      <dgm:prSet presAssocID="{B576CC69-13B5-4F75-9749-895ADEAD0507}" presName="EmptyPlaceHolder" presStyleCnt="0"/>
      <dgm:spPr/>
    </dgm:pt>
    <dgm:pt modelId="{CF6F020D-2760-3649-A947-8C0E8E556452}" type="pres">
      <dgm:prSet presAssocID="{CF18B2AA-4FE6-4601-9F65-9A88D2508C74}" presName="spaceBetweenRectangles" presStyleCnt="0"/>
      <dgm:spPr/>
    </dgm:pt>
    <dgm:pt modelId="{8174C631-9511-3942-B219-FE55D37CC079}" type="pres">
      <dgm:prSet presAssocID="{000D5605-A709-45DF-856F-DDF04422A46E}" presName="composite" presStyleCnt="0"/>
      <dgm:spPr/>
    </dgm:pt>
    <dgm:pt modelId="{AD17377D-2EC9-0B4D-B65E-E39EA262E0E3}" type="pres">
      <dgm:prSet presAssocID="{000D5605-A709-45DF-856F-DDF04422A46E}" presName="L1TextContainer" presStyleLbl="alignNode1" presStyleIdx="2" presStyleCnt="7">
        <dgm:presLayoutVars>
          <dgm:chMax val="1"/>
          <dgm:chPref val="1"/>
          <dgm:bulletEnabled val="1"/>
        </dgm:presLayoutVars>
      </dgm:prSet>
      <dgm:spPr/>
    </dgm:pt>
    <dgm:pt modelId="{4C18B2DF-F10A-3C43-B410-1C5D58479366}" type="pres">
      <dgm:prSet presAssocID="{000D5605-A709-45DF-856F-DDF04422A46E}" presName="L2TextContainerWrapper" presStyleCnt="0">
        <dgm:presLayoutVars>
          <dgm:bulletEnabled val="1"/>
        </dgm:presLayoutVars>
      </dgm:prSet>
      <dgm:spPr/>
    </dgm:pt>
    <dgm:pt modelId="{F2A1E199-12B2-D147-84DE-D77D8D8BFBBA}" type="pres">
      <dgm:prSet presAssocID="{000D5605-A709-45DF-856F-DDF04422A46E}" presName="L2TextContainer" presStyleLbl="bgAccFollowNode1" presStyleIdx="2" presStyleCnt="7"/>
      <dgm:spPr/>
    </dgm:pt>
    <dgm:pt modelId="{D3319F68-E638-664D-A1C3-75F2914BA2ED}" type="pres">
      <dgm:prSet presAssocID="{000D5605-A709-45DF-856F-DDF04422A46E}" presName="FlexibleEmptyPlaceHolder" presStyleCnt="0"/>
      <dgm:spPr/>
    </dgm:pt>
    <dgm:pt modelId="{237FBE2C-465C-A649-B6D6-276485E34DE5}" type="pres">
      <dgm:prSet presAssocID="{000D5605-A709-45DF-856F-DDF04422A46E}" presName="ConnectLine" presStyleLbl="sibTrans1D1" presStyleIdx="2" presStyleCnt="7"/>
      <dgm:spPr/>
    </dgm:pt>
    <dgm:pt modelId="{08096DEF-818D-FD49-836F-2254701DA167}" type="pres">
      <dgm:prSet presAssocID="{000D5605-A709-45DF-856F-DDF04422A46E}" presName="ConnectorPoint" presStyleLbl="node1" presStyleIdx="2"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8F322A47-B4AF-A043-A2C2-C50E6B76E3A4}" type="pres">
      <dgm:prSet presAssocID="{000D5605-A709-45DF-856F-DDF04422A46E}" presName="EmptyPlaceHolder" presStyleCnt="0"/>
      <dgm:spPr/>
    </dgm:pt>
    <dgm:pt modelId="{D7143172-5D84-5743-89DC-1F2E84594564}" type="pres">
      <dgm:prSet presAssocID="{F1972FE0-8578-4F47-8955-1F765D47E255}" presName="spaceBetweenRectangles" presStyleCnt="0"/>
      <dgm:spPr/>
    </dgm:pt>
    <dgm:pt modelId="{8AE2CE5F-C652-404B-A7FA-BB3FF47228DD}" type="pres">
      <dgm:prSet presAssocID="{F38AFA6A-BD13-4067-91A6-432FA522ACCA}" presName="composite" presStyleCnt="0"/>
      <dgm:spPr/>
    </dgm:pt>
    <dgm:pt modelId="{BD4DC58C-B500-0B40-A751-AB7949067FBE}" type="pres">
      <dgm:prSet presAssocID="{F38AFA6A-BD13-4067-91A6-432FA522ACCA}" presName="L1TextContainer" presStyleLbl="alignNode1" presStyleIdx="3" presStyleCnt="7">
        <dgm:presLayoutVars>
          <dgm:chMax val="1"/>
          <dgm:chPref val="1"/>
          <dgm:bulletEnabled val="1"/>
        </dgm:presLayoutVars>
      </dgm:prSet>
      <dgm:spPr/>
    </dgm:pt>
    <dgm:pt modelId="{4B816C18-401C-EB4E-9127-03C20277C133}" type="pres">
      <dgm:prSet presAssocID="{F38AFA6A-BD13-4067-91A6-432FA522ACCA}" presName="L2TextContainerWrapper" presStyleCnt="0">
        <dgm:presLayoutVars>
          <dgm:bulletEnabled val="1"/>
        </dgm:presLayoutVars>
      </dgm:prSet>
      <dgm:spPr/>
    </dgm:pt>
    <dgm:pt modelId="{63634D16-3DB0-1245-A879-B03C8E893FEC}" type="pres">
      <dgm:prSet presAssocID="{F38AFA6A-BD13-4067-91A6-432FA522ACCA}" presName="L2TextContainer" presStyleLbl="bgAccFollowNode1" presStyleIdx="3" presStyleCnt="7"/>
      <dgm:spPr/>
    </dgm:pt>
    <dgm:pt modelId="{A1691B64-38CD-2347-96AA-39496F7035DE}" type="pres">
      <dgm:prSet presAssocID="{F38AFA6A-BD13-4067-91A6-432FA522ACCA}" presName="FlexibleEmptyPlaceHolder" presStyleCnt="0"/>
      <dgm:spPr/>
    </dgm:pt>
    <dgm:pt modelId="{E5CADC9D-6816-B644-940A-18F7D01024C3}" type="pres">
      <dgm:prSet presAssocID="{F38AFA6A-BD13-4067-91A6-432FA522ACCA}" presName="ConnectLine" presStyleLbl="sibTrans1D1" presStyleIdx="3" presStyleCnt="7"/>
      <dgm:spPr/>
    </dgm:pt>
    <dgm:pt modelId="{FEF52726-A168-DD45-B041-BA97675ECC36}" type="pres">
      <dgm:prSet presAssocID="{F38AFA6A-BD13-4067-91A6-432FA522ACCA}" presName="ConnectorPoint" presStyleLbl="node1" presStyleIdx="3"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5787CBE0-E99A-D647-8F55-700735F7C925}" type="pres">
      <dgm:prSet presAssocID="{F38AFA6A-BD13-4067-91A6-432FA522ACCA}" presName="EmptyPlaceHolder" presStyleCnt="0"/>
      <dgm:spPr/>
    </dgm:pt>
    <dgm:pt modelId="{FAD66136-1DA7-6344-9278-1A5DC2349F53}" type="pres">
      <dgm:prSet presAssocID="{A3932935-CD7D-433C-8405-AC8333AF85DE}" presName="spaceBetweenRectangles" presStyleCnt="0"/>
      <dgm:spPr/>
    </dgm:pt>
    <dgm:pt modelId="{23B2E403-7475-1543-B97F-92E59C48AF6A}" type="pres">
      <dgm:prSet presAssocID="{134ED684-B75A-42D6-A85F-2C7BB08894AC}" presName="composite" presStyleCnt="0"/>
      <dgm:spPr/>
    </dgm:pt>
    <dgm:pt modelId="{FE90B942-2C0A-4749-A1BA-C8E447A048CA}" type="pres">
      <dgm:prSet presAssocID="{134ED684-B75A-42D6-A85F-2C7BB08894AC}" presName="L1TextContainer" presStyleLbl="alignNode1" presStyleIdx="4" presStyleCnt="7">
        <dgm:presLayoutVars>
          <dgm:chMax val="1"/>
          <dgm:chPref val="1"/>
          <dgm:bulletEnabled val="1"/>
        </dgm:presLayoutVars>
      </dgm:prSet>
      <dgm:spPr/>
    </dgm:pt>
    <dgm:pt modelId="{E5297041-2D09-204C-A996-D5234A3C009A}" type="pres">
      <dgm:prSet presAssocID="{134ED684-B75A-42D6-A85F-2C7BB08894AC}" presName="L2TextContainerWrapper" presStyleCnt="0">
        <dgm:presLayoutVars>
          <dgm:bulletEnabled val="1"/>
        </dgm:presLayoutVars>
      </dgm:prSet>
      <dgm:spPr/>
    </dgm:pt>
    <dgm:pt modelId="{8F356989-2A75-CA49-8A38-2E73432BCA78}" type="pres">
      <dgm:prSet presAssocID="{134ED684-B75A-42D6-A85F-2C7BB08894AC}" presName="L2TextContainer" presStyleLbl="bgAccFollowNode1" presStyleIdx="4" presStyleCnt="7"/>
      <dgm:spPr/>
    </dgm:pt>
    <dgm:pt modelId="{53CEFDC8-A9E2-664B-9EC6-57576842014B}" type="pres">
      <dgm:prSet presAssocID="{134ED684-B75A-42D6-A85F-2C7BB08894AC}" presName="FlexibleEmptyPlaceHolder" presStyleCnt="0"/>
      <dgm:spPr/>
    </dgm:pt>
    <dgm:pt modelId="{9638296C-AF9E-3B4A-8996-3C0AD1736E8B}" type="pres">
      <dgm:prSet presAssocID="{134ED684-B75A-42D6-A85F-2C7BB08894AC}" presName="ConnectLine" presStyleLbl="sibTrans1D1" presStyleIdx="4" presStyleCnt="7"/>
      <dgm:spPr/>
    </dgm:pt>
    <dgm:pt modelId="{AE42F171-22FD-414D-9165-158B2394E46D}" type="pres">
      <dgm:prSet presAssocID="{134ED684-B75A-42D6-A85F-2C7BB08894AC}" presName="ConnectorPoint" presStyleLbl="node1" presStyleIdx="4"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64D3C7BE-3D61-D14D-81D9-6F1A465812AC}" type="pres">
      <dgm:prSet presAssocID="{134ED684-B75A-42D6-A85F-2C7BB08894AC}" presName="EmptyPlaceHolder" presStyleCnt="0"/>
      <dgm:spPr/>
    </dgm:pt>
    <dgm:pt modelId="{8A488E43-E27E-4743-BEE3-9C207535BC89}" type="pres">
      <dgm:prSet presAssocID="{ED9D17A3-F94D-4861-B80D-3105265255CD}" presName="spaceBetweenRectangles" presStyleCnt="0"/>
      <dgm:spPr/>
    </dgm:pt>
    <dgm:pt modelId="{D1664068-BE95-724D-BD7A-F1414B15198F}" type="pres">
      <dgm:prSet presAssocID="{96ABAE2D-6745-4E26-998D-B561E48CC708}" presName="composite" presStyleCnt="0"/>
      <dgm:spPr/>
    </dgm:pt>
    <dgm:pt modelId="{52AC01A0-06E2-AC45-B08E-B879E71E1E04}" type="pres">
      <dgm:prSet presAssocID="{96ABAE2D-6745-4E26-998D-B561E48CC708}" presName="L1TextContainer" presStyleLbl="alignNode1" presStyleIdx="5" presStyleCnt="7">
        <dgm:presLayoutVars>
          <dgm:chMax val="1"/>
          <dgm:chPref val="1"/>
          <dgm:bulletEnabled val="1"/>
        </dgm:presLayoutVars>
      </dgm:prSet>
      <dgm:spPr/>
    </dgm:pt>
    <dgm:pt modelId="{5948584A-385C-454D-B860-12E6D17FA1B8}" type="pres">
      <dgm:prSet presAssocID="{96ABAE2D-6745-4E26-998D-B561E48CC708}" presName="L2TextContainerWrapper" presStyleCnt="0">
        <dgm:presLayoutVars>
          <dgm:bulletEnabled val="1"/>
        </dgm:presLayoutVars>
      </dgm:prSet>
      <dgm:spPr/>
    </dgm:pt>
    <dgm:pt modelId="{30E034EA-F8AA-6141-8FF9-D604C15EFCC8}" type="pres">
      <dgm:prSet presAssocID="{96ABAE2D-6745-4E26-998D-B561E48CC708}" presName="L2TextContainer" presStyleLbl="bgAccFollowNode1" presStyleIdx="5" presStyleCnt="7"/>
      <dgm:spPr/>
    </dgm:pt>
    <dgm:pt modelId="{C432158A-3450-414D-83F7-4E2D51DD3978}" type="pres">
      <dgm:prSet presAssocID="{96ABAE2D-6745-4E26-998D-B561E48CC708}" presName="FlexibleEmptyPlaceHolder" presStyleCnt="0"/>
      <dgm:spPr/>
    </dgm:pt>
    <dgm:pt modelId="{8EC48A76-DCE3-0C47-8CED-74A34ADA0D20}" type="pres">
      <dgm:prSet presAssocID="{96ABAE2D-6745-4E26-998D-B561E48CC708}" presName="ConnectLine" presStyleLbl="sibTrans1D1" presStyleIdx="5" presStyleCnt="7"/>
      <dgm:spPr/>
    </dgm:pt>
    <dgm:pt modelId="{D07D6818-5F20-7149-84B7-FC60A42AD248}" type="pres">
      <dgm:prSet presAssocID="{96ABAE2D-6745-4E26-998D-B561E48CC708}" presName="ConnectorPoint" presStyleLbl="node1" presStyleIdx="5"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61E45577-5AAB-8043-B255-FCCA0FB1A9AD}" type="pres">
      <dgm:prSet presAssocID="{96ABAE2D-6745-4E26-998D-B561E48CC708}" presName="EmptyPlaceHolder" presStyleCnt="0"/>
      <dgm:spPr/>
    </dgm:pt>
    <dgm:pt modelId="{37FE8A4A-06EF-254F-A44C-076BAE5BE3B8}" type="pres">
      <dgm:prSet presAssocID="{B9E548C6-7CD2-4288-985E-76C68F2BBC7B}" presName="spaceBetweenRectangles" presStyleCnt="0"/>
      <dgm:spPr/>
    </dgm:pt>
    <dgm:pt modelId="{C8526969-ADCA-CF4F-B432-87A784DE813A}" type="pres">
      <dgm:prSet presAssocID="{F64EEBF3-424C-4E4F-8E50-71DC8DC089F3}" presName="composite" presStyleCnt="0"/>
      <dgm:spPr/>
    </dgm:pt>
    <dgm:pt modelId="{0B0DBE58-9E6D-C04A-9FA3-01BB3239DA74}" type="pres">
      <dgm:prSet presAssocID="{F64EEBF3-424C-4E4F-8E50-71DC8DC089F3}" presName="L1TextContainer" presStyleLbl="alignNode1" presStyleIdx="6" presStyleCnt="7">
        <dgm:presLayoutVars>
          <dgm:chMax val="1"/>
          <dgm:chPref val="1"/>
          <dgm:bulletEnabled val="1"/>
        </dgm:presLayoutVars>
      </dgm:prSet>
      <dgm:spPr/>
    </dgm:pt>
    <dgm:pt modelId="{AAEC35A5-5192-AA44-AC7C-45400E5C4748}" type="pres">
      <dgm:prSet presAssocID="{F64EEBF3-424C-4E4F-8E50-71DC8DC089F3}" presName="L2TextContainerWrapper" presStyleCnt="0">
        <dgm:presLayoutVars>
          <dgm:bulletEnabled val="1"/>
        </dgm:presLayoutVars>
      </dgm:prSet>
      <dgm:spPr/>
    </dgm:pt>
    <dgm:pt modelId="{FEA0402D-D745-0E49-A544-F827F6D23DC5}" type="pres">
      <dgm:prSet presAssocID="{F64EEBF3-424C-4E4F-8E50-71DC8DC089F3}" presName="L2TextContainer" presStyleLbl="bgAccFollowNode1" presStyleIdx="6" presStyleCnt="7"/>
      <dgm:spPr/>
    </dgm:pt>
    <dgm:pt modelId="{888F8A94-AB46-1F41-9D62-5557BA7CB975}" type="pres">
      <dgm:prSet presAssocID="{F64EEBF3-424C-4E4F-8E50-71DC8DC089F3}" presName="FlexibleEmptyPlaceHolder" presStyleCnt="0"/>
      <dgm:spPr/>
    </dgm:pt>
    <dgm:pt modelId="{14EB21F0-DBD5-844B-8C21-410403286445}" type="pres">
      <dgm:prSet presAssocID="{F64EEBF3-424C-4E4F-8E50-71DC8DC089F3}" presName="ConnectLine" presStyleLbl="sibTrans1D1" presStyleIdx="6" presStyleCnt="7"/>
      <dgm:spPr/>
    </dgm:pt>
    <dgm:pt modelId="{75EF2E80-AEDF-7A4E-99AF-3CE188F9635B}" type="pres">
      <dgm:prSet presAssocID="{F64EEBF3-424C-4E4F-8E50-71DC8DC089F3}" presName="ConnectorPoint" presStyleLbl="node1" presStyleIdx="6" presStyleCnt="7"/>
      <dgm:spPr>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gm:spPr>
    </dgm:pt>
    <dgm:pt modelId="{0C1CEEC8-01AD-1848-A7F6-EA6F45BCFA7A}" type="pres">
      <dgm:prSet presAssocID="{F64EEBF3-424C-4E4F-8E50-71DC8DC089F3}" presName="EmptyPlaceHolder" presStyleCnt="0"/>
      <dgm:spPr/>
    </dgm:pt>
  </dgm:ptLst>
  <dgm:cxnLst>
    <dgm:cxn modelId="{985F5E16-BDC2-9E42-9EE6-C439BBEE7F73}" type="presOf" srcId="{F79257BE-42E6-4C01-B236-4A58A9EA7B0A}" destId="{63634D16-3DB0-1245-A879-B03C8E893FEC}" srcOrd="0" destOrd="0" presId="urn:microsoft.com/office/officeart/2017/3/layout/HorizontalLabelsTimeline"/>
    <dgm:cxn modelId="{2574F116-2585-DF4F-BD0D-651736CC93F2}" type="presOf" srcId="{000D5605-A709-45DF-856F-DDF04422A46E}" destId="{AD17377D-2EC9-0B4D-B65E-E39EA262E0E3}" srcOrd="0" destOrd="0" presId="urn:microsoft.com/office/officeart/2017/3/layout/HorizontalLabelsTimeline"/>
    <dgm:cxn modelId="{15BC4324-617A-F844-A299-7193A7E12719}" type="presOf" srcId="{879B0EDA-AB7D-4A69-96D1-D4532CECBF57}" destId="{8F356989-2A75-CA49-8A38-2E73432BCA78}" srcOrd="0" destOrd="0" presId="urn:microsoft.com/office/officeart/2017/3/layout/HorizontalLabelsTimeline"/>
    <dgm:cxn modelId="{1545F831-E91C-46B2-8DE7-74CF2C6B6780}" srcId="{5B837745-CF46-4A73-843D-16BE861DCE6F}" destId="{F38AFA6A-BD13-4067-91A6-432FA522ACCA}" srcOrd="3" destOrd="0" parTransId="{46C4ED7F-31E0-4170-84DC-5A771B003094}" sibTransId="{A3932935-CD7D-433C-8405-AC8333AF85DE}"/>
    <dgm:cxn modelId="{785F8E40-DE5A-4570-885A-8258B3E439DC}" srcId="{783CFD3B-FEBA-4002-8A86-F436147EC4CF}" destId="{1D04836C-CCEA-4526-999D-81C39BEC8A70}" srcOrd="0" destOrd="0" parTransId="{FB240A98-25D2-4827-86A3-8B18F2896066}" sibTransId="{1C256182-579F-4C5A-A0CC-0B1AA6DAC234}"/>
    <dgm:cxn modelId="{0A85F24B-AA07-BF4A-8CAF-EAE66AACBA54}" type="presOf" srcId="{5B837745-CF46-4A73-843D-16BE861DCE6F}" destId="{830A1251-6A13-0C4D-BD25-2F44966BED92}" srcOrd="0" destOrd="0" presId="urn:microsoft.com/office/officeart/2017/3/layout/HorizontalLabelsTimeline"/>
    <dgm:cxn modelId="{DEFFE850-4AA9-4D0E-8820-28893DFD64F4}" srcId="{5B837745-CF46-4A73-843D-16BE861DCE6F}" destId="{783CFD3B-FEBA-4002-8A86-F436147EC4CF}" srcOrd="0" destOrd="0" parTransId="{01EF52BD-31E1-47C1-8EFB-364AED1D6CC0}" sibTransId="{5FC7C1EB-EA1D-4669-B10D-2056836FC91B}"/>
    <dgm:cxn modelId="{666A7F59-61CD-4BEA-BCEA-8E5656714FF6}" srcId="{5B837745-CF46-4A73-843D-16BE861DCE6F}" destId="{F64EEBF3-424C-4E4F-8E50-71DC8DC089F3}" srcOrd="6" destOrd="0" parTransId="{E900D32F-C286-4587-972A-2CE1019E4A72}" sibTransId="{465A3293-BF71-46E9-963E-236A638CD43C}"/>
    <dgm:cxn modelId="{5290FA69-6898-4F8D-B01E-FBC5D21B9D8F}" srcId="{000D5605-A709-45DF-856F-DDF04422A46E}" destId="{BCC530E9-2632-4F91-A2DD-3C45E1318940}" srcOrd="0" destOrd="0" parTransId="{435A2F92-951C-4416-B07D-1825B7942E8D}" sibTransId="{33302E00-494D-42E2-AE66-3624B5E97A9D}"/>
    <dgm:cxn modelId="{F58FDF6D-2D2F-DD48-B454-DBC730DE4324}" type="presOf" srcId="{783CFD3B-FEBA-4002-8A86-F436147EC4CF}" destId="{28156729-74F8-CE43-BAD9-8689146D09E9}" srcOrd="0" destOrd="0" presId="urn:microsoft.com/office/officeart/2017/3/layout/HorizontalLabelsTimeline"/>
    <dgm:cxn modelId="{DF0DF377-578B-456E-8797-21DF9506B0EC}" srcId="{B576CC69-13B5-4F75-9749-895ADEAD0507}" destId="{8DD9AEDB-C8AD-4FF8-8528-ED4C6081439E}" srcOrd="0" destOrd="0" parTransId="{D960378F-2770-44A3-8B2C-CEE43B2E090A}" sibTransId="{211C2608-CE16-4F5E-8B7B-4E12D10170EF}"/>
    <dgm:cxn modelId="{54CC467E-52C3-264E-8736-A1019C13A4DC}" type="presOf" srcId="{134ED684-B75A-42D6-A85F-2C7BB08894AC}" destId="{FE90B942-2C0A-4749-A1BA-C8E447A048CA}" srcOrd="0" destOrd="0" presId="urn:microsoft.com/office/officeart/2017/3/layout/HorizontalLabelsTimeline"/>
    <dgm:cxn modelId="{083B6F80-FAD4-824A-B955-C8AC46ABB034}" type="presOf" srcId="{1D04836C-CCEA-4526-999D-81C39BEC8A70}" destId="{2A4F0AA9-8EDA-B540-86F4-728F2C5DED6C}" srcOrd="0" destOrd="0" presId="urn:microsoft.com/office/officeart/2017/3/layout/HorizontalLabelsTimeline"/>
    <dgm:cxn modelId="{19709089-A791-B844-862B-AD95B91EB39C}" type="presOf" srcId="{96ABAE2D-6745-4E26-998D-B561E48CC708}" destId="{52AC01A0-06E2-AC45-B08E-B879E71E1E04}" srcOrd="0" destOrd="0" presId="urn:microsoft.com/office/officeart/2017/3/layout/HorizontalLabelsTimeline"/>
    <dgm:cxn modelId="{FD1BB58E-8723-4830-A921-35ACA8EA4B08}" srcId="{5B837745-CF46-4A73-843D-16BE861DCE6F}" destId="{000D5605-A709-45DF-856F-DDF04422A46E}" srcOrd="2" destOrd="0" parTransId="{7BCF1AEB-9628-4659-93B2-70ECC5A62F4E}" sibTransId="{F1972FE0-8578-4F47-8955-1F765D47E255}"/>
    <dgm:cxn modelId="{BFD6A191-9C3E-498B-BAFA-B0C7259C99B1}" srcId="{F38AFA6A-BD13-4067-91A6-432FA522ACCA}" destId="{F79257BE-42E6-4C01-B236-4A58A9EA7B0A}" srcOrd="0" destOrd="0" parTransId="{34F936F9-5BA7-4CF5-BD87-CA01ABB9BE8A}" sibTransId="{2BCEA979-CBA5-45FD-A8E6-42F6D0CDCE2A}"/>
    <dgm:cxn modelId="{0BAB8F93-854E-9B40-9492-BB8092D42CCF}" type="presOf" srcId="{6579EE32-F5B0-4FB3-909E-7BEAF8C41C29}" destId="{30E034EA-F8AA-6141-8FF9-D604C15EFCC8}" srcOrd="0" destOrd="0" presId="urn:microsoft.com/office/officeart/2017/3/layout/HorizontalLabelsTimeline"/>
    <dgm:cxn modelId="{58C25FA5-9E8D-4241-B095-6A44E315D065}" type="presOf" srcId="{F38AFA6A-BD13-4067-91A6-432FA522ACCA}" destId="{BD4DC58C-B500-0B40-A751-AB7949067FBE}" srcOrd="0" destOrd="0" presId="urn:microsoft.com/office/officeart/2017/3/layout/HorizontalLabelsTimeline"/>
    <dgm:cxn modelId="{1E8C25A7-AA38-6D4E-9092-39E25F65C2AE}" type="presOf" srcId="{8DD9AEDB-C8AD-4FF8-8528-ED4C6081439E}" destId="{EAEA9401-FA28-784C-B0A0-D8A02B6E56A9}" srcOrd="0" destOrd="0" presId="urn:microsoft.com/office/officeart/2017/3/layout/HorizontalLabelsTimeline"/>
    <dgm:cxn modelId="{9FCC1EAD-EC08-2D4F-B1A8-C298C2286BE4}" type="presOf" srcId="{8D9A617A-15E7-468D-A10D-37CCECF36D1C}" destId="{FEA0402D-D745-0E49-A544-F827F6D23DC5}" srcOrd="0" destOrd="0" presId="urn:microsoft.com/office/officeart/2017/3/layout/HorizontalLabelsTimeline"/>
    <dgm:cxn modelId="{EF6D76B7-3167-4EC1-A324-06685F6248DA}" srcId="{F64EEBF3-424C-4E4F-8E50-71DC8DC089F3}" destId="{8D9A617A-15E7-468D-A10D-37CCECF36D1C}" srcOrd="0" destOrd="0" parTransId="{D5A8454B-C8BA-490B-B782-954679C6CD88}" sibTransId="{3CD45278-DB74-44EE-A0FA-37F048C18BE3}"/>
    <dgm:cxn modelId="{AC7602BA-1166-49D7-AF17-8872DAEB8D8B}" srcId="{5B837745-CF46-4A73-843D-16BE861DCE6F}" destId="{B576CC69-13B5-4F75-9749-895ADEAD0507}" srcOrd="1" destOrd="0" parTransId="{CD2B6569-D74F-495A-B04F-AE96C0EFB8AA}" sibTransId="{CF18B2AA-4FE6-4601-9F65-9A88D2508C74}"/>
    <dgm:cxn modelId="{574CD8CA-024F-4039-AA75-827F38341582}" srcId="{96ABAE2D-6745-4E26-998D-B561E48CC708}" destId="{6579EE32-F5B0-4FB3-909E-7BEAF8C41C29}" srcOrd="0" destOrd="0" parTransId="{48B89816-0AC8-4DFE-A0D0-A125FAD7E0F1}" sibTransId="{3A15E7FE-A885-4E8D-84B5-B0D9EE93F4A1}"/>
    <dgm:cxn modelId="{06A99EDA-35EE-5743-B766-954F39F648C9}" type="presOf" srcId="{F64EEBF3-424C-4E4F-8E50-71DC8DC089F3}" destId="{0B0DBE58-9E6D-C04A-9FA3-01BB3239DA74}" srcOrd="0" destOrd="0" presId="urn:microsoft.com/office/officeart/2017/3/layout/HorizontalLabelsTimeline"/>
    <dgm:cxn modelId="{B7A4EFDD-B80B-3E4F-B143-61EB81F30EB3}" type="presOf" srcId="{BCC530E9-2632-4F91-A2DD-3C45E1318940}" destId="{F2A1E199-12B2-D147-84DE-D77D8D8BFBBA}" srcOrd="0" destOrd="0" presId="urn:microsoft.com/office/officeart/2017/3/layout/HorizontalLabelsTimeline"/>
    <dgm:cxn modelId="{FEDE11F2-5394-48D8-B52C-3A384910FE06}" srcId="{5B837745-CF46-4A73-843D-16BE861DCE6F}" destId="{96ABAE2D-6745-4E26-998D-B561E48CC708}" srcOrd="5" destOrd="0" parTransId="{7923A6FE-E425-4A0C-9607-9D3EB4AD4683}" sibTransId="{B9E548C6-7CD2-4288-985E-76C68F2BBC7B}"/>
    <dgm:cxn modelId="{0ECC9EF9-642C-4E06-A166-C5EB30F74CE9}" srcId="{5B837745-CF46-4A73-843D-16BE861DCE6F}" destId="{134ED684-B75A-42D6-A85F-2C7BB08894AC}" srcOrd="4" destOrd="0" parTransId="{0499A94C-87CA-4AEA-9142-3EDB0888B1B2}" sibTransId="{ED9D17A3-F94D-4861-B80D-3105265255CD}"/>
    <dgm:cxn modelId="{BF8E0BFB-C79E-470C-96CD-E04273AA0CEA}" srcId="{134ED684-B75A-42D6-A85F-2C7BB08894AC}" destId="{879B0EDA-AB7D-4A69-96D1-D4532CECBF57}" srcOrd="0" destOrd="0" parTransId="{CC9A130A-4BED-4766-8631-3D61DF66ACB5}" sibTransId="{196DBEC3-EC79-4A7E-A09E-D338998D4759}"/>
    <dgm:cxn modelId="{3BED43FE-60F9-034C-9EC2-49537B5698A2}" type="presOf" srcId="{B576CC69-13B5-4F75-9749-895ADEAD0507}" destId="{8459A62C-331A-8346-93E3-A24B0AD6EF69}" srcOrd="0" destOrd="0" presId="urn:microsoft.com/office/officeart/2017/3/layout/HorizontalLabelsTimeline"/>
    <dgm:cxn modelId="{09ADB674-C3E7-D740-AC2D-5CB6112FD617}" type="presParOf" srcId="{830A1251-6A13-0C4D-BD25-2F44966BED92}" destId="{3A3C2F6C-EE5C-5845-8984-DC3004E0246E}" srcOrd="0" destOrd="0" presId="urn:microsoft.com/office/officeart/2017/3/layout/HorizontalLabelsTimeline"/>
    <dgm:cxn modelId="{3544FCBA-C14F-3A42-9DCE-AD465AD9CA35}" type="presParOf" srcId="{830A1251-6A13-0C4D-BD25-2F44966BED92}" destId="{203422BC-DF80-5745-8AD3-1E1C115DE55B}" srcOrd="1" destOrd="0" presId="urn:microsoft.com/office/officeart/2017/3/layout/HorizontalLabelsTimeline"/>
    <dgm:cxn modelId="{686139EF-BA80-544A-8073-740ADF0C2607}" type="presParOf" srcId="{203422BC-DF80-5745-8AD3-1E1C115DE55B}" destId="{43CF9943-2A57-D042-BCC4-4DFC1FD39053}" srcOrd="0" destOrd="0" presId="urn:microsoft.com/office/officeart/2017/3/layout/HorizontalLabelsTimeline"/>
    <dgm:cxn modelId="{AEF3D286-9E90-2A49-99A5-65A276FB6B68}" type="presParOf" srcId="{43CF9943-2A57-D042-BCC4-4DFC1FD39053}" destId="{28156729-74F8-CE43-BAD9-8689146D09E9}" srcOrd="0" destOrd="0" presId="urn:microsoft.com/office/officeart/2017/3/layout/HorizontalLabelsTimeline"/>
    <dgm:cxn modelId="{2F90B453-3D25-BA41-81EB-52DE8BEAEEC3}" type="presParOf" srcId="{43CF9943-2A57-D042-BCC4-4DFC1FD39053}" destId="{C2BE8F33-F84B-F64E-BEE6-624E82C180E6}" srcOrd="1" destOrd="0" presId="urn:microsoft.com/office/officeart/2017/3/layout/HorizontalLabelsTimeline"/>
    <dgm:cxn modelId="{B522453B-C491-B644-AC8F-9A247A260EA7}" type="presParOf" srcId="{C2BE8F33-F84B-F64E-BEE6-624E82C180E6}" destId="{2A4F0AA9-8EDA-B540-86F4-728F2C5DED6C}" srcOrd="0" destOrd="0" presId="urn:microsoft.com/office/officeart/2017/3/layout/HorizontalLabelsTimeline"/>
    <dgm:cxn modelId="{B44E3167-F7BD-C34D-B455-08BC186BE805}" type="presParOf" srcId="{C2BE8F33-F84B-F64E-BEE6-624E82C180E6}" destId="{6B602D84-0D0C-484D-BE8D-3928B046CE7D}" srcOrd="1" destOrd="0" presId="urn:microsoft.com/office/officeart/2017/3/layout/HorizontalLabelsTimeline"/>
    <dgm:cxn modelId="{F1A2A8C8-2DE1-8F46-B7B2-6C6B432341F8}" type="presParOf" srcId="{43CF9943-2A57-D042-BCC4-4DFC1FD39053}" destId="{4ED46CB6-0718-3F4B-99C7-63032ACCC94B}" srcOrd="2" destOrd="0" presId="urn:microsoft.com/office/officeart/2017/3/layout/HorizontalLabelsTimeline"/>
    <dgm:cxn modelId="{10F26B91-C347-2C4A-9DDD-2964D447DC04}" type="presParOf" srcId="{43CF9943-2A57-D042-BCC4-4DFC1FD39053}" destId="{DC1CA905-0090-ED44-869A-328FF717FDBC}" srcOrd="3" destOrd="0" presId="urn:microsoft.com/office/officeart/2017/3/layout/HorizontalLabelsTimeline"/>
    <dgm:cxn modelId="{5D0E6282-8D41-A94E-BCF0-5C0ED2285180}" type="presParOf" srcId="{43CF9943-2A57-D042-BCC4-4DFC1FD39053}" destId="{012894B9-BF21-B84C-A47C-B1A06E6CB7EB}" srcOrd="4" destOrd="0" presId="urn:microsoft.com/office/officeart/2017/3/layout/HorizontalLabelsTimeline"/>
    <dgm:cxn modelId="{2196F230-D5A6-A84B-ACC2-DA176C814EA6}" type="presParOf" srcId="{203422BC-DF80-5745-8AD3-1E1C115DE55B}" destId="{ED02F9A5-E073-4A4C-AE86-C659869BB6F6}" srcOrd="1" destOrd="0" presId="urn:microsoft.com/office/officeart/2017/3/layout/HorizontalLabelsTimeline"/>
    <dgm:cxn modelId="{A701DA93-9EE3-024D-8E9C-1BBEA3FED518}" type="presParOf" srcId="{203422BC-DF80-5745-8AD3-1E1C115DE55B}" destId="{02CC7263-AEA3-FF45-99D7-EF7BC24A97AA}" srcOrd="2" destOrd="0" presId="urn:microsoft.com/office/officeart/2017/3/layout/HorizontalLabelsTimeline"/>
    <dgm:cxn modelId="{FD942CDB-41FF-964B-9E6A-F065E482B727}" type="presParOf" srcId="{02CC7263-AEA3-FF45-99D7-EF7BC24A97AA}" destId="{8459A62C-331A-8346-93E3-A24B0AD6EF69}" srcOrd="0" destOrd="0" presId="urn:microsoft.com/office/officeart/2017/3/layout/HorizontalLabelsTimeline"/>
    <dgm:cxn modelId="{E4088092-35A6-9C44-8B1E-26D8AAAC830B}" type="presParOf" srcId="{02CC7263-AEA3-FF45-99D7-EF7BC24A97AA}" destId="{41ABB8F4-0A44-FB42-8036-6F187AC0D8B9}" srcOrd="1" destOrd="0" presId="urn:microsoft.com/office/officeart/2017/3/layout/HorizontalLabelsTimeline"/>
    <dgm:cxn modelId="{D8CBA4AC-A423-154F-A9CB-5835322F7C59}" type="presParOf" srcId="{41ABB8F4-0A44-FB42-8036-6F187AC0D8B9}" destId="{EAEA9401-FA28-784C-B0A0-D8A02B6E56A9}" srcOrd="0" destOrd="0" presId="urn:microsoft.com/office/officeart/2017/3/layout/HorizontalLabelsTimeline"/>
    <dgm:cxn modelId="{0E60C8B2-D70B-9B41-808A-9DA5250ACD67}" type="presParOf" srcId="{41ABB8F4-0A44-FB42-8036-6F187AC0D8B9}" destId="{1FD1A105-8C05-AD4B-9FD9-504D90E39A61}" srcOrd="1" destOrd="0" presId="urn:microsoft.com/office/officeart/2017/3/layout/HorizontalLabelsTimeline"/>
    <dgm:cxn modelId="{A68B06EC-7716-6A4B-8D69-2A5ABE8BA72B}" type="presParOf" srcId="{02CC7263-AEA3-FF45-99D7-EF7BC24A97AA}" destId="{6F707570-7CF5-CF43-9D1B-B3EA06B19895}" srcOrd="2" destOrd="0" presId="urn:microsoft.com/office/officeart/2017/3/layout/HorizontalLabelsTimeline"/>
    <dgm:cxn modelId="{300CF853-7C34-3F4C-A3D4-8E52150434FB}" type="presParOf" srcId="{02CC7263-AEA3-FF45-99D7-EF7BC24A97AA}" destId="{8FCC6275-E944-0544-8B7A-35A4E5256235}" srcOrd="3" destOrd="0" presId="urn:microsoft.com/office/officeart/2017/3/layout/HorizontalLabelsTimeline"/>
    <dgm:cxn modelId="{06225FCF-6FC8-6843-A039-7B14EA5F229B}" type="presParOf" srcId="{02CC7263-AEA3-FF45-99D7-EF7BC24A97AA}" destId="{CF53D8A8-50CB-5B46-BD2E-4F9F1CF2ADB5}" srcOrd="4" destOrd="0" presId="urn:microsoft.com/office/officeart/2017/3/layout/HorizontalLabelsTimeline"/>
    <dgm:cxn modelId="{5F631586-B59F-7E49-9E67-164FF1D17875}" type="presParOf" srcId="{203422BC-DF80-5745-8AD3-1E1C115DE55B}" destId="{CF6F020D-2760-3649-A947-8C0E8E556452}" srcOrd="3" destOrd="0" presId="urn:microsoft.com/office/officeart/2017/3/layout/HorizontalLabelsTimeline"/>
    <dgm:cxn modelId="{53E96E57-388F-3443-9D62-438A68EF2848}" type="presParOf" srcId="{203422BC-DF80-5745-8AD3-1E1C115DE55B}" destId="{8174C631-9511-3942-B219-FE55D37CC079}" srcOrd="4" destOrd="0" presId="urn:microsoft.com/office/officeart/2017/3/layout/HorizontalLabelsTimeline"/>
    <dgm:cxn modelId="{4AB5E35E-C84E-BB42-91A3-FF382913DBA3}" type="presParOf" srcId="{8174C631-9511-3942-B219-FE55D37CC079}" destId="{AD17377D-2EC9-0B4D-B65E-E39EA262E0E3}" srcOrd="0" destOrd="0" presId="urn:microsoft.com/office/officeart/2017/3/layout/HorizontalLabelsTimeline"/>
    <dgm:cxn modelId="{3344F5B9-E371-A74F-B046-BE6B88538551}" type="presParOf" srcId="{8174C631-9511-3942-B219-FE55D37CC079}" destId="{4C18B2DF-F10A-3C43-B410-1C5D58479366}" srcOrd="1" destOrd="0" presId="urn:microsoft.com/office/officeart/2017/3/layout/HorizontalLabelsTimeline"/>
    <dgm:cxn modelId="{C8C05BA0-4911-2545-8541-DE991445F813}" type="presParOf" srcId="{4C18B2DF-F10A-3C43-B410-1C5D58479366}" destId="{F2A1E199-12B2-D147-84DE-D77D8D8BFBBA}" srcOrd="0" destOrd="0" presId="urn:microsoft.com/office/officeart/2017/3/layout/HorizontalLabelsTimeline"/>
    <dgm:cxn modelId="{436E1466-4805-F242-8A8E-0DCEA348A51C}" type="presParOf" srcId="{4C18B2DF-F10A-3C43-B410-1C5D58479366}" destId="{D3319F68-E638-664D-A1C3-75F2914BA2ED}" srcOrd="1" destOrd="0" presId="urn:microsoft.com/office/officeart/2017/3/layout/HorizontalLabelsTimeline"/>
    <dgm:cxn modelId="{AEBCC103-9548-6C4E-BC04-AEA5BB32491B}" type="presParOf" srcId="{8174C631-9511-3942-B219-FE55D37CC079}" destId="{237FBE2C-465C-A649-B6D6-276485E34DE5}" srcOrd="2" destOrd="0" presId="urn:microsoft.com/office/officeart/2017/3/layout/HorizontalLabelsTimeline"/>
    <dgm:cxn modelId="{6734E13E-CE70-FF4A-AE7D-10FB7D5B0EEE}" type="presParOf" srcId="{8174C631-9511-3942-B219-FE55D37CC079}" destId="{08096DEF-818D-FD49-836F-2254701DA167}" srcOrd="3" destOrd="0" presId="urn:microsoft.com/office/officeart/2017/3/layout/HorizontalLabelsTimeline"/>
    <dgm:cxn modelId="{6F8DBA8B-0498-324F-8F13-DEFF7BFEA1D7}" type="presParOf" srcId="{8174C631-9511-3942-B219-FE55D37CC079}" destId="{8F322A47-B4AF-A043-A2C2-C50E6B76E3A4}" srcOrd="4" destOrd="0" presId="urn:microsoft.com/office/officeart/2017/3/layout/HorizontalLabelsTimeline"/>
    <dgm:cxn modelId="{22FB3B05-7548-1D43-B2E7-E7DAD40300D8}" type="presParOf" srcId="{203422BC-DF80-5745-8AD3-1E1C115DE55B}" destId="{D7143172-5D84-5743-89DC-1F2E84594564}" srcOrd="5" destOrd="0" presId="urn:microsoft.com/office/officeart/2017/3/layout/HorizontalLabelsTimeline"/>
    <dgm:cxn modelId="{59603EAE-6A19-1840-BF92-E5F35A3DE874}" type="presParOf" srcId="{203422BC-DF80-5745-8AD3-1E1C115DE55B}" destId="{8AE2CE5F-C652-404B-A7FA-BB3FF47228DD}" srcOrd="6" destOrd="0" presId="urn:microsoft.com/office/officeart/2017/3/layout/HorizontalLabelsTimeline"/>
    <dgm:cxn modelId="{5D380886-A3FF-714C-BC35-A59E50AEFCAB}" type="presParOf" srcId="{8AE2CE5F-C652-404B-A7FA-BB3FF47228DD}" destId="{BD4DC58C-B500-0B40-A751-AB7949067FBE}" srcOrd="0" destOrd="0" presId="urn:microsoft.com/office/officeart/2017/3/layout/HorizontalLabelsTimeline"/>
    <dgm:cxn modelId="{156442AE-2700-FE4E-B135-0AABE5ED5142}" type="presParOf" srcId="{8AE2CE5F-C652-404B-A7FA-BB3FF47228DD}" destId="{4B816C18-401C-EB4E-9127-03C20277C133}" srcOrd="1" destOrd="0" presId="urn:microsoft.com/office/officeart/2017/3/layout/HorizontalLabelsTimeline"/>
    <dgm:cxn modelId="{01BAC20A-2A49-C647-8C1E-724A1452F899}" type="presParOf" srcId="{4B816C18-401C-EB4E-9127-03C20277C133}" destId="{63634D16-3DB0-1245-A879-B03C8E893FEC}" srcOrd="0" destOrd="0" presId="urn:microsoft.com/office/officeart/2017/3/layout/HorizontalLabelsTimeline"/>
    <dgm:cxn modelId="{785B7453-51AC-134F-84AB-6B8C3C8CEC4C}" type="presParOf" srcId="{4B816C18-401C-EB4E-9127-03C20277C133}" destId="{A1691B64-38CD-2347-96AA-39496F7035DE}" srcOrd="1" destOrd="0" presId="urn:microsoft.com/office/officeart/2017/3/layout/HorizontalLabelsTimeline"/>
    <dgm:cxn modelId="{B32DAD94-198C-354D-8CE5-D9F0579F5C85}" type="presParOf" srcId="{8AE2CE5F-C652-404B-A7FA-BB3FF47228DD}" destId="{E5CADC9D-6816-B644-940A-18F7D01024C3}" srcOrd="2" destOrd="0" presId="urn:microsoft.com/office/officeart/2017/3/layout/HorizontalLabelsTimeline"/>
    <dgm:cxn modelId="{A4FA03AB-7B1D-C74B-8663-ED0AAB1501C9}" type="presParOf" srcId="{8AE2CE5F-C652-404B-A7FA-BB3FF47228DD}" destId="{FEF52726-A168-DD45-B041-BA97675ECC36}" srcOrd="3" destOrd="0" presId="urn:microsoft.com/office/officeart/2017/3/layout/HorizontalLabelsTimeline"/>
    <dgm:cxn modelId="{9A73392D-E6EC-5442-9EB3-A8B899701957}" type="presParOf" srcId="{8AE2CE5F-C652-404B-A7FA-BB3FF47228DD}" destId="{5787CBE0-E99A-D647-8F55-700735F7C925}" srcOrd="4" destOrd="0" presId="urn:microsoft.com/office/officeart/2017/3/layout/HorizontalLabelsTimeline"/>
    <dgm:cxn modelId="{610D4100-B031-BD45-8E7D-F489CD2120B5}" type="presParOf" srcId="{203422BC-DF80-5745-8AD3-1E1C115DE55B}" destId="{FAD66136-1DA7-6344-9278-1A5DC2349F53}" srcOrd="7" destOrd="0" presId="urn:microsoft.com/office/officeart/2017/3/layout/HorizontalLabelsTimeline"/>
    <dgm:cxn modelId="{C18595AB-695D-9F47-B291-437C015FEF06}" type="presParOf" srcId="{203422BC-DF80-5745-8AD3-1E1C115DE55B}" destId="{23B2E403-7475-1543-B97F-92E59C48AF6A}" srcOrd="8" destOrd="0" presId="urn:microsoft.com/office/officeart/2017/3/layout/HorizontalLabelsTimeline"/>
    <dgm:cxn modelId="{76E50C3E-2C98-4B43-8EC9-C76D0EA3318D}" type="presParOf" srcId="{23B2E403-7475-1543-B97F-92E59C48AF6A}" destId="{FE90B942-2C0A-4749-A1BA-C8E447A048CA}" srcOrd="0" destOrd="0" presId="urn:microsoft.com/office/officeart/2017/3/layout/HorizontalLabelsTimeline"/>
    <dgm:cxn modelId="{57D019A2-1F8E-9A41-94CB-BFB352AE5B81}" type="presParOf" srcId="{23B2E403-7475-1543-B97F-92E59C48AF6A}" destId="{E5297041-2D09-204C-A996-D5234A3C009A}" srcOrd="1" destOrd="0" presId="urn:microsoft.com/office/officeart/2017/3/layout/HorizontalLabelsTimeline"/>
    <dgm:cxn modelId="{2069E4D7-2250-7842-9C63-C2C1B320E280}" type="presParOf" srcId="{E5297041-2D09-204C-A996-D5234A3C009A}" destId="{8F356989-2A75-CA49-8A38-2E73432BCA78}" srcOrd="0" destOrd="0" presId="urn:microsoft.com/office/officeart/2017/3/layout/HorizontalLabelsTimeline"/>
    <dgm:cxn modelId="{655EC33D-42BF-A84A-9401-0D0C528D4D29}" type="presParOf" srcId="{E5297041-2D09-204C-A996-D5234A3C009A}" destId="{53CEFDC8-A9E2-664B-9EC6-57576842014B}" srcOrd="1" destOrd="0" presId="urn:microsoft.com/office/officeart/2017/3/layout/HorizontalLabelsTimeline"/>
    <dgm:cxn modelId="{079D8AA5-0901-9248-B9E0-B37D6C908858}" type="presParOf" srcId="{23B2E403-7475-1543-B97F-92E59C48AF6A}" destId="{9638296C-AF9E-3B4A-8996-3C0AD1736E8B}" srcOrd="2" destOrd="0" presId="urn:microsoft.com/office/officeart/2017/3/layout/HorizontalLabelsTimeline"/>
    <dgm:cxn modelId="{CC9E1279-B524-3848-9105-74B4AEFF4008}" type="presParOf" srcId="{23B2E403-7475-1543-B97F-92E59C48AF6A}" destId="{AE42F171-22FD-414D-9165-158B2394E46D}" srcOrd="3" destOrd="0" presId="urn:microsoft.com/office/officeart/2017/3/layout/HorizontalLabelsTimeline"/>
    <dgm:cxn modelId="{831D6AC1-BF8D-2644-B52D-3E172B81B671}" type="presParOf" srcId="{23B2E403-7475-1543-B97F-92E59C48AF6A}" destId="{64D3C7BE-3D61-D14D-81D9-6F1A465812AC}" srcOrd="4" destOrd="0" presId="urn:microsoft.com/office/officeart/2017/3/layout/HorizontalLabelsTimeline"/>
    <dgm:cxn modelId="{B2D40C23-D99A-FF49-9608-7B226F7B9176}" type="presParOf" srcId="{203422BC-DF80-5745-8AD3-1E1C115DE55B}" destId="{8A488E43-E27E-4743-BEE3-9C207535BC89}" srcOrd="9" destOrd="0" presId="urn:microsoft.com/office/officeart/2017/3/layout/HorizontalLabelsTimeline"/>
    <dgm:cxn modelId="{A578E924-8581-8646-9131-045F36B1F3FA}" type="presParOf" srcId="{203422BC-DF80-5745-8AD3-1E1C115DE55B}" destId="{D1664068-BE95-724D-BD7A-F1414B15198F}" srcOrd="10" destOrd="0" presId="urn:microsoft.com/office/officeart/2017/3/layout/HorizontalLabelsTimeline"/>
    <dgm:cxn modelId="{034234B9-273F-E249-AC59-64FDB7E71161}" type="presParOf" srcId="{D1664068-BE95-724D-BD7A-F1414B15198F}" destId="{52AC01A0-06E2-AC45-B08E-B879E71E1E04}" srcOrd="0" destOrd="0" presId="urn:microsoft.com/office/officeart/2017/3/layout/HorizontalLabelsTimeline"/>
    <dgm:cxn modelId="{E74F2982-A9AA-724C-99E8-D2EC63218C62}" type="presParOf" srcId="{D1664068-BE95-724D-BD7A-F1414B15198F}" destId="{5948584A-385C-454D-B860-12E6D17FA1B8}" srcOrd="1" destOrd="0" presId="urn:microsoft.com/office/officeart/2017/3/layout/HorizontalLabelsTimeline"/>
    <dgm:cxn modelId="{2B4AB951-24B9-8848-867B-979271037896}" type="presParOf" srcId="{5948584A-385C-454D-B860-12E6D17FA1B8}" destId="{30E034EA-F8AA-6141-8FF9-D604C15EFCC8}" srcOrd="0" destOrd="0" presId="urn:microsoft.com/office/officeart/2017/3/layout/HorizontalLabelsTimeline"/>
    <dgm:cxn modelId="{8A361251-4CDE-DC41-9B51-7BF6E186C86C}" type="presParOf" srcId="{5948584A-385C-454D-B860-12E6D17FA1B8}" destId="{C432158A-3450-414D-83F7-4E2D51DD3978}" srcOrd="1" destOrd="0" presId="urn:microsoft.com/office/officeart/2017/3/layout/HorizontalLabelsTimeline"/>
    <dgm:cxn modelId="{09C5CACB-6E2A-284B-AE81-EBD74CC85BBE}" type="presParOf" srcId="{D1664068-BE95-724D-BD7A-F1414B15198F}" destId="{8EC48A76-DCE3-0C47-8CED-74A34ADA0D20}" srcOrd="2" destOrd="0" presId="urn:microsoft.com/office/officeart/2017/3/layout/HorizontalLabelsTimeline"/>
    <dgm:cxn modelId="{BDF3BD94-4CD4-DD44-A898-B917F48ADC1B}" type="presParOf" srcId="{D1664068-BE95-724D-BD7A-F1414B15198F}" destId="{D07D6818-5F20-7149-84B7-FC60A42AD248}" srcOrd="3" destOrd="0" presId="urn:microsoft.com/office/officeart/2017/3/layout/HorizontalLabelsTimeline"/>
    <dgm:cxn modelId="{FC6AAE22-0C22-7D49-A114-9C0B12DCA417}" type="presParOf" srcId="{D1664068-BE95-724D-BD7A-F1414B15198F}" destId="{61E45577-5AAB-8043-B255-FCCA0FB1A9AD}" srcOrd="4" destOrd="0" presId="urn:microsoft.com/office/officeart/2017/3/layout/HorizontalLabelsTimeline"/>
    <dgm:cxn modelId="{C1ECA592-7C89-A44B-AC0C-5A53A628F5A7}" type="presParOf" srcId="{203422BC-DF80-5745-8AD3-1E1C115DE55B}" destId="{37FE8A4A-06EF-254F-A44C-076BAE5BE3B8}" srcOrd="11" destOrd="0" presId="urn:microsoft.com/office/officeart/2017/3/layout/HorizontalLabelsTimeline"/>
    <dgm:cxn modelId="{DCD0C4D3-CC2B-F343-9A9B-327D77F00A3D}" type="presParOf" srcId="{203422BC-DF80-5745-8AD3-1E1C115DE55B}" destId="{C8526969-ADCA-CF4F-B432-87A784DE813A}" srcOrd="12" destOrd="0" presId="urn:microsoft.com/office/officeart/2017/3/layout/HorizontalLabelsTimeline"/>
    <dgm:cxn modelId="{2BF90A39-E40A-8E46-8439-55F51CB216D7}" type="presParOf" srcId="{C8526969-ADCA-CF4F-B432-87A784DE813A}" destId="{0B0DBE58-9E6D-C04A-9FA3-01BB3239DA74}" srcOrd="0" destOrd="0" presId="urn:microsoft.com/office/officeart/2017/3/layout/HorizontalLabelsTimeline"/>
    <dgm:cxn modelId="{0E3D6952-C207-844F-B32B-8C7F73437085}" type="presParOf" srcId="{C8526969-ADCA-CF4F-B432-87A784DE813A}" destId="{AAEC35A5-5192-AA44-AC7C-45400E5C4748}" srcOrd="1" destOrd="0" presId="urn:microsoft.com/office/officeart/2017/3/layout/HorizontalLabelsTimeline"/>
    <dgm:cxn modelId="{A1A21B39-7BF6-2846-BF20-02B6C53655F7}" type="presParOf" srcId="{AAEC35A5-5192-AA44-AC7C-45400E5C4748}" destId="{FEA0402D-D745-0E49-A544-F827F6D23DC5}" srcOrd="0" destOrd="0" presId="urn:microsoft.com/office/officeart/2017/3/layout/HorizontalLabelsTimeline"/>
    <dgm:cxn modelId="{B97EAF42-5C77-BA42-8937-FA10EDB3EC0F}" type="presParOf" srcId="{AAEC35A5-5192-AA44-AC7C-45400E5C4748}" destId="{888F8A94-AB46-1F41-9D62-5557BA7CB975}" srcOrd="1" destOrd="0" presId="urn:microsoft.com/office/officeart/2017/3/layout/HorizontalLabelsTimeline"/>
    <dgm:cxn modelId="{BDEBF3BD-660E-4E46-B182-E0CB4FEE364A}" type="presParOf" srcId="{C8526969-ADCA-CF4F-B432-87A784DE813A}" destId="{14EB21F0-DBD5-844B-8C21-410403286445}" srcOrd="2" destOrd="0" presId="urn:microsoft.com/office/officeart/2017/3/layout/HorizontalLabelsTimeline"/>
    <dgm:cxn modelId="{6F481A85-4683-4D43-8DB6-74310968C720}" type="presParOf" srcId="{C8526969-ADCA-CF4F-B432-87A784DE813A}" destId="{75EF2E80-AEDF-7A4E-99AF-3CE188F9635B}" srcOrd="3" destOrd="0" presId="urn:microsoft.com/office/officeart/2017/3/layout/HorizontalLabelsTimeline"/>
    <dgm:cxn modelId="{E1390E34-A7AE-8F41-8875-E3084413026E}" type="presParOf" srcId="{C8526969-ADCA-CF4F-B432-87A784DE813A}" destId="{0C1CEEC8-01AD-1848-A7F6-EA6F45BCFA7A}"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46F513-4989-4A39-96F4-36FE9412CED8}"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5BE5303D-DC44-435F-BFB4-DC3A40C1D363}">
      <dgm:prSet/>
      <dgm:spPr/>
      <dgm:t>
        <a:bodyPr/>
        <a:lstStyle/>
        <a:p>
          <a:r>
            <a:rPr lang="fr-FR"/>
            <a:t>21 janvier Louis XVI est guillotiné</a:t>
          </a:r>
          <a:endParaRPr lang="en-US"/>
        </a:p>
      </dgm:t>
    </dgm:pt>
    <dgm:pt modelId="{5B271755-03C5-44CE-8A83-484BB9554FBE}" type="parTrans" cxnId="{9BDBC8D9-B084-4BD7-9F21-6E8F4D1D4270}">
      <dgm:prSet/>
      <dgm:spPr/>
      <dgm:t>
        <a:bodyPr/>
        <a:lstStyle/>
        <a:p>
          <a:endParaRPr lang="en-US"/>
        </a:p>
      </dgm:t>
    </dgm:pt>
    <dgm:pt modelId="{3B313AE9-686B-448F-B3A7-4A4B7050D24D}" type="sibTrans" cxnId="{9BDBC8D9-B084-4BD7-9F21-6E8F4D1D4270}">
      <dgm:prSet/>
      <dgm:spPr/>
      <dgm:t>
        <a:bodyPr/>
        <a:lstStyle/>
        <a:p>
          <a:endParaRPr lang="en-US"/>
        </a:p>
      </dgm:t>
    </dgm:pt>
    <dgm:pt modelId="{6D6A251C-642D-4035-8498-D058A8DFB806}">
      <dgm:prSet/>
      <dgm:spPr/>
      <dgm:t>
        <a:bodyPr/>
        <a:lstStyle/>
        <a:p>
          <a:r>
            <a:rPr lang="fr-FR"/>
            <a:t>1</a:t>
          </a:r>
          <a:r>
            <a:rPr lang="fr-FR" baseline="30000"/>
            <a:t>er</a:t>
          </a:r>
          <a:r>
            <a:rPr lang="fr-FR"/>
            <a:t> février : la Convention déclare la guerre à l’Angleterre et aux Provinces Unies</a:t>
          </a:r>
          <a:endParaRPr lang="en-US"/>
        </a:p>
      </dgm:t>
    </dgm:pt>
    <dgm:pt modelId="{E561D584-4F6F-49E7-9FF1-56C721CB13FE}" type="parTrans" cxnId="{40040BC6-18B8-4E2A-A228-CAC178B46625}">
      <dgm:prSet/>
      <dgm:spPr/>
      <dgm:t>
        <a:bodyPr/>
        <a:lstStyle/>
        <a:p>
          <a:endParaRPr lang="en-US"/>
        </a:p>
      </dgm:t>
    </dgm:pt>
    <dgm:pt modelId="{5D52E3E5-EBB5-4E1F-87EA-8095327216FE}" type="sibTrans" cxnId="{40040BC6-18B8-4E2A-A228-CAC178B46625}">
      <dgm:prSet/>
      <dgm:spPr/>
      <dgm:t>
        <a:bodyPr/>
        <a:lstStyle/>
        <a:p>
          <a:endParaRPr lang="en-US"/>
        </a:p>
      </dgm:t>
    </dgm:pt>
    <dgm:pt modelId="{06EA9816-D0AE-47A8-A367-8BAD6CF5E69E}">
      <dgm:prSet/>
      <dgm:spPr/>
      <dgm:t>
        <a:bodyPr/>
        <a:lstStyle/>
        <a:p>
          <a:r>
            <a:rPr lang="fr-FR"/>
            <a:t>23 février : la Convention décrète la levée de 300 000 hommes</a:t>
          </a:r>
          <a:endParaRPr lang="en-US"/>
        </a:p>
      </dgm:t>
    </dgm:pt>
    <dgm:pt modelId="{AA8FC314-F441-4428-8CCA-A1EA611A435E}" type="parTrans" cxnId="{0207CC82-B990-4A05-9BC4-FE0754207AB3}">
      <dgm:prSet/>
      <dgm:spPr/>
      <dgm:t>
        <a:bodyPr/>
        <a:lstStyle/>
        <a:p>
          <a:endParaRPr lang="en-US"/>
        </a:p>
      </dgm:t>
    </dgm:pt>
    <dgm:pt modelId="{8810BCDA-B521-4D68-851D-891975927EBF}" type="sibTrans" cxnId="{0207CC82-B990-4A05-9BC4-FE0754207AB3}">
      <dgm:prSet/>
      <dgm:spPr/>
      <dgm:t>
        <a:bodyPr/>
        <a:lstStyle/>
        <a:p>
          <a:endParaRPr lang="en-US"/>
        </a:p>
      </dgm:t>
    </dgm:pt>
    <dgm:pt modelId="{693C770D-B230-468C-892A-1263BD46F2A2}">
      <dgm:prSet/>
      <dgm:spPr/>
      <dgm:t>
        <a:bodyPr/>
        <a:lstStyle/>
        <a:p>
          <a:r>
            <a:rPr lang="fr-FR"/>
            <a:t>2 et 3 mars à Cholet : échauffourés des conscrits avec la Garde Nationale</a:t>
          </a:r>
          <a:endParaRPr lang="en-US"/>
        </a:p>
      </dgm:t>
    </dgm:pt>
    <dgm:pt modelId="{2A0EF139-8B10-406C-AF4F-4DB1412598B1}" type="parTrans" cxnId="{08E07519-34F8-421C-B6BA-58B8BB510DAF}">
      <dgm:prSet/>
      <dgm:spPr/>
      <dgm:t>
        <a:bodyPr/>
        <a:lstStyle/>
        <a:p>
          <a:endParaRPr lang="en-US"/>
        </a:p>
      </dgm:t>
    </dgm:pt>
    <dgm:pt modelId="{2285B4E2-ED08-44C7-9576-0BDCFB019D20}" type="sibTrans" cxnId="{08E07519-34F8-421C-B6BA-58B8BB510DAF}">
      <dgm:prSet/>
      <dgm:spPr/>
      <dgm:t>
        <a:bodyPr/>
        <a:lstStyle/>
        <a:p>
          <a:endParaRPr lang="en-US"/>
        </a:p>
      </dgm:t>
    </dgm:pt>
    <dgm:pt modelId="{2751506B-D61F-4353-B326-73F752C4B798}">
      <dgm:prSet/>
      <dgm:spPr/>
      <dgm:t>
        <a:bodyPr/>
        <a:lstStyle/>
        <a:p>
          <a:r>
            <a:rPr lang="fr-FR"/>
            <a:t>10 mars : création du tribunal révolutionnaire</a:t>
          </a:r>
          <a:endParaRPr lang="en-US"/>
        </a:p>
      </dgm:t>
    </dgm:pt>
    <dgm:pt modelId="{73374AFA-7353-4BDE-B26E-F6B90972E24E}" type="parTrans" cxnId="{3F057F8B-6C67-4CBE-B6FA-E1541FA0C6FA}">
      <dgm:prSet/>
      <dgm:spPr/>
      <dgm:t>
        <a:bodyPr/>
        <a:lstStyle/>
        <a:p>
          <a:endParaRPr lang="en-US"/>
        </a:p>
      </dgm:t>
    </dgm:pt>
    <dgm:pt modelId="{B827AD01-07D1-422A-8792-50F8D96EF107}" type="sibTrans" cxnId="{3F057F8B-6C67-4CBE-B6FA-E1541FA0C6FA}">
      <dgm:prSet/>
      <dgm:spPr/>
      <dgm:t>
        <a:bodyPr/>
        <a:lstStyle/>
        <a:p>
          <a:endParaRPr lang="en-US"/>
        </a:p>
      </dgm:t>
    </dgm:pt>
    <dgm:pt modelId="{650B1A3F-2ABC-4F59-A0E0-0D53C4D7C7F5}">
      <dgm:prSet/>
      <dgm:spPr/>
      <dgm:t>
        <a:bodyPr/>
        <a:lstStyle/>
        <a:p>
          <a:r>
            <a:rPr lang="fr-FR"/>
            <a:t>12 mars : soulèvement de Saint-Florent-le-Vieil lors du tirage au sort</a:t>
          </a:r>
          <a:endParaRPr lang="en-US"/>
        </a:p>
      </dgm:t>
    </dgm:pt>
    <dgm:pt modelId="{4DD6CD67-5C92-4863-9562-6433DB94D942}" type="parTrans" cxnId="{65500336-63CD-4C7C-9C2D-2E4AC7D74DC5}">
      <dgm:prSet/>
      <dgm:spPr/>
      <dgm:t>
        <a:bodyPr/>
        <a:lstStyle/>
        <a:p>
          <a:endParaRPr lang="en-US"/>
        </a:p>
      </dgm:t>
    </dgm:pt>
    <dgm:pt modelId="{CA22ECF1-3D0D-4C8B-A2DF-87661E4C483C}" type="sibTrans" cxnId="{65500336-63CD-4C7C-9C2D-2E4AC7D74DC5}">
      <dgm:prSet/>
      <dgm:spPr/>
      <dgm:t>
        <a:bodyPr/>
        <a:lstStyle/>
        <a:p>
          <a:endParaRPr lang="en-US"/>
        </a:p>
      </dgm:t>
    </dgm:pt>
    <dgm:pt modelId="{81916923-7B88-48E8-BED4-6777D095DA68}">
      <dgm:prSet/>
      <dgm:spPr/>
      <dgm:t>
        <a:bodyPr/>
        <a:lstStyle/>
        <a:p>
          <a:r>
            <a:rPr lang="fr-FR"/>
            <a:t>10-13 mars : début de l’insurrection vendéenne</a:t>
          </a:r>
          <a:endParaRPr lang="en-US"/>
        </a:p>
      </dgm:t>
    </dgm:pt>
    <dgm:pt modelId="{F26FEFFD-DCF1-495E-8203-811F6BABC3A7}" type="parTrans" cxnId="{550F28B4-E815-422C-93AA-A0469F054260}">
      <dgm:prSet/>
      <dgm:spPr/>
      <dgm:t>
        <a:bodyPr/>
        <a:lstStyle/>
        <a:p>
          <a:endParaRPr lang="en-US"/>
        </a:p>
      </dgm:t>
    </dgm:pt>
    <dgm:pt modelId="{1C0C5EAC-1E47-4C36-9855-9CFFCB053CAA}" type="sibTrans" cxnId="{550F28B4-E815-422C-93AA-A0469F054260}">
      <dgm:prSet/>
      <dgm:spPr/>
      <dgm:t>
        <a:bodyPr/>
        <a:lstStyle/>
        <a:p>
          <a:endParaRPr lang="en-US"/>
        </a:p>
      </dgm:t>
    </dgm:pt>
    <dgm:pt modelId="{3A80A02B-199D-42AA-A5E0-74C05592E5EF}">
      <dgm:prSet/>
      <dgm:spPr/>
      <dgm:t>
        <a:bodyPr/>
        <a:lstStyle/>
        <a:p>
          <a:r>
            <a:rPr lang="fr-FR"/>
            <a:t>14 mars : prise de Cholet par Jacques Cathelineau et Jean-Nicolas Stofflet – les églises sont réouvertes – les cérémonies du culte peuvent reprendre avec le retour des prêtres</a:t>
          </a:r>
          <a:endParaRPr lang="en-US"/>
        </a:p>
      </dgm:t>
    </dgm:pt>
    <dgm:pt modelId="{F2C4F2DE-6310-4F05-A11E-B1E2DEFF77ED}" type="parTrans" cxnId="{6702A837-C87C-412A-B020-25B687E5DB90}">
      <dgm:prSet/>
      <dgm:spPr/>
      <dgm:t>
        <a:bodyPr/>
        <a:lstStyle/>
        <a:p>
          <a:endParaRPr lang="en-US"/>
        </a:p>
      </dgm:t>
    </dgm:pt>
    <dgm:pt modelId="{AA2D9152-D8A9-4222-9754-CE6D4B7E8F39}" type="sibTrans" cxnId="{6702A837-C87C-412A-B020-25B687E5DB90}">
      <dgm:prSet/>
      <dgm:spPr/>
      <dgm:t>
        <a:bodyPr/>
        <a:lstStyle/>
        <a:p>
          <a:endParaRPr lang="en-US"/>
        </a:p>
      </dgm:t>
    </dgm:pt>
    <dgm:pt modelId="{70A4805C-ABE9-497F-A45A-CBDE5CAF7BD7}">
      <dgm:prSet/>
      <dgm:spPr/>
      <dgm:t>
        <a:bodyPr/>
        <a:lstStyle/>
        <a:p>
          <a:r>
            <a:rPr lang="fr-FR"/>
            <a:t>16 mars : prise de Vihiers par les Vendéens, déroute républicaine à Coron.</a:t>
          </a:r>
          <a:endParaRPr lang="en-US"/>
        </a:p>
      </dgm:t>
    </dgm:pt>
    <dgm:pt modelId="{03ACAED5-3F0F-4E9D-A178-2C65378DBA59}" type="parTrans" cxnId="{73BA2EEC-FAC8-4D2F-8388-D8C394C7240F}">
      <dgm:prSet/>
      <dgm:spPr/>
      <dgm:t>
        <a:bodyPr/>
        <a:lstStyle/>
        <a:p>
          <a:endParaRPr lang="en-US"/>
        </a:p>
      </dgm:t>
    </dgm:pt>
    <dgm:pt modelId="{21BCE49D-040B-4099-BE10-683802AAA39E}" type="sibTrans" cxnId="{73BA2EEC-FAC8-4D2F-8388-D8C394C7240F}">
      <dgm:prSet/>
      <dgm:spPr/>
      <dgm:t>
        <a:bodyPr/>
        <a:lstStyle/>
        <a:p>
          <a:endParaRPr lang="en-US"/>
        </a:p>
      </dgm:t>
    </dgm:pt>
    <dgm:pt modelId="{54B2277D-105C-5545-8DB7-B374BEF2D54D}" type="pres">
      <dgm:prSet presAssocID="{1A46F513-4989-4A39-96F4-36FE9412CED8}" presName="vert0" presStyleCnt="0">
        <dgm:presLayoutVars>
          <dgm:dir/>
          <dgm:animOne val="branch"/>
          <dgm:animLvl val="lvl"/>
        </dgm:presLayoutVars>
      </dgm:prSet>
      <dgm:spPr/>
    </dgm:pt>
    <dgm:pt modelId="{0D78053E-B234-764C-A5D9-A92937765853}" type="pres">
      <dgm:prSet presAssocID="{5BE5303D-DC44-435F-BFB4-DC3A40C1D363}" presName="thickLine" presStyleLbl="alignNode1" presStyleIdx="0" presStyleCnt="9"/>
      <dgm:spPr/>
    </dgm:pt>
    <dgm:pt modelId="{7AE7AE54-6C2C-4E47-A509-D96804DF1359}" type="pres">
      <dgm:prSet presAssocID="{5BE5303D-DC44-435F-BFB4-DC3A40C1D363}" presName="horz1" presStyleCnt="0"/>
      <dgm:spPr/>
    </dgm:pt>
    <dgm:pt modelId="{9BDCE628-FCC2-3E41-9A8F-FB8E22295CA5}" type="pres">
      <dgm:prSet presAssocID="{5BE5303D-DC44-435F-BFB4-DC3A40C1D363}" presName="tx1" presStyleLbl="revTx" presStyleIdx="0" presStyleCnt="9"/>
      <dgm:spPr/>
    </dgm:pt>
    <dgm:pt modelId="{0AEB0034-7279-5747-B081-3B11BCE4D94C}" type="pres">
      <dgm:prSet presAssocID="{5BE5303D-DC44-435F-BFB4-DC3A40C1D363}" presName="vert1" presStyleCnt="0"/>
      <dgm:spPr/>
    </dgm:pt>
    <dgm:pt modelId="{F374B6B5-4C2C-6741-8F36-08760FE23E23}" type="pres">
      <dgm:prSet presAssocID="{6D6A251C-642D-4035-8498-D058A8DFB806}" presName="thickLine" presStyleLbl="alignNode1" presStyleIdx="1" presStyleCnt="9"/>
      <dgm:spPr/>
    </dgm:pt>
    <dgm:pt modelId="{13066E69-673C-3143-AC3D-42F65F0F280F}" type="pres">
      <dgm:prSet presAssocID="{6D6A251C-642D-4035-8498-D058A8DFB806}" presName="horz1" presStyleCnt="0"/>
      <dgm:spPr/>
    </dgm:pt>
    <dgm:pt modelId="{9B7825F0-B1FD-854F-937C-7BF550E3E907}" type="pres">
      <dgm:prSet presAssocID="{6D6A251C-642D-4035-8498-D058A8DFB806}" presName="tx1" presStyleLbl="revTx" presStyleIdx="1" presStyleCnt="9"/>
      <dgm:spPr/>
    </dgm:pt>
    <dgm:pt modelId="{1AEAB399-BEA2-D443-9F76-18617A62253C}" type="pres">
      <dgm:prSet presAssocID="{6D6A251C-642D-4035-8498-D058A8DFB806}" presName="vert1" presStyleCnt="0"/>
      <dgm:spPr/>
    </dgm:pt>
    <dgm:pt modelId="{06EA977F-0971-1243-AB24-CF0171A88D90}" type="pres">
      <dgm:prSet presAssocID="{06EA9816-D0AE-47A8-A367-8BAD6CF5E69E}" presName="thickLine" presStyleLbl="alignNode1" presStyleIdx="2" presStyleCnt="9"/>
      <dgm:spPr/>
    </dgm:pt>
    <dgm:pt modelId="{6BDCF908-DCD9-C345-B111-013961E10262}" type="pres">
      <dgm:prSet presAssocID="{06EA9816-D0AE-47A8-A367-8BAD6CF5E69E}" presName="horz1" presStyleCnt="0"/>
      <dgm:spPr/>
    </dgm:pt>
    <dgm:pt modelId="{D7A2DC3F-5623-1A44-BFCC-44ECA56E3353}" type="pres">
      <dgm:prSet presAssocID="{06EA9816-D0AE-47A8-A367-8BAD6CF5E69E}" presName="tx1" presStyleLbl="revTx" presStyleIdx="2" presStyleCnt="9"/>
      <dgm:spPr/>
    </dgm:pt>
    <dgm:pt modelId="{F0F91664-982C-E949-9350-192A695A6D7D}" type="pres">
      <dgm:prSet presAssocID="{06EA9816-D0AE-47A8-A367-8BAD6CF5E69E}" presName="vert1" presStyleCnt="0"/>
      <dgm:spPr/>
    </dgm:pt>
    <dgm:pt modelId="{679B6A61-F780-EF4E-9FE9-B49E74649795}" type="pres">
      <dgm:prSet presAssocID="{693C770D-B230-468C-892A-1263BD46F2A2}" presName="thickLine" presStyleLbl="alignNode1" presStyleIdx="3" presStyleCnt="9"/>
      <dgm:spPr/>
    </dgm:pt>
    <dgm:pt modelId="{088235B9-F1A2-534D-ACC0-C2E68604553F}" type="pres">
      <dgm:prSet presAssocID="{693C770D-B230-468C-892A-1263BD46F2A2}" presName="horz1" presStyleCnt="0"/>
      <dgm:spPr/>
    </dgm:pt>
    <dgm:pt modelId="{F7EB166E-B2CF-884F-BE70-761C7F59E2E5}" type="pres">
      <dgm:prSet presAssocID="{693C770D-B230-468C-892A-1263BD46F2A2}" presName="tx1" presStyleLbl="revTx" presStyleIdx="3" presStyleCnt="9"/>
      <dgm:spPr/>
    </dgm:pt>
    <dgm:pt modelId="{674E56EE-7E77-BA44-922F-A8FECE94DCF0}" type="pres">
      <dgm:prSet presAssocID="{693C770D-B230-468C-892A-1263BD46F2A2}" presName="vert1" presStyleCnt="0"/>
      <dgm:spPr/>
    </dgm:pt>
    <dgm:pt modelId="{45183670-A78B-234D-B7D4-BF48B939E7D2}" type="pres">
      <dgm:prSet presAssocID="{2751506B-D61F-4353-B326-73F752C4B798}" presName="thickLine" presStyleLbl="alignNode1" presStyleIdx="4" presStyleCnt="9"/>
      <dgm:spPr/>
    </dgm:pt>
    <dgm:pt modelId="{32135514-0E2B-1348-ADF8-93DAC6686F0B}" type="pres">
      <dgm:prSet presAssocID="{2751506B-D61F-4353-B326-73F752C4B798}" presName="horz1" presStyleCnt="0"/>
      <dgm:spPr/>
    </dgm:pt>
    <dgm:pt modelId="{14DC174C-5A9D-B940-BF5B-33DA67EFE391}" type="pres">
      <dgm:prSet presAssocID="{2751506B-D61F-4353-B326-73F752C4B798}" presName="tx1" presStyleLbl="revTx" presStyleIdx="4" presStyleCnt="9"/>
      <dgm:spPr/>
    </dgm:pt>
    <dgm:pt modelId="{492A347B-76FF-DE4A-AAE8-AC968A8A56F1}" type="pres">
      <dgm:prSet presAssocID="{2751506B-D61F-4353-B326-73F752C4B798}" presName="vert1" presStyleCnt="0"/>
      <dgm:spPr/>
    </dgm:pt>
    <dgm:pt modelId="{183E79C6-8620-EF43-976D-582B431CAC43}" type="pres">
      <dgm:prSet presAssocID="{650B1A3F-2ABC-4F59-A0E0-0D53C4D7C7F5}" presName="thickLine" presStyleLbl="alignNode1" presStyleIdx="5" presStyleCnt="9"/>
      <dgm:spPr/>
    </dgm:pt>
    <dgm:pt modelId="{C232C50B-00E2-834F-8E80-9D7909686B62}" type="pres">
      <dgm:prSet presAssocID="{650B1A3F-2ABC-4F59-A0E0-0D53C4D7C7F5}" presName="horz1" presStyleCnt="0"/>
      <dgm:spPr/>
    </dgm:pt>
    <dgm:pt modelId="{26CB8C47-FD69-A348-A3FF-9D3E5013A541}" type="pres">
      <dgm:prSet presAssocID="{650B1A3F-2ABC-4F59-A0E0-0D53C4D7C7F5}" presName="tx1" presStyleLbl="revTx" presStyleIdx="5" presStyleCnt="9"/>
      <dgm:spPr/>
    </dgm:pt>
    <dgm:pt modelId="{FE5A5A74-F701-6846-8F23-E09DB4BB9C1C}" type="pres">
      <dgm:prSet presAssocID="{650B1A3F-2ABC-4F59-A0E0-0D53C4D7C7F5}" presName="vert1" presStyleCnt="0"/>
      <dgm:spPr/>
    </dgm:pt>
    <dgm:pt modelId="{BCF89933-1230-F940-947E-A2029212B8DB}" type="pres">
      <dgm:prSet presAssocID="{81916923-7B88-48E8-BED4-6777D095DA68}" presName="thickLine" presStyleLbl="alignNode1" presStyleIdx="6" presStyleCnt="9"/>
      <dgm:spPr/>
    </dgm:pt>
    <dgm:pt modelId="{DB765DD9-9E40-8F49-8548-B0F24D8E218E}" type="pres">
      <dgm:prSet presAssocID="{81916923-7B88-48E8-BED4-6777D095DA68}" presName="horz1" presStyleCnt="0"/>
      <dgm:spPr/>
    </dgm:pt>
    <dgm:pt modelId="{1C7048DD-7C16-7140-B266-A56E9234E18A}" type="pres">
      <dgm:prSet presAssocID="{81916923-7B88-48E8-BED4-6777D095DA68}" presName="tx1" presStyleLbl="revTx" presStyleIdx="6" presStyleCnt="9"/>
      <dgm:spPr/>
    </dgm:pt>
    <dgm:pt modelId="{0F4F2B46-9B44-A74D-90CE-FB7C28E1F432}" type="pres">
      <dgm:prSet presAssocID="{81916923-7B88-48E8-BED4-6777D095DA68}" presName="vert1" presStyleCnt="0"/>
      <dgm:spPr/>
    </dgm:pt>
    <dgm:pt modelId="{083AFF4D-4F94-314B-A2B0-C1A7B7AE6DCC}" type="pres">
      <dgm:prSet presAssocID="{3A80A02B-199D-42AA-A5E0-74C05592E5EF}" presName="thickLine" presStyleLbl="alignNode1" presStyleIdx="7" presStyleCnt="9"/>
      <dgm:spPr/>
    </dgm:pt>
    <dgm:pt modelId="{08B1E65D-DAF4-F74D-B4EF-C7BFAE292BF5}" type="pres">
      <dgm:prSet presAssocID="{3A80A02B-199D-42AA-A5E0-74C05592E5EF}" presName="horz1" presStyleCnt="0"/>
      <dgm:spPr/>
    </dgm:pt>
    <dgm:pt modelId="{6531BDC7-6E52-9244-BC31-6817B61FB8DC}" type="pres">
      <dgm:prSet presAssocID="{3A80A02B-199D-42AA-A5E0-74C05592E5EF}" presName="tx1" presStyleLbl="revTx" presStyleIdx="7" presStyleCnt="9"/>
      <dgm:spPr/>
    </dgm:pt>
    <dgm:pt modelId="{817C5B30-8832-0940-9BEC-666B58EB00DE}" type="pres">
      <dgm:prSet presAssocID="{3A80A02B-199D-42AA-A5E0-74C05592E5EF}" presName="vert1" presStyleCnt="0"/>
      <dgm:spPr/>
    </dgm:pt>
    <dgm:pt modelId="{90AFD05F-0BB2-6947-BDBB-8608E3D3AFBB}" type="pres">
      <dgm:prSet presAssocID="{70A4805C-ABE9-497F-A45A-CBDE5CAF7BD7}" presName="thickLine" presStyleLbl="alignNode1" presStyleIdx="8" presStyleCnt="9"/>
      <dgm:spPr/>
    </dgm:pt>
    <dgm:pt modelId="{0BF624A4-5AA5-004F-B23E-49924DC8CCE1}" type="pres">
      <dgm:prSet presAssocID="{70A4805C-ABE9-497F-A45A-CBDE5CAF7BD7}" presName="horz1" presStyleCnt="0"/>
      <dgm:spPr/>
    </dgm:pt>
    <dgm:pt modelId="{190D3E52-4C31-0648-8AE5-68CD881E4BC4}" type="pres">
      <dgm:prSet presAssocID="{70A4805C-ABE9-497F-A45A-CBDE5CAF7BD7}" presName="tx1" presStyleLbl="revTx" presStyleIdx="8" presStyleCnt="9"/>
      <dgm:spPr/>
    </dgm:pt>
    <dgm:pt modelId="{813ED865-64F5-794F-88D5-A740ADA92E1B}" type="pres">
      <dgm:prSet presAssocID="{70A4805C-ABE9-497F-A45A-CBDE5CAF7BD7}" presName="vert1" presStyleCnt="0"/>
      <dgm:spPr/>
    </dgm:pt>
  </dgm:ptLst>
  <dgm:cxnLst>
    <dgm:cxn modelId="{08E07519-34F8-421C-B6BA-58B8BB510DAF}" srcId="{1A46F513-4989-4A39-96F4-36FE9412CED8}" destId="{693C770D-B230-468C-892A-1263BD46F2A2}" srcOrd="3" destOrd="0" parTransId="{2A0EF139-8B10-406C-AF4F-4DB1412598B1}" sibTransId="{2285B4E2-ED08-44C7-9576-0BDCFB019D20}"/>
    <dgm:cxn modelId="{65500336-63CD-4C7C-9C2D-2E4AC7D74DC5}" srcId="{1A46F513-4989-4A39-96F4-36FE9412CED8}" destId="{650B1A3F-2ABC-4F59-A0E0-0D53C4D7C7F5}" srcOrd="5" destOrd="0" parTransId="{4DD6CD67-5C92-4863-9562-6433DB94D942}" sibTransId="{CA22ECF1-3D0D-4C8B-A2DF-87661E4C483C}"/>
    <dgm:cxn modelId="{6702A837-C87C-412A-B020-25B687E5DB90}" srcId="{1A46F513-4989-4A39-96F4-36FE9412CED8}" destId="{3A80A02B-199D-42AA-A5E0-74C05592E5EF}" srcOrd="7" destOrd="0" parTransId="{F2C4F2DE-6310-4F05-A11E-B1E2DEFF77ED}" sibTransId="{AA2D9152-D8A9-4222-9754-CE6D4B7E8F39}"/>
    <dgm:cxn modelId="{4DE37B5D-C37C-4C46-A24F-E0C28013BC62}" type="presOf" srcId="{6D6A251C-642D-4035-8498-D058A8DFB806}" destId="{9B7825F0-B1FD-854F-937C-7BF550E3E907}" srcOrd="0" destOrd="0" presId="urn:microsoft.com/office/officeart/2008/layout/LinedList"/>
    <dgm:cxn modelId="{2B679569-D02D-9644-BA71-3C86546D44AF}" type="presOf" srcId="{81916923-7B88-48E8-BED4-6777D095DA68}" destId="{1C7048DD-7C16-7140-B266-A56E9234E18A}" srcOrd="0" destOrd="0" presId="urn:microsoft.com/office/officeart/2008/layout/LinedList"/>
    <dgm:cxn modelId="{51A82570-621E-394C-A9D4-E2341DA58791}" type="presOf" srcId="{06EA9816-D0AE-47A8-A367-8BAD6CF5E69E}" destId="{D7A2DC3F-5623-1A44-BFCC-44ECA56E3353}" srcOrd="0" destOrd="0" presId="urn:microsoft.com/office/officeart/2008/layout/LinedList"/>
    <dgm:cxn modelId="{0207CC82-B990-4A05-9BC4-FE0754207AB3}" srcId="{1A46F513-4989-4A39-96F4-36FE9412CED8}" destId="{06EA9816-D0AE-47A8-A367-8BAD6CF5E69E}" srcOrd="2" destOrd="0" parTransId="{AA8FC314-F441-4428-8CCA-A1EA611A435E}" sibTransId="{8810BCDA-B521-4D68-851D-891975927EBF}"/>
    <dgm:cxn modelId="{D5533183-7DB3-D84E-B1D2-51BC96138C78}" type="presOf" srcId="{1A46F513-4989-4A39-96F4-36FE9412CED8}" destId="{54B2277D-105C-5545-8DB7-B374BEF2D54D}" srcOrd="0" destOrd="0" presId="urn:microsoft.com/office/officeart/2008/layout/LinedList"/>
    <dgm:cxn modelId="{3F057F8B-6C67-4CBE-B6FA-E1541FA0C6FA}" srcId="{1A46F513-4989-4A39-96F4-36FE9412CED8}" destId="{2751506B-D61F-4353-B326-73F752C4B798}" srcOrd="4" destOrd="0" parTransId="{73374AFA-7353-4BDE-B26E-F6B90972E24E}" sibTransId="{B827AD01-07D1-422A-8792-50F8D96EF107}"/>
    <dgm:cxn modelId="{DDDBBF95-2CAB-1344-B128-313C1F681F8F}" type="presOf" srcId="{5BE5303D-DC44-435F-BFB4-DC3A40C1D363}" destId="{9BDCE628-FCC2-3E41-9A8F-FB8E22295CA5}" srcOrd="0" destOrd="0" presId="urn:microsoft.com/office/officeart/2008/layout/LinedList"/>
    <dgm:cxn modelId="{3CAAFE9E-E340-B040-970A-BFDD30ACBB94}" type="presOf" srcId="{3A80A02B-199D-42AA-A5E0-74C05592E5EF}" destId="{6531BDC7-6E52-9244-BC31-6817B61FB8DC}" srcOrd="0" destOrd="0" presId="urn:microsoft.com/office/officeart/2008/layout/LinedList"/>
    <dgm:cxn modelId="{550F28B4-E815-422C-93AA-A0469F054260}" srcId="{1A46F513-4989-4A39-96F4-36FE9412CED8}" destId="{81916923-7B88-48E8-BED4-6777D095DA68}" srcOrd="6" destOrd="0" parTransId="{F26FEFFD-DCF1-495E-8203-811F6BABC3A7}" sibTransId="{1C0C5EAC-1E47-4C36-9855-9CFFCB053CAA}"/>
    <dgm:cxn modelId="{5F328EBA-E513-9744-A46C-2039153471D4}" type="presOf" srcId="{650B1A3F-2ABC-4F59-A0E0-0D53C4D7C7F5}" destId="{26CB8C47-FD69-A348-A3FF-9D3E5013A541}" srcOrd="0" destOrd="0" presId="urn:microsoft.com/office/officeart/2008/layout/LinedList"/>
    <dgm:cxn modelId="{40040BC6-18B8-4E2A-A228-CAC178B46625}" srcId="{1A46F513-4989-4A39-96F4-36FE9412CED8}" destId="{6D6A251C-642D-4035-8498-D058A8DFB806}" srcOrd="1" destOrd="0" parTransId="{E561D584-4F6F-49E7-9FF1-56C721CB13FE}" sibTransId="{5D52E3E5-EBB5-4E1F-87EA-8095327216FE}"/>
    <dgm:cxn modelId="{7D80E3D8-C7D9-5841-A9B3-01BFB83EAA20}" type="presOf" srcId="{70A4805C-ABE9-497F-A45A-CBDE5CAF7BD7}" destId="{190D3E52-4C31-0648-8AE5-68CD881E4BC4}" srcOrd="0" destOrd="0" presId="urn:microsoft.com/office/officeart/2008/layout/LinedList"/>
    <dgm:cxn modelId="{9BDBC8D9-B084-4BD7-9F21-6E8F4D1D4270}" srcId="{1A46F513-4989-4A39-96F4-36FE9412CED8}" destId="{5BE5303D-DC44-435F-BFB4-DC3A40C1D363}" srcOrd="0" destOrd="0" parTransId="{5B271755-03C5-44CE-8A83-484BB9554FBE}" sibTransId="{3B313AE9-686B-448F-B3A7-4A4B7050D24D}"/>
    <dgm:cxn modelId="{74B3F1DE-4C60-F344-B799-2202CFCC188A}" type="presOf" srcId="{693C770D-B230-468C-892A-1263BD46F2A2}" destId="{F7EB166E-B2CF-884F-BE70-761C7F59E2E5}" srcOrd="0" destOrd="0" presId="urn:microsoft.com/office/officeart/2008/layout/LinedList"/>
    <dgm:cxn modelId="{715529E6-EFB4-B44C-A891-7B78D9F3CE67}" type="presOf" srcId="{2751506B-D61F-4353-B326-73F752C4B798}" destId="{14DC174C-5A9D-B940-BF5B-33DA67EFE391}" srcOrd="0" destOrd="0" presId="urn:microsoft.com/office/officeart/2008/layout/LinedList"/>
    <dgm:cxn modelId="{73BA2EEC-FAC8-4D2F-8388-D8C394C7240F}" srcId="{1A46F513-4989-4A39-96F4-36FE9412CED8}" destId="{70A4805C-ABE9-497F-A45A-CBDE5CAF7BD7}" srcOrd="8" destOrd="0" parTransId="{03ACAED5-3F0F-4E9D-A178-2C65378DBA59}" sibTransId="{21BCE49D-040B-4099-BE10-683802AAA39E}"/>
    <dgm:cxn modelId="{A19DFF92-2961-B540-B2E4-8AA40D3C21D3}" type="presParOf" srcId="{54B2277D-105C-5545-8DB7-B374BEF2D54D}" destId="{0D78053E-B234-764C-A5D9-A92937765853}" srcOrd="0" destOrd="0" presId="urn:microsoft.com/office/officeart/2008/layout/LinedList"/>
    <dgm:cxn modelId="{6E7A975F-687F-B948-AFE9-E4A19B3641A0}" type="presParOf" srcId="{54B2277D-105C-5545-8DB7-B374BEF2D54D}" destId="{7AE7AE54-6C2C-4E47-A509-D96804DF1359}" srcOrd="1" destOrd="0" presId="urn:microsoft.com/office/officeart/2008/layout/LinedList"/>
    <dgm:cxn modelId="{ECC514C1-7D90-C64A-AC78-5AEF7FCA17E4}" type="presParOf" srcId="{7AE7AE54-6C2C-4E47-A509-D96804DF1359}" destId="{9BDCE628-FCC2-3E41-9A8F-FB8E22295CA5}" srcOrd="0" destOrd="0" presId="urn:microsoft.com/office/officeart/2008/layout/LinedList"/>
    <dgm:cxn modelId="{A2EECF44-7DFB-FE41-958A-3014EB7958B0}" type="presParOf" srcId="{7AE7AE54-6C2C-4E47-A509-D96804DF1359}" destId="{0AEB0034-7279-5747-B081-3B11BCE4D94C}" srcOrd="1" destOrd="0" presId="urn:microsoft.com/office/officeart/2008/layout/LinedList"/>
    <dgm:cxn modelId="{8BB4B57D-8D6E-EA4F-83C7-F8E3F6AEDDBF}" type="presParOf" srcId="{54B2277D-105C-5545-8DB7-B374BEF2D54D}" destId="{F374B6B5-4C2C-6741-8F36-08760FE23E23}" srcOrd="2" destOrd="0" presId="urn:microsoft.com/office/officeart/2008/layout/LinedList"/>
    <dgm:cxn modelId="{DAA360AF-A362-C847-9525-C8D03C776401}" type="presParOf" srcId="{54B2277D-105C-5545-8DB7-B374BEF2D54D}" destId="{13066E69-673C-3143-AC3D-42F65F0F280F}" srcOrd="3" destOrd="0" presId="urn:microsoft.com/office/officeart/2008/layout/LinedList"/>
    <dgm:cxn modelId="{1AD0E371-AC35-0147-AC2A-27A8931F440F}" type="presParOf" srcId="{13066E69-673C-3143-AC3D-42F65F0F280F}" destId="{9B7825F0-B1FD-854F-937C-7BF550E3E907}" srcOrd="0" destOrd="0" presId="urn:microsoft.com/office/officeart/2008/layout/LinedList"/>
    <dgm:cxn modelId="{8D1F43AC-F820-CF46-AECB-6ACCBE61D2DF}" type="presParOf" srcId="{13066E69-673C-3143-AC3D-42F65F0F280F}" destId="{1AEAB399-BEA2-D443-9F76-18617A62253C}" srcOrd="1" destOrd="0" presId="urn:microsoft.com/office/officeart/2008/layout/LinedList"/>
    <dgm:cxn modelId="{03754C60-21D6-B548-B4A4-682856588EA6}" type="presParOf" srcId="{54B2277D-105C-5545-8DB7-B374BEF2D54D}" destId="{06EA977F-0971-1243-AB24-CF0171A88D90}" srcOrd="4" destOrd="0" presId="urn:microsoft.com/office/officeart/2008/layout/LinedList"/>
    <dgm:cxn modelId="{B0C07B3E-FF21-CF48-8C72-A28B2B349A19}" type="presParOf" srcId="{54B2277D-105C-5545-8DB7-B374BEF2D54D}" destId="{6BDCF908-DCD9-C345-B111-013961E10262}" srcOrd="5" destOrd="0" presId="urn:microsoft.com/office/officeart/2008/layout/LinedList"/>
    <dgm:cxn modelId="{B5593289-3D7C-CE4D-9F61-E217EC2DBB13}" type="presParOf" srcId="{6BDCF908-DCD9-C345-B111-013961E10262}" destId="{D7A2DC3F-5623-1A44-BFCC-44ECA56E3353}" srcOrd="0" destOrd="0" presId="urn:microsoft.com/office/officeart/2008/layout/LinedList"/>
    <dgm:cxn modelId="{E419254C-2332-BF43-A0AC-975EF07194DD}" type="presParOf" srcId="{6BDCF908-DCD9-C345-B111-013961E10262}" destId="{F0F91664-982C-E949-9350-192A695A6D7D}" srcOrd="1" destOrd="0" presId="urn:microsoft.com/office/officeart/2008/layout/LinedList"/>
    <dgm:cxn modelId="{87DC72B8-ED2C-B748-B045-EF42CFA65618}" type="presParOf" srcId="{54B2277D-105C-5545-8DB7-B374BEF2D54D}" destId="{679B6A61-F780-EF4E-9FE9-B49E74649795}" srcOrd="6" destOrd="0" presId="urn:microsoft.com/office/officeart/2008/layout/LinedList"/>
    <dgm:cxn modelId="{43EE14EE-DE04-E94A-8ADF-53A90FD87EC4}" type="presParOf" srcId="{54B2277D-105C-5545-8DB7-B374BEF2D54D}" destId="{088235B9-F1A2-534D-ACC0-C2E68604553F}" srcOrd="7" destOrd="0" presId="urn:microsoft.com/office/officeart/2008/layout/LinedList"/>
    <dgm:cxn modelId="{3479A421-F44E-C74F-A81C-DD8B9D0EAF34}" type="presParOf" srcId="{088235B9-F1A2-534D-ACC0-C2E68604553F}" destId="{F7EB166E-B2CF-884F-BE70-761C7F59E2E5}" srcOrd="0" destOrd="0" presId="urn:microsoft.com/office/officeart/2008/layout/LinedList"/>
    <dgm:cxn modelId="{20050B1C-22B3-A14F-BBFD-A6C24C230A5A}" type="presParOf" srcId="{088235B9-F1A2-534D-ACC0-C2E68604553F}" destId="{674E56EE-7E77-BA44-922F-A8FECE94DCF0}" srcOrd="1" destOrd="0" presId="urn:microsoft.com/office/officeart/2008/layout/LinedList"/>
    <dgm:cxn modelId="{A94F516D-C891-8D44-A948-8284BE1DCE96}" type="presParOf" srcId="{54B2277D-105C-5545-8DB7-B374BEF2D54D}" destId="{45183670-A78B-234D-B7D4-BF48B939E7D2}" srcOrd="8" destOrd="0" presId="urn:microsoft.com/office/officeart/2008/layout/LinedList"/>
    <dgm:cxn modelId="{FB8F875F-B836-EF49-8427-423E1CE4A9E8}" type="presParOf" srcId="{54B2277D-105C-5545-8DB7-B374BEF2D54D}" destId="{32135514-0E2B-1348-ADF8-93DAC6686F0B}" srcOrd="9" destOrd="0" presId="urn:microsoft.com/office/officeart/2008/layout/LinedList"/>
    <dgm:cxn modelId="{C9BAE1F1-1551-854F-A9A0-34BD287F070A}" type="presParOf" srcId="{32135514-0E2B-1348-ADF8-93DAC6686F0B}" destId="{14DC174C-5A9D-B940-BF5B-33DA67EFE391}" srcOrd="0" destOrd="0" presId="urn:microsoft.com/office/officeart/2008/layout/LinedList"/>
    <dgm:cxn modelId="{E49B8ED7-CA50-AE46-98BC-72705BAD508B}" type="presParOf" srcId="{32135514-0E2B-1348-ADF8-93DAC6686F0B}" destId="{492A347B-76FF-DE4A-AAE8-AC968A8A56F1}" srcOrd="1" destOrd="0" presId="urn:microsoft.com/office/officeart/2008/layout/LinedList"/>
    <dgm:cxn modelId="{B1B4356F-B611-6F43-BB9C-573F1ABBE21D}" type="presParOf" srcId="{54B2277D-105C-5545-8DB7-B374BEF2D54D}" destId="{183E79C6-8620-EF43-976D-582B431CAC43}" srcOrd="10" destOrd="0" presId="urn:microsoft.com/office/officeart/2008/layout/LinedList"/>
    <dgm:cxn modelId="{3E91D4F0-D13C-8A42-B3C0-C4E6BD8807D3}" type="presParOf" srcId="{54B2277D-105C-5545-8DB7-B374BEF2D54D}" destId="{C232C50B-00E2-834F-8E80-9D7909686B62}" srcOrd="11" destOrd="0" presId="urn:microsoft.com/office/officeart/2008/layout/LinedList"/>
    <dgm:cxn modelId="{079A2FC1-1379-144C-9CD0-85455FE08A94}" type="presParOf" srcId="{C232C50B-00E2-834F-8E80-9D7909686B62}" destId="{26CB8C47-FD69-A348-A3FF-9D3E5013A541}" srcOrd="0" destOrd="0" presId="urn:microsoft.com/office/officeart/2008/layout/LinedList"/>
    <dgm:cxn modelId="{6A2FA8F8-9446-734C-A754-954008C90F07}" type="presParOf" srcId="{C232C50B-00E2-834F-8E80-9D7909686B62}" destId="{FE5A5A74-F701-6846-8F23-E09DB4BB9C1C}" srcOrd="1" destOrd="0" presId="urn:microsoft.com/office/officeart/2008/layout/LinedList"/>
    <dgm:cxn modelId="{915AEAF9-D301-7443-805F-1B2287C81473}" type="presParOf" srcId="{54B2277D-105C-5545-8DB7-B374BEF2D54D}" destId="{BCF89933-1230-F940-947E-A2029212B8DB}" srcOrd="12" destOrd="0" presId="urn:microsoft.com/office/officeart/2008/layout/LinedList"/>
    <dgm:cxn modelId="{B1CD60DA-7BCB-B44D-8745-B06E843FF8D7}" type="presParOf" srcId="{54B2277D-105C-5545-8DB7-B374BEF2D54D}" destId="{DB765DD9-9E40-8F49-8548-B0F24D8E218E}" srcOrd="13" destOrd="0" presId="urn:microsoft.com/office/officeart/2008/layout/LinedList"/>
    <dgm:cxn modelId="{0C119EA1-B489-C145-A426-3BFB4792CEA6}" type="presParOf" srcId="{DB765DD9-9E40-8F49-8548-B0F24D8E218E}" destId="{1C7048DD-7C16-7140-B266-A56E9234E18A}" srcOrd="0" destOrd="0" presId="urn:microsoft.com/office/officeart/2008/layout/LinedList"/>
    <dgm:cxn modelId="{D9693362-D0A9-F24A-872B-7E5012A0E042}" type="presParOf" srcId="{DB765DD9-9E40-8F49-8548-B0F24D8E218E}" destId="{0F4F2B46-9B44-A74D-90CE-FB7C28E1F432}" srcOrd="1" destOrd="0" presId="urn:microsoft.com/office/officeart/2008/layout/LinedList"/>
    <dgm:cxn modelId="{AF9CC7F7-9DED-2D43-BD81-829CBDD3652D}" type="presParOf" srcId="{54B2277D-105C-5545-8DB7-B374BEF2D54D}" destId="{083AFF4D-4F94-314B-A2B0-C1A7B7AE6DCC}" srcOrd="14" destOrd="0" presId="urn:microsoft.com/office/officeart/2008/layout/LinedList"/>
    <dgm:cxn modelId="{A182B927-7153-3747-8D29-C55DD7B9B054}" type="presParOf" srcId="{54B2277D-105C-5545-8DB7-B374BEF2D54D}" destId="{08B1E65D-DAF4-F74D-B4EF-C7BFAE292BF5}" srcOrd="15" destOrd="0" presId="urn:microsoft.com/office/officeart/2008/layout/LinedList"/>
    <dgm:cxn modelId="{E0A79CDE-D043-F744-A1F8-C190BACB952C}" type="presParOf" srcId="{08B1E65D-DAF4-F74D-B4EF-C7BFAE292BF5}" destId="{6531BDC7-6E52-9244-BC31-6817B61FB8DC}" srcOrd="0" destOrd="0" presId="urn:microsoft.com/office/officeart/2008/layout/LinedList"/>
    <dgm:cxn modelId="{4B92C885-044F-774F-9FB0-9CF43D9AD2E2}" type="presParOf" srcId="{08B1E65D-DAF4-F74D-B4EF-C7BFAE292BF5}" destId="{817C5B30-8832-0940-9BEC-666B58EB00DE}" srcOrd="1" destOrd="0" presId="urn:microsoft.com/office/officeart/2008/layout/LinedList"/>
    <dgm:cxn modelId="{30E8D54E-CACD-3243-ACFA-74D49DEECDD2}" type="presParOf" srcId="{54B2277D-105C-5545-8DB7-B374BEF2D54D}" destId="{90AFD05F-0BB2-6947-BDBB-8608E3D3AFBB}" srcOrd="16" destOrd="0" presId="urn:microsoft.com/office/officeart/2008/layout/LinedList"/>
    <dgm:cxn modelId="{CFE7954C-1A4E-844A-9A0C-9DA04645E222}" type="presParOf" srcId="{54B2277D-105C-5545-8DB7-B374BEF2D54D}" destId="{0BF624A4-5AA5-004F-B23E-49924DC8CCE1}" srcOrd="17" destOrd="0" presId="urn:microsoft.com/office/officeart/2008/layout/LinedList"/>
    <dgm:cxn modelId="{EBF6697A-8096-5F45-8DA8-911CA699BDF6}" type="presParOf" srcId="{0BF624A4-5AA5-004F-B23E-49924DC8CCE1}" destId="{190D3E52-4C31-0648-8AE5-68CD881E4BC4}" srcOrd="0" destOrd="0" presId="urn:microsoft.com/office/officeart/2008/layout/LinedList"/>
    <dgm:cxn modelId="{19C8692A-5E9F-074E-9DA1-FFFB00DB43C1}" type="presParOf" srcId="{0BF624A4-5AA5-004F-B23E-49924DC8CCE1}" destId="{813ED865-64F5-794F-88D5-A740ADA92E1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E52AC4-2382-4BDC-9935-8DF9E68F0973}" type="doc">
      <dgm:prSet loTypeId="urn:microsoft.com/office/officeart/2017/3/layout/DropPinTimeline" loCatId="process" qsTypeId="urn:microsoft.com/office/officeart/2005/8/quickstyle/simple4" qsCatId="simple" csTypeId="urn:microsoft.com/office/officeart/2005/8/colors/accent1_2" csCatId="accent1" phldr="1"/>
      <dgm:spPr/>
      <dgm:t>
        <a:bodyPr/>
        <a:lstStyle/>
        <a:p>
          <a:endParaRPr lang="en-US"/>
        </a:p>
      </dgm:t>
    </dgm:pt>
    <dgm:pt modelId="{06960C0E-50DC-45F9-B0FE-B77FBA8D76FE}">
      <dgm:prSet/>
      <dgm:spPr/>
      <dgm:t>
        <a:bodyPr/>
        <a:lstStyle/>
        <a:p>
          <a:pPr>
            <a:defRPr b="1"/>
          </a:pPr>
          <a:r>
            <a:rPr lang="en-US"/>
            <a:t>6 avr. 1793</a:t>
          </a:r>
        </a:p>
      </dgm:t>
    </dgm:pt>
    <dgm:pt modelId="{AE68BC8D-541D-459F-90C9-FB1EA8108E45}" type="parTrans" cxnId="{FA3767AB-CA26-4137-80EF-B57D8DDFBB14}">
      <dgm:prSet/>
      <dgm:spPr/>
      <dgm:t>
        <a:bodyPr/>
        <a:lstStyle/>
        <a:p>
          <a:endParaRPr lang="en-US"/>
        </a:p>
      </dgm:t>
    </dgm:pt>
    <dgm:pt modelId="{0A622C1C-8471-4558-ADC4-839DCC8463B9}" type="sibTrans" cxnId="{FA3767AB-CA26-4137-80EF-B57D8DDFBB14}">
      <dgm:prSet/>
      <dgm:spPr/>
      <dgm:t>
        <a:bodyPr/>
        <a:lstStyle/>
        <a:p>
          <a:endParaRPr lang="en-US"/>
        </a:p>
      </dgm:t>
    </dgm:pt>
    <dgm:pt modelId="{E0FA3547-7ABC-42A5-925C-EB1E9288AB26}">
      <dgm:prSet/>
      <dgm:spPr/>
      <dgm:t>
        <a:bodyPr/>
        <a:lstStyle/>
        <a:p>
          <a:r>
            <a:rPr lang="en-US"/>
            <a:t>création du Comité de Salut Public</a:t>
          </a:r>
        </a:p>
      </dgm:t>
    </dgm:pt>
    <dgm:pt modelId="{23BB93B9-89DE-4EE1-96FC-4F03669F3474}" type="parTrans" cxnId="{F5F707CE-80A5-41BB-9AF7-74A24AE1AEA5}">
      <dgm:prSet/>
      <dgm:spPr/>
      <dgm:t>
        <a:bodyPr/>
        <a:lstStyle/>
        <a:p>
          <a:endParaRPr lang="en-US"/>
        </a:p>
      </dgm:t>
    </dgm:pt>
    <dgm:pt modelId="{716FE03B-433E-4F09-884E-92567C068E3D}" type="sibTrans" cxnId="{F5F707CE-80A5-41BB-9AF7-74A24AE1AEA5}">
      <dgm:prSet/>
      <dgm:spPr/>
      <dgm:t>
        <a:bodyPr/>
        <a:lstStyle/>
        <a:p>
          <a:endParaRPr lang="en-US"/>
        </a:p>
      </dgm:t>
    </dgm:pt>
    <dgm:pt modelId="{964D43DB-577D-413E-86F6-DA8B4263B510}">
      <dgm:prSet/>
      <dgm:spPr/>
      <dgm:t>
        <a:bodyPr/>
        <a:lstStyle/>
        <a:p>
          <a:pPr>
            <a:defRPr b="1"/>
          </a:pPr>
          <a:r>
            <a:rPr lang="en-US"/>
            <a:t>juin</a:t>
          </a:r>
        </a:p>
      </dgm:t>
    </dgm:pt>
    <dgm:pt modelId="{90E49A93-52CB-4777-B1B0-ECC09FBCE440}" type="parTrans" cxnId="{D0C231DA-CAC1-40BE-8669-FD0D9826DB4B}">
      <dgm:prSet/>
      <dgm:spPr/>
      <dgm:t>
        <a:bodyPr/>
        <a:lstStyle/>
        <a:p>
          <a:endParaRPr lang="en-US"/>
        </a:p>
      </dgm:t>
    </dgm:pt>
    <dgm:pt modelId="{A3CBAF4C-4F16-493F-AE59-9E39A5C6536C}" type="sibTrans" cxnId="{D0C231DA-CAC1-40BE-8669-FD0D9826DB4B}">
      <dgm:prSet/>
      <dgm:spPr/>
      <dgm:t>
        <a:bodyPr/>
        <a:lstStyle/>
        <a:p>
          <a:endParaRPr lang="en-US"/>
        </a:p>
      </dgm:t>
    </dgm:pt>
    <dgm:pt modelId="{24108B97-06FC-424E-A681-C070392FFA39}">
      <dgm:prSet/>
      <dgm:spPr/>
      <dgm:t>
        <a:bodyPr/>
        <a:lstStyle/>
        <a:p>
          <a:r>
            <a:rPr lang="en-US"/>
            <a:t>Début juin : exclusion des députés Girondins. Soulèvement fédéraliste dans le sud-ouest et le sud-est</a:t>
          </a:r>
        </a:p>
      </dgm:t>
    </dgm:pt>
    <dgm:pt modelId="{4924A204-0253-4981-A460-FD820BC38814}" type="parTrans" cxnId="{A857B6FF-4B29-4D4E-8440-5599D1E2A2BF}">
      <dgm:prSet/>
      <dgm:spPr/>
      <dgm:t>
        <a:bodyPr/>
        <a:lstStyle/>
        <a:p>
          <a:endParaRPr lang="en-US"/>
        </a:p>
      </dgm:t>
    </dgm:pt>
    <dgm:pt modelId="{451C3ED7-8F67-4A54-BFCE-972E654FD5BF}" type="sibTrans" cxnId="{A857B6FF-4B29-4D4E-8440-5599D1E2A2BF}">
      <dgm:prSet/>
      <dgm:spPr/>
      <dgm:t>
        <a:bodyPr/>
        <a:lstStyle/>
        <a:p>
          <a:endParaRPr lang="en-US"/>
        </a:p>
      </dgm:t>
    </dgm:pt>
    <dgm:pt modelId="{1F43B3AC-E815-43A4-ABB1-5B9DF7A0EE28}">
      <dgm:prSet/>
      <dgm:spPr/>
      <dgm:t>
        <a:bodyPr/>
        <a:lstStyle/>
        <a:p>
          <a:pPr>
            <a:defRPr b="1"/>
          </a:pPr>
          <a:r>
            <a:rPr lang="en-US"/>
            <a:t>24 juin</a:t>
          </a:r>
        </a:p>
      </dgm:t>
    </dgm:pt>
    <dgm:pt modelId="{02004E4D-D54D-4CCE-8437-DC356F8DBF10}" type="parTrans" cxnId="{24864F10-4830-4CB1-BA0F-C789861F5645}">
      <dgm:prSet/>
      <dgm:spPr/>
      <dgm:t>
        <a:bodyPr/>
        <a:lstStyle/>
        <a:p>
          <a:endParaRPr lang="en-US"/>
        </a:p>
      </dgm:t>
    </dgm:pt>
    <dgm:pt modelId="{3407C558-C199-47B1-B5A6-5D8A7AD7866D}" type="sibTrans" cxnId="{24864F10-4830-4CB1-BA0F-C789861F5645}">
      <dgm:prSet/>
      <dgm:spPr/>
      <dgm:t>
        <a:bodyPr/>
        <a:lstStyle/>
        <a:p>
          <a:endParaRPr lang="en-US"/>
        </a:p>
      </dgm:t>
    </dgm:pt>
    <dgm:pt modelId="{9139A275-B4ED-4E9E-88EE-377A8A0EBF8C}">
      <dgm:prSet/>
      <dgm:spPr/>
      <dgm:t>
        <a:bodyPr/>
        <a:lstStyle/>
        <a:p>
          <a:r>
            <a:rPr lang="en-US"/>
            <a:t>La constitution est adoptée par la Convention</a:t>
          </a:r>
        </a:p>
      </dgm:t>
    </dgm:pt>
    <dgm:pt modelId="{256DA741-79DD-4B02-AC3D-E084E849C38C}" type="parTrans" cxnId="{8C2106F8-7652-4C37-861F-1BD3FCE254DB}">
      <dgm:prSet/>
      <dgm:spPr/>
      <dgm:t>
        <a:bodyPr/>
        <a:lstStyle/>
        <a:p>
          <a:endParaRPr lang="en-US"/>
        </a:p>
      </dgm:t>
    </dgm:pt>
    <dgm:pt modelId="{F0C982EC-F7A8-4702-9715-0E10D3175D29}" type="sibTrans" cxnId="{8C2106F8-7652-4C37-861F-1BD3FCE254DB}">
      <dgm:prSet/>
      <dgm:spPr/>
      <dgm:t>
        <a:bodyPr/>
        <a:lstStyle/>
        <a:p>
          <a:endParaRPr lang="en-US"/>
        </a:p>
      </dgm:t>
    </dgm:pt>
    <dgm:pt modelId="{822E3F17-6301-4D59-8EF4-6440B219EB16}">
      <dgm:prSet/>
      <dgm:spPr/>
      <dgm:t>
        <a:bodyPr/>
        <a:lstStyle/>
        <a:p>
          <a:pPr>
            <a:defRPr b="1"/>
          </a:pPr>
          <a:r>
            <a:rPr lang="en-US"/>
            <a:t>1 août</a:t>
          </a:r>
        </a:p>
      </dgm:t>
    </dgm:pt>
    <dgm:pt modelId="{D252A9D2-8B6C-4884-B885-F8415608EEAD}" type="parTrans" cxnId="{FB8B3F35-5FE4-4928-9F9D-63F21A14BD93}">
      <dgm:prSet/>
      <dgm:spPr/>
      <dgm:t>
        <a:bodyPr/>
        <a:lstStyle/>
        <a:p>
          <a:endParaRPr lang="en-US"/>
        </a:p>
      </dgm:t>
    </dgm:pt>
    <dgm:pt modelId="{0958543A-01F8-4FE9-B520-8CA5C0AB3DDF}" type="sibTrans" cxnId="{FB8B3F35-5FE4-4928-9F9D-63F21A14BD93}">
      <dgm:prSet/>
      <dgm:spPr/>
      <dgm:t>
        <a:bodyPr/>
        <a:lstStyle/>
        <a:p>
          <a:endParaRPr lang="en-US"/>
        </a:p>
      </dgm:t>
    </dgm:pt>
    <dgm:pt modelId="{8EF8EFBA-C97D-4601-88AF-63830200207F}">
      <dgm:prSet/>
      <dgm:spPr/>
      <dgm:t>
        <a:bodyPr/>
        <a:lstStyle/>
        <a:p>
          <a:r>
            <a:rPr lang="en-US"/>
            <a:t>La destruction de la Vendée est décidée par la Convention</a:t>
          </a:r>
        </a:p>
      </dgm:t>
    </dgm:pt>
    <dgm:pt modelId="{E27F6D71-A24E-4E73-98CB-22E75489759B}" type="parTrans" cxnId="{8D941F86-1A96-4609-8040-24BC3D2C8283}">
      <dgm:prSet/>
      <dgm:spPr/>
      <dgm:t>
        <a:bodyPr/>
        <a:lstStyle/>
        <a:p>
          <a:endParaRPr lang="en-US"/>
        </a:p>
      </dgm:t>
    </dgm:pt>
    <dgm:pt modelId="{3A93B57B-DC5D-447B-94BE-C05D4130350E}" type="sibTrans" cxnId="{8D941F86-1A96-4609-8040-24BC3D2C8283}">
      <dgm:prSet/>
      <dgm:spPr/>
      <dgm:t>
        <a:bodyPr/>
        <a:lstStyle/>
        <a:p>
          <a:endParaRPr lang="en-US"/>
        </a:p>
      </dgm:t>
    </dgm:pt>
    <dgm:pt modelId="{928F4940-2336-4EC3-9AFF-8C39E3D3ACEE}">
      <dgm:prSet/>
      <dgm:spPr/>
      <dgm:t>
        <a:bodyPr/>
        <a:lstStyle/>
        <a:p>
          <a:pPr>
            <a:defRPr b="1"/>
          </a:pPr>
          <a:r>
            <a:rPr lang="en-US"/>
            <a:t>5 sept.</a:t>
          </a:r>
        </a:p>
      </dgm:t>
    </dgm:pt>
    <dgm:pt modelId="{DE27E195-3AFE-47E0-BFEF-C9BBC817C687}" type="parTrans" cxnId="{E6F33B9D-8102-42A8-BC4A-A7FD672AB37E}">
      <dgm:prSet/>
      <dgm:spPr/>
      <dgm:t>
        <a:bodyPr/>
        <a:lstStyle/>
        <a:p>
          <a:endParaRPr lang="en-US"/>
        </a:p>
      </dgm:t>
    </dgm:pt>
    <dgm:pt modelId="{53AA4A4B-D990-4128-873F-CEDADFCD3A09}" type="sibTrans" cxnId="{E6F33B9D-8102-42A8-BC4A-A7FD672AB37E}">
      <dgm:prSet/>
      <dgm:spPr/>
      <dgm:t>
        <a:bodyPr/>
        <a:lstStyle/>
        <a:p>
          <a:endParaRPr lang="en-US"/>
        </a:p>
      </dgm:t>
    </dgm:pt>
    <dgm:pt modelId="{95E77851-77A1-40AA-9F32-92D57253A34F}">
      <dgm:prSet/>
      <dgm:spPr/>
      <dgm:t>
        <a:bodyPr/>
        <a:lstStyle/>
        <a:p>
          <a:r>
            <a:rPr lang="en-US"/>
            <a:t>l’Assemblée met la Terreur à l’ordre du jour</a:t>
          </a:r>
        </a:p>
      </dgm:t>
    </dgm:pt>
    <dgm:pt modelId="{7D63E80F-FA93-4637-88D2-6C8ABF0FEC60}" type="parTrans" cxnId="{90D92E20-CEB2-4AD9-9F5B-BEC91164D1BD}">
      <dgm:prSet/>
      <dgm:spPr/>
      <dgm:t>
        <a:bodyPr/>
        <a:lstStyle/>
        <a:p>
          <a:endParaRPr lang="en-US"/>
        </a:p>
      </dgm:t>
    </dgm:pt>
    <dgm:pt modelId="{639E0790-303B-46B7-B564-EC4368F9E698}" type="sibTrans" cxnId="{90D92E20-CEB2-4AD9-9F5B-BEC91164D1BD}">
      <dgm:prSet/>
      <dgm:spPr/>
      <dgm:t>
        <a:bodyPr/>
        <a:lstStyle/>
        <a:p>
          <a:endParaRPr lang="en-US"/>
        </a:p>
      </dgm:t>
    </dgm:pt>
    <dgm:pt modelId="{A7C980A7-17E3-415D-99A0-4CBDF9C639D1}">
      <dgm:prSet/>
      <dgm:spPr/>
      <dgm:t>
        <a:bodyPr/>
        <a:lstStyle/>
        <a:p>
          <a:pPr>
            <a:defRPr b="1"/>
          </a:pPr>
          <a:r>
            <a:rPr lang="en-US"/>
            <a:t>11 sept.</a:t>
          </a:r>
        </a:p>
      </dgm:t>
    </dgm:pt>
    <dgm:pt modelId="{BC66569F-8898-434F-BC82-2D5302BFE2B4}" type="parTrans" cxnId="{FBC48288-8827-4AB1-BE61-BB875FF30D2B}">
      <dgm:prSet/>
      <dgm:spPr/>
      <dgm:t>
        <a:bodyPr/>
        <a:lstStyle/>
        <a:p>
          <a:endParaRPr lang="en-US"/>
        </a:p>
      </dgm:t>
    </dgm:pt>
    <dgm:pt modelId="{DEBEC16B-7F81-49C1-B437-9B5DEBD006D1}" type="sibTrans" cxnId="{FBC48288-8827-4AB1-BE61-BB875FF30D2B}">
      <dgm:prSet/>
      <dgm:spPr/>
      <dgm:t>
        <a:bodyPr/>
        <a:lstStyle/>
        <a:p>
          <a:endParaRPr lang="en-US"/>
        </a:p>
      </dgm:t>
    </dgm:pt>
    <dgm:pt modelId="{144A3FB1-06E6-4C78-83B9-B472ED163A2B}">
      <dgm:prSet/>
      <dgm:spPr/>
      <dgm:t>
        <a:bodyPr/>
        <a:lstStyle/>
        <a:p>
          <a:r>
            <a:rPr lang="en-US"/>
            <a:t>le maximum des grains et des fourrages est décrété</a:t>
          </a:r>
        </a:p>
      </dgm:t>
    </dgm:pt>
    <dgm:pt modelId="{3FDBF46A-C842-4D86-B4EB-721F1B4EB1B0}" type="parTrans" cxnId="{18E1B773-343B-442C-90DC-9874114DA97C}">
      <dgm:prSet/>
      <dgm:spPr/>
      <dgm:t>
        <a:bodyPr/>
        <a:lstStyle/>
        <a:p>
          <a:endParaRPr lang="en-US"/>
        </a:p>
      </dgm:t>
    </dgm:pt>
    <dgm:pt modelId="{A41971EB-7DD2-4664-93CE-7477921DAF25}" type="sibTrans" cxnId="{18E1B773-343B-442C-90DC-9874114DA97C}">
      <dgm:prSet/>
      <dgm:spPr/>
      <dgm:t>
        <a:bodyPr/>
        <a:lstStyle/>
        <a:p>
          <a:endParaRPr lang="en-US"/>
        </a:p>
      </dgm:t>
    </dgm:pt>
    <dgm:pt modelId="{949B1ADB-2ACB-407A-891E-6C3CF8D3C7C2}">
      <dgm:prSet/>
      <dgm:spPr/>
      <dgm:t>
        <a:bodyPr/>
        <a:lstStyle/>
        <a:p>
          <a:pPr>
            <a:defRPr b="1"/>
          </a:pPr>
          <a:r>
            <a:rPr lang="en-US"/>
            <a:t>12 oct. 1793</a:t>
          </a:r>
        </a:p>
      </dgm:t>
    </dgm:pt>
    <dgm:pt modelId="{7092A7BC-CEA2-4D35-935C-068E8D408511}" type="parTrans" cxnId="{1198E675-7CD2-42BC-8465-A2E2AE410EF7}">
      <dgm:prSet/>
      <dgm:spPr/>
      <dgm:t>
        <a:bodyPr/>
        <a:lstStyle/>
        <a:p>
          <a:endParaRPr lang="en-US"/>
        </a:p>
      </dgm:t>
    </dgm:pt>
    <dgm:pt modelId="{0DEE6B4E-5F54-455C-998B-54E5225080C1}" type="sibTrans" cxnId="{1198E675-7CD2-42BC-8465-A2E2AE410EF7}">
      <dgm:prSet/>
      <dgm:spPr/>
      <dgm:t>
        <a:bodyPr/>
        <a:lstStyle/>
        <a:p>
          <a:endParaRPr lang="en-US"/>
        </a:p>
      </dgm:t>
    </dgm:pt>
    <dgm:pt modelId="{4965139E-4C43-4A59-A1BE-B05E23BB9C09}">
      <dgm:prSet/>
      <dgm:spPr/>
      <dgm:t>
        <a:bodyPr/>
        <a:lstStyle/>
        <a:p>
          <a:r>
            <a:rPr lang="en-US"/>
            <a:t>la Convention décide de détruire Lyon</a:t>
          </a:r>
        </a:p>
      </dgm:t>
    </dgm:pt>
    <dgm:pt modelId="{CA690D07-93C7-4DD4-BD7C-CFE18144965B}" type="parTrans" cxnId="{6731BED1-F45A-4F5F-B6C0-D92B65E4A12D}">
      <dgm:prSet/>
      <dgm:spPr/>
      <dgm:t>
        <a:bodyPr/>
        <a:lstStyle/>
        <a:p>
          <a:endParaRPr lang="en-US"/>
        </a:p>
      </dgm:t>
    </dgm:pt>
    <dgm:pt modelId="{A2180765-A208-43ED-AEF8-D738BDE6DD4D}" type="sibTrans" cxnId="{6731BED1-F45A-4F5F-B6C0-D92B65E4A12D}">
      <dgm:prSet/>
      <dgm:spPr/>
      <dgm:t>
        <a:bodyPr/>
        <a:lstStyle/>
        <a:p>
          <a:endParaRPr lang="en-US"/>
        </a:p>
      </dgm:t>
    </dgm:pt>
    <dgm:pt modelId="{633485A8-691E-4659-BC92-15CFDB6A86CC}">
      <dgm:prSet/>
      <dgm:spPr/>
      <dgm:t>
        <a:bodyPr/>
        <a:lstStyle/>
        <a:p>
          <a:pPr>
            <a:defRPr b="1"/>
          </a:pPr>
          <a:r>
            <a:rPr lang="en-US"/>
            <a:t>16 oct.</a:t>
          </a:r>
        </a:p>
      </dgm:t>
    </dgm:pt>
    <dgm:pt modelId="{D41CC827-62B9-4423-9919-520A32A75A64}" type="parTrans" cxnId="{D0A1AECA-3512-4CCE-9EC5-01F8D419204E}">
      <dgm:prSet/>
      <dgm:spPr/>
      <dgm:t>
        <a:bodyPr/>
        <a:lstStyle/>
        <a:p>
          <a:endParaRPr lang="en-US"/>
        </a:p>
      </dgm:t>
    </dgm:pt>
    <dgm:pt modelId="{2349548E-736A-4408-807B-E2E43587CB5F}" type="sibTrans" cxnId="{D0A1AECA-3512-4CCE-9EC5-01F8D419204E}">
      <dgm:prSet/>
      <dgm:spPr/>
      <dgm:t>
        <a:bodyPr/>
        <a:lstStyle/>
        <a:p>
          <a:endParaRPr lang="en-US"/>
        </a:p>
      </dgm:t>
    </dgm:pt>
    <dgm:pt modelId="{21A752DB-3650-450C-A923-DD9B69E2DF9D}">
      <dgm:prSet/>
      <dgm:spPr/>
      <dgm:t>
        <a:bodyPr/>
        <a:lstStyle/>
        <a:p>
          <a:r>
            <a:rPr lang="en-US"/>
            <a:t>La reine Marie Antoinette est guillotinée</a:t>
          </a:r>
        </a:p>
      </dgm:t>
    </dgm:pt>
    <dgm:pt modelId="{B4C4947F-DCA4-4527-BA35-4FF8DA569668}" type="parTrans" cxnId="{83EA40A2-E70C-486E-80D9-C7F0D07CF71E}">
      <dgm:prSet/>
      <dgm:spPr/>
      <dgm:t>
        <a:bodyPr/>
        <a:lstStyle/>
        <a:p>
          <a:endParaRPr lang="en-US"/>
        </a:p>
      </dgm:t>
    </dgm:pt>
    <dgm:pt modelId="{6ACDD392-2F4D-4680-9F45-6C739AD713A8}" type="sibTrans" cxnId="{83EA40A2-E70C-486E-80D9-C7F0D07CF71E}">
      <dgm:prSet/>
      <dgm:spPr/>
      <dgm:t>
        <a:bodyPr/>
        <a:lstStyle/>
        <a:p>
          <a:endParaRPr lang="en-US"/>
        </a:p>
      </dgm:t>
    </dgm:pt>
    <dgm:pt modelId="{4F0DAE12-8103-BB4A-9716-4DE134445BB8}" type="pres">
      <dgm:prSet presAssocID="{F4E52AC4-2382-4BDC-9935-8DF9E68F0973}" presName="root" presStyleCnt="0">
        <dgm:presLayoutVars>
          <dgm:chMax/>
          <dgm:chPref/>
          <dgm:animLvl val="lvl"/>
        </dgm:presLayoutVars>
      </dgm:prSet>
      <dgm:spPr/>
    </dgm:pt>
    <dgm:pt modelId="{BCCB9790-F36F-5F46-9F37-77417FAD8144}" type="pres">
      <dgm:prSet presAssocID="{F4E52AC4-2382-4BDC-9935-8DF9E68F0973}"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64C04A11-A9A8-E44B-BE74-7D36CA235400}" type="pres">
      <dgm:prSet presAssocID="{F4E52AC4-2382-4BDC-9935-8DF9E68F0973}" presName="nodes" presStyleCnt="0">
        <dgm:presLayoutVars>
          <dgm:chMax/>
          <dgm:chPref/>
          <dgm:animLvl val="lvl"/>
        </dgm:presLayoutVars>
      </dgm:prSet>
      <dgm:spPr/>
    </dgm:pt>
    <dgm:pt modelId="{EB2BC398-567E-0B4A-940D-A1315861AC09}" type="pres">
      <dgm:prSet presAssocID="{06960C0E-50DC-45F9-B0FE-B77FBA8D76FE}" presName="composite" presStyleCnt="0"/>
      <dgm:spPr/>
    </dgm:pt>
    <dgm:pt modelId="{F593B84D-E04C-BB45-AFE5-C5D4AEB60085}" type="pres">
      <dgm:prSet presAssocID="{06960C0E-50DC-45F9-B0FE-B77FBA8D76FE}" presName="ConnectorPoint" presStyleLbl="lnNode1" presStyleIdx="0"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7CEB486B-2DEB-2D40-BDBE-7A0EE30FDF2E}" type="pres">
      <dgm:prSet presAssocID="{06960C0E-50DC-45F9-B0FE-B77FBA8D76FE}" presName="DropPinPlaceHolder" presStyleCnt="0"/>
      <dgm:spPr/>
    </dgm:pt>
    <dgm:pt modelId="{27741AA3-3844-9B48-8A3F-A2BA3C6A6CDB}" type="pres">
      <dgm:prSet presAssocID="{06960C0E-50DC-45F9-B0FE-B77FBA8D76FE}" presName="DropPin" presStyleLbl="alignNode1" presStyleIdx="0" presStyleCnt="8"/>
      <dgm:spPr/>
    </dgm:pt>
    <dgm:pt modelId="{064F098A-6330-8D4C-9BDD-E6555DBE6CF9}" type="pres">
      <dgm:prSet presAssocID="{06960C0E-50DC-45F9-B0FE-B77FBA8D76FE}" presName="Ellipse" presStyleLbl="fgAcc1" presStyleIdx="1" presStyleCnt="9"/>
      <dgm:spPr>
        <a:solidFill>
          <a:schemeClr val="lt1">
            <a:alpha val="90000"/>
            <a:hueOff val="0"/>
            <a:satOff val="0"/>
            <a:lumOff val="0"/>
            <a:alphaOff val="0"/>
          </a:schemeClr>
        </a:solidFill>
        <a:ln w="9525" cap="flat" cmpd="sng" algn="ctr">
          <a:noFill/>
          <a:prstDash val="solid"/>
        </a:ln>
        <a:effectLst/>
      </dgm:spPr>
    </dgm:pt>
    <dgm:pt modelId="{DF35ADE2-5828-9C49-93C4-8D483C12B290}" type="pres">
      <dgm:prSet presAssocID="{06960C0E-50DC-45F9-B0FE-B77FBA8D76FE}" presName="L2TextContainer" presStyleLbl="revTx" presStyleIdx="0" presStyleCnt="16">
        <dgm:presLayoutVars>
          <dgm:bulletEnabled val="1"/>
        </dgm:presLayoutVars>
      </dgm:prSet>
      <dgm:spPr/>
    </dgm:pt>
    <dgm:pt modelId="{2539D3E0-C0E2-3F49-ABE5-E60ECF6B7BE7}" type="pres">
      <dgm:prSet presAssocID="{06960C0E-50DC-45F9-B0FE-B77FBA8D76FE}" presName="L1TextContainer" presStyleLbl="revTx" presStyleIdx="1" presStyleCnt="16">
        <dgm:presLayoutVars>
          <dgm:chMax val="1"/>
          <dgm:chPref val="1"/>
          <dgm:bulletEnabled val="1"/>
        </dgm:presLayoutVars>
      </dgm:prSet>
      <dgm:spPr/>
    </dgm:pt>
    <dgm:pt modelId="{A5B8E399-A2B9-5F48-9DBB-4EFF2D40F6E3}" type="pres">
      <dgm:prSet presAssocID="{06960C0E-50DC-45F9-B0FE-B77FBA8D76FE}" presName="ConnectLine" presStyleLbl="sibTrans1D1" presStyleIdx="0" presStyleCnt="8"/>
      <dgm:spPr>
        <a:noFill/>
        <a:ln w="12700" cap="flat" cmpd="sng" algn="ctr">
          <a:solidFill>
            <a:schemeClr val="accent1">
              <a:hueOff val="0"/>
              <a:satOff val="0"/>
              <a:lumOff val="0"/>
              <a:alphaOff val="0"/>
            </a:schemeClr>
          </a:solidFill>
          <a:prstDash val="dash"/>
        </a:ln>
        <a:effectLst/>
      </dgm:spPr>
    </dgm:pt>
    <dgm:pt modelId="{C2192F5E-28B2-5948-9FCE-A0955BC5EC2C}" type="pres">
      <dgm:prSet presAssocID="{06960C0E-50DC-45F9-B0FE-B77FBA8D76FE}" presName="EmptyPlaceHolder" presStyleCnt="0"/>
      <dgm:spPr/>
    </dgm:pt>
    <dgm:pt modelId="{3D0A24D0-4307-9F4D-BEB6-20269C6B4BFC}" type="pres">
      <dgm:prSet presAssocID="{0A622C1C-8471-4558-ADC4-839DCC8463B9}" presName="spaceBetweenRectangles" presStyleCnt="0"/>
      <dgm:spPr/>
    </dgm:pt>
    <dgm:pt modelId="{C0A5703C-B6F1-5546-A58A-1DCC026C3369}" type="pres">
      <dgm:prSet presAssocID="{964D43DB-577D-413E-86F6-DA8B4263B510}" presName="composite" presStyleCnt="0"/>
      <dgm:spPr/>
    </dgm:pt>
    <dgm:pt modelId="{8E83B887-00D3-A94F-B1A1-A9C42C59EF97}" type="pres">
      <dgm:prSet presAssocID="{964D43DB-577D-413E-86F6-DA8B4263B510}" presName="ConnectorPoint" presStyleLbl="lnNode1" presStyleIdx="1"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C6CD5CE1-DE42-534F-B66C-8D85939BB3ED}" type="pres">
      <dgm:prSet presAssocID="{964D43DB-577D-413E-86F6-DA8B4263B510}" presName="DropPinPlaceHolder" presStyleCnt="0"/>
      <dgm:spPr/>
    </dgm:pt>
    <dgm:pt modelId="{3F0ED868-7AF7-5848-871E-1C95B4A734B8}" type="pres">
      <dgm:prSet presAssocID="{964D43DB-577D-413E-86F6-DA8B4263B510}" presName="DropPin" presStyleLbl="alignNode1" presStyleIdx="1" presStyleCnt="8"/>
      <dgm:spPr/>
    </dgm:pt>
    <dgm:pt modelId="{E0B5892C-7FEC-484F-A700-79212D8BC8DB}" type="pres">
      <dgm:prSet presAssocID="{964D43DB-577D-413E-86F6-DA8B4263B510}" presName="Ellipse" presStyleLbl="fgAcc1" presStyleIdx="2" presStyleCnt="9"/>
      <dgm:spPr>
        <a:solidFill>
          <a:schemeClr val="lt1">
            <a:alpha val="90000"/>
            <a:hueOff val="0"/>
            <a:satOff val="0"/>
            <a:lumOff val="0"/>
            <a:alphaOff val="0"/>
          </a:schemeClr>
        </a:solidFill>
        <a:ln w="9525" cap="flat" cmpd="sng" algn="ctr">
          <a:noFill/>
          <a:prstDash val="solid"/>
        </a:ln>
        <a:effectLst/>
      </dgm:spPr>
    </dgm:pt>
    <dgm:pt modelId="{CA364E4E-5E64-5547-8236-678DC679CBD5}" type="pres">
      <dgm:prSet presAssocID="{964D43DB-577D-413E-86F6-DA8B4263B510}" presName="L2TextContainer" presStyleLbl="revTx" presStyleIdx="2" presStyleCnt="16">
        <dgm:presLayoutVars>
          <dgm:bulletEnabled val="1"/>
        </dgm:presLayoutVars>
      </dgm:prSet>
      <dgm:spPr/>
    </dgm:pt>
    <dgm:pt modelId="{DB707A0A-6BE8-4341-8760-3736F99A55F5}" type="pres">
      <dgm:prSet presAssocID="{964D43DB-577D-413E-86F6-DA8B4263B510}" presName="L1TextContainer" presStyleLbl="revTx" presStyleIdx="3" presStyleCnt="16">
        <dgm:presLayoutVars>
          <dgm:chMax val="1"/>
          <dgm:chPref val="1"/>
          <dgm:bulletEnabled val="1"/>
        </dgm:presLayoutVars>
      </dgm:prSet>
      <dgm:spPr/>
    </dgm:pt>
    <dgm:pt modelId="{1583847F-F4E5-8747-94A3-1A04E4E55872}" type="pres">
      <dgm:prSet presAssocID="{964D43DB-577D-413E-86F6-DA8B4263B510}" presName="ConnectLine" presStyleLbl="sibTrans1D1" presStyleIdx="1" presStyleCnt="8"/>
      <dgm:spPr>
        <a:noFill/>
        <a:ln w="12700" cap="flat" cmpd="sng" algn="ctr">
          <a:solidFill>
            <a:schemeClr val="accent1">
              <a:hueOff val="0"/>
              <a:satOff val="0"/>
              <a:lumOff val="0"/>
              <a:alphaOff val="0"/>
            </a:schemeClr>
          </a:solidFill>
          <a:prstDash val="dash"/>
        </a:ln>
        <a:effectLst/>
      </dgm:spPr>
    </dgm:pt>
    <dgm:pt modelId="{3472F6A3-97BF-FF43-BF4F-8C6BEC54C7DD}" type="pres">
      <dgm:prSet presAssocID="{964D43DB-577D-413E-86F6-DA8B4263B510}" presName="EmptyPlaceHolder" presStyleCnt="0"/>
      <dgm:spPr/>
    </dgm:pt>
    <dgm:pt modelId="{B4F27332-969E-1E43-92B3-4E71AD87E0D0}" type="pres">
      <dgm:prSet presAssocID="{A3CBAF4C-4F16-493F-AE59-9E39A5C6536C}" presName="spaceBetweenRectangles" presStyleCnt="0"/>
      <dgm:spPr/>
    </dgm:pt>
    <dgm:pt modelId="{2BB4D9CE-5F76-894E-94B9-8F50C73D67BF}" type="pres">
      <dgm:prSet presAssocID="{1F43B3AC-E815-43A4-ABB1-5B9DF7A0EE28}" presName="composite" presStyleCnt="0"/>
      <dgm:spPr/>
    </dgm:pt>
    <dgm:pt modelId="{75F9BBDC-D349-0C43-B647-71A33D5A0F53}" type="pres">
      <dgm:prSet presAssocID="{1F43B3AC-E815-43A4-ABB1-5B9DF7A0EE28}" presName="ConnectorPoint" presStyleLbl="lnNode1" presStyleIdx="2"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8F513F3A-614E-854D-84A8-2BF2FB76344E}" type="pres">
      <dgm:prSet presAssocID="{1F43B3AC-E815-43A4-ABB1-5B9DF7A0EE28}" presName="DropPinPlaceHolder" presStyleCnt="0"/>
      <dgm:spPr/>
    </dgm:pt>
    <dgm:pt modelId="{EFD389A2-0D40-394D-9A61-201B6365C44F}" type="pres">
      <dgm:prSet presAssocID="{1F43B3AC-E815-43A4-ABB1-5B9DF7A0EE28}" presName="DropPin" presStyleLbl="alignNode1" presStyleIdx="2" presStyleCnt="8"/>
      <dgm:spPr/>
    </dgm:pt>
    <dgm:pt modelId="{CB4A1976-B3B3-474C-ABA4-4DAA15A32CE9}" type="pres">
      <dgm:prSet presAssocID="{1F43B3AC-E815-43A4-ABB1-5B9DF7A0EE28}" presName="Ellipse" presStyleLbl="fgAcc1" presStyleIdx="3" presStyleCnt="9"/>
      <dgm:spPr>
        <a:solidFill>
          <a:schemeClr val="lt1">
            <a:alpha val="90000"/>
            <a:hueOff val="0"/>
            <a:satOff val="0"/>
            <a:lumOff val="0"/>
            <a:alphaOff val="0"/>
          </a:schemeClr>
        </a:solidFill>
        <a:ln w="9525" cap="flat" cmpd="sng" algn="ctr">
          <a:noFill/>
          <a:prstDash val="solid"/>
        </a:ln>
        <a:effectLst/>
      </dgm:spPr>
    </dgm:pt>
    <dgm:pt modelId="{8ECFD385-2210-4442-B6A2-A54502D0C714}" type="pres">
      <dgm:prSet presAssocID="{1F43B3AC-E815-43A4-ABB1-5B9DF7A0EE28}" presName="L2TextContainer" presStyleLbl="revTx" presStyleIdx="4" presStyleCnt="16">
        <dgm:presLayoutVars>
          <dgm:bulletEnabled val="1"/>
        </dgm:presLayoutVars>
      </dgm:prSet>
      <dgm:spPr/>
    </dgm:pt>
    <dgm:pt modelId="{E91D7712-8412-8848-BBB7-63DF562B3CBF}" type="pres">
      <dgm:prSet presAssocID="{1F43B3AC-E815-43A4-ABB1-5B9DF7A0EE28}" presName="L1TextContainer" presStyleLbl="revTx" presStyleIdx="5" presStyleCnt="16">
        <dgm:presLayoutVars>
          <dgm:chMax val="1"/>
          <dgm:chPref val="1"/>
          <dgm:bulletEnabled val="1"/>
        </dgm:presLayoutVars>
      </dgm:prSet>
      <dgm:spPr/>
    </dgm:pt>
    <dgm:pt modelId="{8B951309-2E41-4248-BB42-15329D2F4B45}" type="pres">
      <dgm:prSet presAssocID="{1F43B3AC-E815-43A4-ABB1-5B9DF7A0EE28}" presName="ConnectLine" presStyleLbl="sibTrans1D1" presStyleIdx="2" presStyleCnt="8"/>
      <dgm:spPr>
        <a:noFill/>
        <a:ln w="12700" cap="flat" cmpd="sng" algn="ctr">
          <a:solidFill>
            <a:schemeClr val="accent1">
              <a:hueOff val="0"/>
              <a:satOff val="0"/>
              <a:lumOff val="0"/>
              <a:alphaOff val="0"/>
            </a:schemeClr>
          </a:solidFill>
          <a:prstDash val="dash"/>
        </a:ln>
        <a:effectLst/>
      </dgm:spPr>
    </dgm:pt>
    <dgm:pt modelId="{9E397717-ED15-FE44-927E-7A56606C9469}" type="pres">
      <dgm:prSet presAssocID="{1F43B3AC-E815-43A4-ABB1-5B9DF7A0EE28}" presName="EmptyPlaceHolder" presStyleCnt="0"/>
      <dgm:spPr/>
    </dgm:pt>
    <dgm:pt modelId="{7378B81B-3D41-7640-AB75-7E7ACDC98C46}" type="pres">
      <dgm:prSet presAssocID="{3407C558-C199-47B1-B5A6-5D8A7AD7866D}" presName="spaceBetweenRectangles" presStyleCnt="0"/>
      <dgm:spPr/>
    </dgm:pt>
    <dgm:pt modelId="{BB9F7EB3-5C10-AD43-93E5-8BC74763B6B0}" type="pres">
      <dgm:prSet presAssocID="{822E3F17-6301-4D59-8EF4-6440B219EB16}" presName="composite" presStyleCnt="0"/>
      <dgm:spPr/>
    </dgm:pt>
    <dgm:pt modelId="{719338DF-0235-0144-85D0-0DCBB1F35868}" type="pres">
      <dgm:prSet presAssocID="{822E3F17-6301-4D59-8EF4-6440B219EB16}" presName="ConnectorPoint" presStyleLbl="lnNode1" presStyleIdx="3"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DF234648-9A7F-064C-A1C0-98C29C5DA9CA}" type="pres">
      <dgm:prSet presAssocID="{822E3F17-6301-4D59-8EF4-6440B219EB16}" presName="DropPinPlaceHolder" presStyleCnt="0"/>
      <dgm:spPr/>
    </dgm:pt>
    <dgm:pt modelId="{6E2AD9FA-9785-CD41-AE71-A1AA51374614}" type="pres">
      <dgm:prSet presAssocID="{822E3F17-6301-4D59-8EF4-6440B219EB16}" presName="DropPin" presStyleLbl="alignNode1" presStyleIdx="3" presStyleCnt="8"/>
      <dgm:spPr/>
    </dgm:pt>
    <dgm:pt modelId="{7B70FEB1-CE58-2A44-A410-72F7E8677D2E}" type="pres">
      <dgm:prSet presAssocID="{822E3F17-6301-4D59-8EF4-6440B219EB16}" presName="Ellipse" presStyleLbl="fgAcc1" presStyleIdx="4" presStyleCnt="9"/>
      <dgm:spPr>
        <a:solidFill>
          <a:schemeClr val="lt1">
            <a:alpha val="90000"/>
            <a:hueOff val="0"/>
            <a:satOff val="0"/>
            <a:lumOff val="0"/>
            <a:alphaOff val="0"/>
          </a:schemeClr>
        </a:solidFill>
        <a:ln w="9525" cap="flat" cmpd="sng" algn="ctr">
          <a:noFill/>
          <a:prstDash val="solid"/>
        </a:ln>
        <a:effectLst/>
      </dgm:spPr>
    </dgm:pt>
    <dgm:pt modelId="{A065D92B-E79B-DF4E-979B-757F15ABFF55}" type="pres">
      <dgm:prSet presAssocID="{822E3F17-6301-4D59-8EF4-6440B219EB16}" presName="L2TextContainer" presStyleLbl="revTx" presStyleIdx="6" presStyleCnt="16">
        <dgm:presLayoutVars>
          <dgm:bulletEnabled val="1"/>
        </dgm:presLayoutVars>
      </dgm:prSet>
      <dgm:spPr/>
    </dgm:pt>
    <dgm:pt modelId="{D6DBCF14-9B4D-EF4C-BA30-7DC75B9DF92A}" type="pres">
      <dgm:prSet presAssocID="{822E3F17-6301-4D59-8EF4-6440B219EB16}" presName="L1TextContainer" presStyleLbl="revTx" presStyleIdx="7" presStyleCnt="16">
        <dgm:presLayoutVars>
          <dgm:chMax val="1"/>
          <dgm:chPref val="1"/>
          <dgm:bulletEnabled val="1"/>
        </dgm:presLayoutVars>
      </dgm:prSet>
      <dgm:spPr/>
    </dgm:pt>
    <dgm:pt modelId="{1EA45589-885C-AD40-B3E9-9EEF9AD74865}" type="pres">
      <dgm:prSet presAssocID="{822E3F17-6301-4D59-8EF4-6440B219EB16}" presName="ConnectLine" presStyleLbl="sibTrans1D1" presStyleIdx="3" presStyleCnt="8"/>
      <dgm:spPr>
        <a:noFill/>
        <a:ln w="12700" cap="flat" cmpd="sng" algn="ctr">
          <a:solidFill>
            <a:schemeClr val="accent1">
              <a:hueOff val="0"/>
              <a:satOff val="0"/>
              <a:lumOff val="0"/>
              <a:alphaOff val="0"/>
            </a:schemeClr>
          </a:solidFill>
          <a:prstDash val="dash"/>
        </a:ln>
        <a:effectLst/>
      </dgm:spPr>
    </dgm:pt>
    <dgm:pt modelId="{FF2AA638-9F51-8C4E-80F5-CED3B0C4CAF4}" type="pres">
      <dgm:prSet presAssocID="{822E3F17-6301-4D59-8EF4-6440B219EB16}" presName="EmptyPlaceHolder" presStyleCnt="0"/>
      <dgm:spPr/>
    </dgm:pt>
    <dgm:pt modelId="{C8EA87F0-0C7F-BF4A-9E2E-9A0EDA5934DC}" type="pres">
      <dgm:prSet presAssocID="{0958543A-01F8-4FE9-B520-8CA5C0AB3DDF}" presName="spaceBetweenRectangles" presStyleCnt="0"/>
      <dgm:spPr/>
    </dgm:pt>
    <dgm:pt modelId="{84C448B2-D5B3-D14C-B441-0F4BEBE817FA}" type="pres">
      <dgm:prSet presAssocID="{928F4940-2336-4EC3-9AFF-8C39E3D3ACEE}" presName="composite" presStyleCnt="0"/>
      <dgm:spPr/>
    </dgm:pt>
    <dgm:pt modelId="{39795E52-EB7F-A14D-85EF-974837019778}" type="pres">
      <dgm:prSet presAssocID="{928F4940-2336-4EC3-9AFF-8C39E3D3ACEE}" presName="ConnectorPoint" presStyleLbl="lnNode1" presStyleIdx="4"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E6A69572-AC8A-D440-A726-5BAAAA91B094}" type="pres">
      <dgm:prSet presAssocID="{928F4940-2336-4EC3-9AFF-8C39E3D3ACEE}" presName="DropPinPlaceHolder" presStyleCnt="0"/>
      <dgm:spPr/>
    </dgm:pt>
    <dgm:pt modelId="{775B651B-98BA-2F48-878E-12D22C1E9A07}" type="pres">
      <dgm:prSet presAssocID="{928F4940-2336-4EC3-9AFF-8C39E3D3ACEE}" presName="DropPin" presStyleLbl="alignNode1" presStyleIdx="4" presStyleCnt="8"/>
      <dgm:spPr/>
    </dgm:pt>
    <dgm:pt modelId="{88700E34-C26C-6A42-A496-EB8422D859E2}" type="pres">
      <dgm:prSet presAssocID="{928F4940-2336-4EC3-9AFF-8C39E3D3ACEE}" presName="Ellipse" presStyleLbl="fgAcc1" presStyleIdx="5" presStyleCnt="9"/>
      <dgm:spPr>
        <a:solidFill>
          <a:schemeClr val="lt1">
            <a:alpha val="90000"/>
            <a:hueOff val="0"/>
            <a:satOff val="0"/>
            <a:lumOff val="0"/>
            <a:alphaOff val="0"/>
          </a:schemeClr>
        </a:solidFill>
        <a:ln w="9525" cap="flat" cmpd="sng" algn="ctr">
          <a:noFill/>
          <a:prstDash val="solid"/>
        </a:ln>
        <a:effectLst/>
      </dgm:spPr>
    </dgm:pt>
    <dgm:pt modelId="{2F06793D-F907-3946-A3FF-35BE3C287C45}" type="pres">
      <dgm:prSet presAssocID="{928F4940-2336-4EC3-9AFF-8C39E3D3ACEE}" presName="L2TextContainer" presStyleLbl="revTx" presStyleIdx="8" presStyleCnt="16">
        <dgm:presLayoutVars>
          <dgm:bulletEnabled val="1"/>
        </dgm:presLayoutVars>
      </dgm:prSet>
      <dgm:spPr/>
    </dgm:pt>
    <dgm:pt modelId="{EFE63662-AF9F-A44B-B028-CA387C6E46AA}" type="pres">
      <dgm:prSet presAssocID="{928F4940-2336-4EC3-9AFF-8C39E3D3ACEE}" presName="L1TextContainer" presStyleLbl="revTx" presStyleIdx="9" presStyleCnt="16">
        <dgm:presLayoutVars>
          <dgm:chMax val="1"/>
          <dgm:chPref val="1"/>
          <dgm:bulletEnabled val="1"/>
        </dgm:presLayoutVars>
      </dgm:prSet>
      <dgm:spPr/>
    </dgm:pt>
    <dgm:pt modelId="{A2933150-50DF-AC4D-AC45-C7B17FA5A360}" type="pres">
      <dgm:prSet presAssocID="{928F4940-2336-4EC3-9AFF-8C39E3D3ACEE}" presName="ConnectLine" presStyleLbl="sibTrans1D1" presStyleIdx="4" presStyleCnt="8"/>
      <dgm:spPr>
        <a:noFill/>
        <a:ln w="12700" cap="flat" cmpd="sng" algn="ctr">
          <a:solidFill>
            <a:schemeClr val="accent1">
              <a:hueOff val="0"/>
              <a:satOff val="0"/>
              <a:lumOff val="0"/>
              <a:alphaOff val="0"/>
            </a:schemeClr>
          </a:solidFill>
          <a:prstDash val="dash"/>
        </a:ln>
        <a:effectLst/>
      </dgm:spPr>
    </dgm:pt>
    <dgm:pt modelId="{2150F24D-9EBA-2C49-A640-D708AC277014}" type="pres">
      <dgm:prSet presAssocID="{928F4940-2336-4EC3-9AFF-8C39E3D3ACEE}" presName="EmptyPlaceHolder" presStyleCnt="0"/>
      <dgm:spPr/>
    </dgm:pt>
    <dgm:pt modelId="{D6183C8C-F969-CB44-9F00-56E7CF05C018}" type="pres">
      <dgm:prSet presAssocID="{53AA4A4B-D990-4128-873F-CEDADFCD3A09}" presName="spaceBetweenRectangles" presStyleCnt="0"/>
      <dgm:spPr/>
    </dgm:pt>
    <dgm:pt modelId="{68941062-3106-134F-B1DC-3B7F2B71EAA3}" type="pres">
      <dgm:prSet presAssocID="{A7C980A7-17E3-415D-99A0-4CBDF9C639D1}" presName="composite" presStyleCnt="0"/>
      <dgm:spPr/>
    </dgm:pt>
    <dgm:pt modelId="{DECB3603-032A-FD4D-96DB-F58D425A9A57}" type="pres">
      <dgm:prSet presAssocID="{A7C980A7-17E3-415D-99A0-4CBDF9C639D1}" presName="ConnectorPoint" presStyleLbl="lnNode1" presStyleIdx="5"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FB48EE03-9DB7-314F-91FA-81630419C940}" type="pres">
      <dgm:prSet presAssocID="{A7C980A7-17E3-415D-99A0-4CBDF9C639D1}" presName="DropPinPlaceHolder" presStyleCnt="0"/>
      <dgm:spPr/>
    </dgm:pt>
    <dgm:pt modelId="{B822C19F-64A1-CD4F-8E7E-6AD8D552387D}" type="pres">
      <dgm:prSet presAssocID="{A7C980A7-17E3-415D-99A0-4CBDF9C639D1}" presName="DropPin" presStyleLbl="alignNode1" presStyleIdx="5" presStyleCnt="8"/>
      <dgm:spPr/>
    </dgm:pt>
    <dgm:pt modelId="{B072EF8B-D5BF-5549-9FFC-6AB93BFB0423}" type="pres">
      <dgm:prSet presAssocID="{A7C980A7-17E3-415D-99A0-4CBDF9C639D1}" presName="Ellipse" presStyleLbl="fgAcc1" presStyleIdx="6" presStyleCnt="9"/>
      <dgm:spPr>
        <a:solidFill>
          <a:schemeClr val="lt1">
            <a:alpha val="90000"/>
            <a:hueOff val="0"/>
            <a:satOff val="0"/>
            <a:lumOff val="0"/>
            <a:alphaOff val="0"/>
          </a:schemeClr>
        </a:solidFill>
        <a:ln w="9525" cap="flat" cmpd="sng" algn="ctr">
          <a:noFill/>
          <a:prstDash val="solid"/>
        </a:ln>
        <a:effectLst/>
      </dgm:spPr>
    </dgm:pt>
    <dgm:pt modelId="{E8EC411B-39BE-1245-AC4F-F9990696088D}" type="pres">
      <dgm:prSet presAssocID="{A7C980A7-17E3-415D-99A0-4CBDF9C639D1}" presName="L2TextContainer" presStyleLbl="revTx" presStyleIdx="10" presStyleCnt="16">
        <dgm:presLayoutVars>
          <dgm:bulletEnabled val="1"/>
        </dgm:presLayoutVars>
      </dgm:prSet>
      <dgm:spPr/>
    </dgm:pt>
    <dgm:pt modelId="{5833635B-F30D-AF4A-BA3D-2A1DFAA8BD79}" type="pres">
      <dgm:prSet presAssocID="{A7C980A7-17E3-415D-99A0-4CBDF9C639D1}" presName="L1TextContainer" presStyleLbl="revTx" presStyleIdx="11" presStyleCnt="16">
        <dgm:presLayoutVars>
          <dgm:chMax val="1"/>
          <dgm:chPref val="1"/>
          <dgm:bulletEnabled val="1"/>
        </dgm:presLayoutVars>
      </dgm:prSet>
      <dgm:spPr/>
    </dgm:pt>
    <dgm:pt modelId="{2601FBE7-C3DD-5D4C-8E91-9552F79D421A}" type="pres">
      <dgm:prSet presAssocID="{A7C980A7-17E3-415D-99A0-4CBDF9C639D1}" presName="ConnectLine" presStyleLbl="sibTrans1D1" presStyleIdx="5" presStyleCnt="8"/>
      <dgm:spPr>
        <a:noFill/>
        <a:ln w="12700" cap="flat" cmpd="sng" algn="ctr">
          <a:solidFill>
            <a:schemeClr val="accent1">
              <a:hueOff val="0"/>
              <a:satOff val="0"/>
              <a:lumOff val="0"/>
              <a:alphaOff val="0"/>
            </a:schemeClr>
          </a:solidFill>
          <a:prstDash val="dash"/>
        </a:ln>
        <a:effectLst/>
      </dgm:spPr>
    </dgm:pt>
    <dgm:pt modelId="{084A8655-E692-684E-A496-EDE6B70F1280}" type="pres">
      <dgm:prSet presAssocID="{A7C980A7-17E3-415D-99A0-4CBDF9C639D1}" presName="EmptyPlaceHolder" presStyleCnt="0"/>
      <dgm:spPr/>
    </dgm:pt>
    <dgm:pt modelId="{48A22184-78E5-884F-B873-47BCC45AC238}" type="pres">
      <dgm:prSet presAssocID="{DEBEC16B-7F81-49C1-B437-9B5DEBD006D1}" presName="spaceBetweenRectangles" presStyleCnt="0"/>
      <dgm:spPr/>
    </dgm:pt>
    <dgm:pt modelId="{440B9ED4-D467-F847-91D6-FEE3A4DA0C76}" type="pres">
      <dgm:prSet presAssocID="{949B1ADB-2ACB-407A-891E-6C3CF8D3C7C2}" presName="composite" presStyleCnt="0"/>
      <dgm:spPr/>
    </dgm:pt>
    <dgm:pt modelId="{93A3C0D0-DB6D-3F40-B3A2-2B30E45D5C14}" type="pres">
      <dgm:prSet presAssocID="{949B1ADB-2ACB-407A-891E-6C3CF8D3C7C2}" presName="ConnectorPoint" presStyleLbl="lnNode1" presStyleIdx="6"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E182DC77-D4D0-2B46-9F16-638B98D84239}" type="pres">
      <dgm:prSet presAssocID="{949B1ADB-2ACB-407A-891E-6C3CF8D3C7C2}" presName="DropPinPlaceHolder" presStyleCnt="0"/>
      <dgm:spPr/>
    </dgm:pt>
    <dgm:pt modelId="{29A8C8C4-6CCD-5C48-BD85-F4FD810099F5}" type="pres">
      <dgm:prSet presAssocID="{949B1ADB-2ACB-407A-891E-6C3CF8D3C7C2}" presName="DropPin" presStyleLbl="alignNode1" presStyleIdx="6" presStyleCnt="8"/>
      <dgm:spPr/>
    </dgm:pt>
    <dgm:pt modelId="{E0B07809-7C87-984A-8A82-05BC04690C0B}" type="pres">
      <dgm:prSet presAssocID="{949B1ADB-2ACB-407A-891E-6C3CF8D3C7C2}" presName="Ellipse" presStyleLbl="fgAcc1" presStyleIdx="7" presStyleCnt="9"/>
      <dgm:spPr>
        <a:solidFill>
          <a:schemeClr val="lt1">
            <a:alpha val="90000"/>
            <a:hueOff val="0"/>
            <a:satOff val="0"/>
            <a:lumOff val="0"/>
            <a:alphaOff val="0"/>
          </a:schemeClr>
        </a:solidFill>
        <a:ln w="9525" cap="flat" cmpd="sng" algn="ctr">
          <a:noFill/>
          <a:prstDash val="solid"/>
        </a:ln>
        <a:effectLst/>
      </dgm:spPr>
    </dgm:pt>
    <dgm:pt modelId="{F8B234EF-72CF-2042-B7DD-9ADDEC49383C}" type="pres">
      <dgm:prSet presAssocID="{949B1ADB-2ACB-407A-891E-6C3CF8D3C7C2}" presName="L2TextContainer" presStyleLbl="revTx" presStyleIdx="12" presStyleCnt="16">
        <dgm:presLayoutVars>
          <dgm:bulletEnabled val="1"/>
        </dgm:presLayoutVars>
      </dgm:prSet>
      <dgm:spPr/>
    </dgm:pt>
    <dgm:pt modelId="{02C4EA39-4E75-A94A-BB53-F061E52D9AFC}" type="pres">
      <dgm:prSet presAssocID="{949B1ADB-2ACB-407A-891E-6C3CF8D3C7C2}" presName="L1TextContainer" presStyleLbl="revTx" presStyleIdx="13" presStyleCnt="16">
        <dgm:presLayoutVars>
          <dgm:chMax val="1"/>
          <dgm:chPref val="1"/>
          <dgm:bulletEnabled val="1"/>
        </dgm:presLayoutVars>
      </dgm:prSet>
      <dgm:spPr/>
    </dgm:pt>
    <dgm:pt modelId="{0DE8585D-A43F-DD47-B16E-74FEADF196FF}" type="pres">
      <dgm:prSet presAssocID="{949B1ADB-2ACB-407A-891E-6C3CF8D3C7C2}" presName="ConnectLine" presStyleLbl="sibTrans1D1" presStyleIdx="6" presStyleCnt="8"/>
      <dgm:spPr>
        <a:noFill/>
        <a:ln w="12700" cap="flat" cmpd="sng" algn="ctr">
          <a:solidFill>
            <a:schemeClr val="accent1">
              <a:hueOff val="0"/>
              <a:satOff val="0"/>
              <a:lumOff val="0"/>
              <a:alphaOff val="0"/>
            </a:schemeClr>
          </a:solidFill>
          <a:prstDash val="dash"/>
        </a:ln>
        <a:effectLst/>
      </dgm:spPr>
    </dgm:pt>
    <dgm:pt modelId="{1CEBA7EB-A981-C947-936D-CD695FE439EC}" type="pres">
      <dgm:prSet presAssocID="{949B1ADB-2ACB-407A-891E-6C3CF8D3C7C2}" presName="EmptyPlaceHolder" presStyleCnt="0"/>
      <dgm:spPr/>
    </dgm:pt>
    <dgm:pt modelId="{EA27319D-7629-8B4B-9DC2-286123E01D44}" type="pres">
      <dgm:prSet presAssocID="{0DEE6B4E-5F54-455C-998B-54E5225080C1}" presName="spaceBetweenRectangles" presStyleCnt="0"/>
      <dgm:spPr/>
    </dgm:pt>
    <dgm:pt modelId="{6B825510-2B69-B24C-B1F3-C0FB7F1C8BFE}" type="pres">
      <dgm:prSet presAssocID="{633485A8-691E-4659-BC92-15CFDB6A86CC}" presName="composite" presStyleCnt="0"/>
      <dgm:spPr/>
    </dgm:pt>
    <dgm:pt modelId="{FBEE1544-E08F-1541-B9C1-6D6ABF7AD472}" type="pres">
      <dgm:prSet presAssocID="{633485A8-691E-4659-BC92-15CFDB6A86CC}" presName="ConnectorPoint" presStyleLbl="lnNode1" presStyleIdx="7" presStyleCnt="8"/>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6F3036B5-A02A-B146-B551-20EA0587708B}" type="pres">
      <dgm:prSet presAssocID="{633485A8-691E-4659-BC92-15CFDB6A86CC}" presName="DropPinPlaceHolder" presStyleCnt="0"/>
      <dgm:spPr/>
    </dgm:pt>
    <dgm:pt modelId="{98832CBA-F602-154E-A6E5-0A111ECD3DEB}" type="pres">
      <dgm:prSet presAssocID="{633485A8-691E-4659-BC92-15CFDB6A86CC}" presName="DropPin" presStyleLbl="alignNode1" presStyleIdx="7" presStyleCnt="8"/>
      <dgm:spPr/>
    </dgm:pt>
    <dgm:pt modelId="{E56AE8E9-2F70-624A-A5BC-6FAD6DC4921B}" type="pres">
      <dgm:prSet presAssocID="{633485A8-691E-4659-BC92-15CFDB6A86CC}" presName="Ellipse" presStyleLbl="fgAcc1" presStyleIdx="8" presStyleCnt="9"/>
      <dgm:spPr>
        <a:solidFill>
          <a:schemeClr val="lt1">
            <a:alpha val="90000"/>
            <a:hueOff val="0"/>
            <a:satOff val="0"/>
            <a:lumOff val="0"/>
            <a:alphaOff val="0"/>
          </a:schemeClr>
        </a:solidFill>
        <a:ln w="9525" cap="flat" cmpd="sng" algn="ctr">
          <a:noFill/>
          <a:prstDash val="solid"/>
        </a:ln>
        <a:effectLst/>
      </dgm:spPr>
    </dgm:pt>
    <dgm:pt modelId="{DCE67B6A-63F1-D043-A1CC-B0962AD41C7F}" type="pres">
      <dgm:prSet presAssocID="{633485A8-691E-4659-BC92-15CFDB6A86CC}" presName="L2TextContainer" presStyleLbl="revTx" presStyleIdx="14" presStyleCnt="16">
        <dgm:presLayoutVars>
          <dgm:bulletEnabled val="1"/>
        </dgm:presLayoutVars>
      </dgm:prSet>
      <dgm:spPr/>
    </dgm:pt>
    <dgm:pt modelId="{EB91CD29-1E9C-E849-8B3A-8163819B6489}" type="pres">
      <dgm:prSet presAssocID="{633485A8-691E-4659-BC92-15CFDB6A86CC}" presName="L1TextContainer" presStyleLbl="revTx" presStyleIdx="15" presStyleCnt="16">
        <dgm:presLayoutVars>
          <dgm:chMax val="1"/>
          <dgm:chPref val="1"/>
          <dgm:bulletEnabled val="1"/>
        </dgm:presLayoutVars>
      </dgm:prSet>
      <dgm:spPr/>
    </dgm:pt>
    <dgm:pt modelId="{89D5ACCD-A1F5-5E40-8760-0BCC0299B31E}" type="pres">
      <dgm:prSet presAssocID="{633485A8-691E-4659-BC92-15CFDB6A86CC}" presName="ConnectLine" presStyleLbl="sibTrans1D1" presStyleIdx="7" presStyleCnt="8"/>
      <dgm:spPr>
        <a:noFill/>
        <a:ln w="12700" cap="flat" cmpd="sng" algn="ctr">
          <a:solidFill>
            <a:schemeClr val="accent1">
              <a:hueOff val="0"/>
              <a:satOff val="0"/>
              <a:lumOff val="0"/>
              <a:alphaOff val="0"/>
            </a:schemeClr>
          </a:solidFill>
          <a:prstDash val="dash"/>
        </a:ln>
        <a:effectLst/>
      </dgm:spPr>
    </dgm:pt>
    <dgm:pt modelId="{784F8A80-6471-CC4C-A715-AB170F7F6FAE}" type="pres">
      <dgm:prSet presAssocID="{633485A8-691E-4659-BC92-15CFDB6A86CC}" presName="EmptyPlaceHolder" presStyleCnt="0"/>
      <dgm:spPr/>
    </dgm:pt>
  </dgm:ptLst>
  <dgm:cxnLst>
    <dgm:cxn modelId="{CA910304-8742-D445-BBFC-A572462AD478}" type="presOf" srcId="{A7C980A7-17E3-415D-99A0-4CBDF9C639D1}" destId="{5833635B-F30D-AF4A-BA3D-2A1DFAA8BD79}" srcOrd="0" destOrd="0" presId="urn:microsoft.com/office/officeart/2017/3/layout/DropPinTimeline"/>
    <dgm:cxn modelId="{0110330B-8239-EE4D-8762-28FE2F83666F}" type="presOf" srcId="{822E3F17-6301-4D59-8EF4-6440B219EB16}" destId="{D6DBCF14-9B4D-EF4C-BA30-7DC75B9DF92A}" srcOrd="0" destOrd="0" presId="urn:microsoft.com/office/officeart/2017/3/layout/DropPinTimeline"/>
    <dgm:cxn modelId="{4B3C690D-2538-9F48-95BF-257CB6339AC4}" type="presOf" srcId="{E0FA3547-7ABC-42A5-925C-EB1E9288AB26}" destId="{DF35ADE2-5828-9C49-93C4-8D483C12B290}" srcOrd="0" destOrd="0" presId="urn:microsoft.com/office/officeart/2017/3/layout/DropPinTimeline"/>
    <dgm:cxn modelId="{24864F10-4830-4CB1-BA0F-C789861F5645}" srcId="{F4E52AC4-2382-4BDC-9935-8DF9E68F0973}" destId="{1F43B3AC-E815-43A4-ABB1-5B9DF7A0EE28}" srcOrd="2" destOrd="0" parTransId="{02004E4D-D54D-4CCE-8437-DC356F8DBF10}" sibTransId="{3407C558-C199-47B1-B5A6-5D8A7AD7866D}"/>
    <dgm:cxn modelId="{CA92251B-69B9-5E4C-8799-83AFCCA5666D}" type="presOf" srcId="{964D43DB-577D-413E-86F6-DA8B4263B510}" destId="{DB707A0A-6BE8-4341-8760-3736F99A55F5}" srcOrd="0" destOrd="0" presId="urn:microsoft.com/office/officeart/2017/3/layout/DropPinTimeline"/>
    <dgm:cxn modelId="{F166191F-D004-704F-B022-8620263CB92F}" type="presOf" srcId="{8EF8EFBA-C97D-4601-88AF-63830200207F}" destId="{A065D92B-E79B-DF4E-979B-757F15ABFF55}" srcOrd="0" destOrd="0" presId="urn:microsoft.com/office/officeart/2017/3/layout/DropPinTimeline"/>
    <dgm:cxn modelId="{90D92E20-CEB2-4AD9-9F5B-BEC91164D1BD}" srcId="{928F4940-2336-4EC3-9AFF-8C39E3D3ACEE}" destId="{95E77851-77A1-40AA-9F32-92D57253A34F}" srcOrd="0" destOrd="0" parTransId="{7D63E80F-FA93-4637-88D2-6C8ABF0FEC60}" sibTransId="{639E0790-303B-46B7-B564-EC4368F9E698}"/>
    <dgm:cxn modelId="{FB8B3F35-5FE4-4928-9F9D-63F21A14BD93}" srcId="{F4E52AC4-2382-4BDC-9935-8DF9E68F0973}" destId="{822E3F17-6301-4D59-8EF4-6440B219EB16}" srcOrd="3" destOrd="0" parTransId="{D252A9D2-8B6C-4884-B885-F8415608EEAD}" sibTransId="{0958543A-01F8-4FE9-B520-8CA5C0AB3DDF}"/>
    <dgm:cxn modelId="{7642C94B-8A30-EE41-8782-E036D8EA5627}" type="presOf" srcId="{F4E52AC4-2382-4BDC-9935-8DF9E68F0973}" destId="{4F0DAE12-8103-BB4A-9716-4DE134445BB8}" srcOrd="0" destOrd="0" presId="urn:microsoft.com/office/officeart/2017/3/layout/DropPinTimeline"/>
    <dgm:cxn modelId="{E14C874E-9E5F-2A47-ACFE-542BD3A066FC}" type="presOf" srcId="{9139A275-B4ED-4E9E-88EE-377A8A0EBF8C}" destId="{8ECFD385-2210-4442-B6A2-A54502D0C714}" srcOrd="0" destOrd="0" presId="urn:microsoft.com/office/officeart/2017/3/layout/DropPinTimeline"/>
    <dgm:cxn modelId="{6AFB8A52-25EE-6E42-B7A0-A294682BFC13}" type="presOf" srcId="{95E77851-77A1-40AA-9F32-92D57253A34F}" destId="{2F06793D-F907-3946-A3FF-35BE3C287C45}" srcOrd="0" destOrd="0" presId="urn:microsoft.com/office/officeart/2017/3/layout/DropPinTimeline"/>
    <dgm:cxn modelId="{F341BF53-151E-1F49-8FA3-02FCF903D6F0}" type="presOf" srcId="{24108B97-06FC-424E-A681-C070392FFA39}" destId="{CA364E4E-5E64-5547-8236-678DC679CBD5}" srcOrd="0" destOrd="0" presId="urn:microsoft.com/office/officeart/2017/3/layout/DropPinTimeline"/>
    <dgm:cxn modelId="{7E2AFF6C-0661-9842-B032-87EC771B47E3}" type="presOf" srcId="{06960C0E-50DC-45F9-B0FE-B77FBA8D76FE}" destId="{2539D3E0-C0E2-3F49-ABE5-E60ECF6B7BE7}" srcOrd="0" destOrd="0" presId="urn:microsoft.com/office/officeart/2017/3/layout/DropPinTimeline"/>
    <dgm:cxn modelId="{18E1B773-343B-442C-90DC-9874114DA97C}" srcId="{A7C980A7-17E3-415D-99A0-4CBDF9C639D1}" destId="{144A3FB1-06E6-4C78-83B9-B472ED163A2B}" srcOrd="0" destOrd="0" parTransId="{3FDBF46A-C842-4D86-B4EB-721F1B4EB1B0}" sibTransId="{A41971EB-7DD2-4664-93CE-7477921DAF25}"/>
    <dgm:cxn modelId="{1198E675-7CD2-42BC-8465-A2E2AE410EF7}" srcId="{F4E52AC4-2382-4BDC-9935-8DF9E68F0973}" destId="{949B1ADB-2ACB-407A-891E-6C3CF8D3C7C2}" srcOrd="6" destOrd="0" parTransId="{7092A7BC-CEA2-4D35-935C-068E8D408511}" sibTransId="{0DEE6B4E-5F54-455C-998B-54E5225080C1}"/>
    <dgm:cxn modelId="{8D941F86-1A96-4609-8040-24BC3D2C8283}" srcId="{822E3F17-6301-4D59-8EF4-6440B219EB16}" destId="{8EF8EFBA-C97D-4601-88AF-63830200207F}" srcOrd="0" destOrd="0" parTransId="{E27F6D71-A24E-4E73-98CB-22E75489759B}" sibTransId="{3A93B57B-DC5D-447B-94BE-C05D4130350E}"/>
    <dgm:cxn modelId="{FBC48288-8827-4AB1-BE61-BB875FF30D2B}" srcId="{F4E52AC4-2382-4BDC-9935-8DF9E68F0973}" destId="{A7C980A7-17E3-415D-99A0-4CBDF9C639D1}" srcOrd="5" destOrd="0" parTransId="{BC66569F-8898-434F-BC82-2D5302BFE2B4}" sibTransId="{DEBEC16B-7F81-49C1-B437-9B5DEBD006D1}"/>
    <dgm:cxn modelId="{E6F33B9D-8102-42A8-BC4A-A7FD672AB37E}" srcId="{F4E52AC4-2382-4BDC-9935-8DF9E68F0973}" destId="{928F4940-2336-4EC3-9AFF-8C39E3D3ACEE}" srcOrd="4" destOrd="0" parTransId="{DE27E195-3AFE-47E0-BFEF-C9BBC817C687}" sibTransId="{53AA4A4B-D990-4128-873F-CEDADFCD3A09}"/>
    <dgm:cxn modelId="{83EA40A2-E70C-486E-80D9-C7F0D07CF71E}" srcId="{633485A8-691E-4659-BC92-15CFDB6A86CC}" destId="{21A752DB-3650-450C-A923-DD9B69E2DF9D}" srcOrd="0" destOrd="0" parTransId="{B4C4947F-DCA4-4527-BA35-4FF8DA569668}" sibTransId="{6ACDD392-2F4D-4680-9F45-6C739AD713A8}"/>
    <dgm:cxn modelId="{FA3767AB-CA26-4137-80EF-B57D8DDFBB14}" srcId="{F4E52AC4-2382-4BDC-9935-8DF9E68F0973}" destId="{06960C0E-50DC-45F9-B0FE-B77FBA8D76FE}" srcOrd="0" destOrd="0" parTransId="{AE68BC8D-541D-459F-90C9-FB1EA8108E45}" sibTransId="{0A622C1C-8471-4558-ADC4-839DCC8463B9}"/>
    <dgm:cxn modelId="{DA9D39C1-3088-2344-BC3F-73BF6CA66B2F}" type="presOf" srcId="{21A752DB-3650-450C-A923-DD9B69E2DF9D}" destId="{DCE67B6A-63F1-D043-A1CC-B0962AD41C7F}" srcOrd="0" destOrd="0" presId="urn:microsoft.com/office/officeart/2017/3/layout/DropPinTimeline"/>
    <dgm:cxn modelId="{233CEFC5-B8B2-0F44-96D8-D3787ED753D9}" type="presOf" srcId="{1F43B3AC-E815-43A4-ABB1-5B9DF7A0EE28}" destId="{E91D7712-8412-8848-BBB7-63DF562B3CBF}" srcOrd="0" destOrd="0" presId="urn:microsoft.com/office/officeart/2017/3/layout/DropPinTimeline"/>
    <dgm:cxn modelId="{BC84CBC8-144D-5B40-AB01-D39D2DABCB7C}" type="presOf" srcId="{949B1ADB-2ACB-407A-891E-6C3CF8D3C7C2}" destId="{02C4EA39-4E75-A94A-BB53-F061E52D9AFC}" srcOrd="0" destOrd="0" presId="urn:microsoft.com/office/officeart/2017/3/layout/DropPinTimeline"/>
    <dgm:cxn modelId="{D0A1AECA-3512-4CCE-9EC5-01F8D419204E}" srcId="{F4E52AC4-2382-4BDC-9935-8DF9E68F0973}" destId="{633485A8-691E-4659-BC92-15CFDB6A86CC}" srcOrd="7" destOrd="0" parTransId="{D41CC827-62B9-4423-9919-520A32A75A64}" sibTransId="{2349548E-736A-4408-807B-E2E43587CB5F}"/>
    <dgm:cxn modelId="{F5F707CE-80A5-41BB-9AF7-74A24AE1AEA5}" srcId="{06960C0E-50DC-45F9-B0FE-B77FBA8D76FE}" destId="{E0FA3547-7ABC-42A5-925C-EB1E9288AB26}" srcOrd="0" destOrd="0" parTransId="{23BB93B9-89DE-4EE1-96FC-4F03669F3474}" sibTransId="{716FE03B-433E-4F09-884E-92567C068E3D}"/>
    <dgm:cxn modelId="{6731BED1-F45A-4F5F-B6C0-D92B65E4A12D}" srcId="{949B1ADB-2ACB-407A-891E-6C3CF8D3C7C2}" destId="{4965139E-4C43-4A59-A1BE-B05E23BB9C09}" srcOrd="0" destOrd="0" parTransId="{CA690D07-93C7-4DD4-BD7C-CFE18144965B}" sibTransId="{A2180765-A208-43ED-AEF8-D738BDE6DD4D}"/>
    <dgm:cxn modelId="{3F2540D9-9876-0A44-9287-F26191BEB10E}" type="presOf" srcId="{928F4940-2336-4EC3-9AFF-8C39E3D3ACEE}" destId="{EFE63662-AF9F-A44B-B028-CA387C6E46AA}" srcOrd="0" destOrd="0" presId="urn:microsoft.com/office/officeart/2017/3/layout/DropPinTimeline"/>
    <dgm:cxn modelId="{D0C231DA-CAC1-40BE-8669-FD0D9826DB4B}" srcId="{F4E52AC4-2382-4BDC-9935-8DF9E68F0973}" destId="{964D43DB-577D-413E-86F6-DA8B4263B510}" srcOrd="1" destOrd="0" parTransId="{90E49A93-52CB-4777-B1B0-ECC09FBCE440}" sibTransId="{A3CBAF4C-4F16-493F-AE59-9E39A5C6536C}"/>
    <dgm:cxn modelId="{EFE0AFF2-F5FF-994A-8F92-F2325839EA26}" type="presOf" srcId="{4965139E-4C43-4A59-A1BE-B05E23BB9C09}" destId="{F8B234EF-72CF-2042-B7DD-9ADDEC49383C}" srcOrd="0" destOrd="0" presId="urn:microsoft.com/office/officeart/2017/3/layout/DropPinTimeline"/>
    <dgm:cxn modelId="{BD6FDCF3-CAF4-814E-8DAC-775D1004EB2C}" type="presOf" srcId="{144A3FB1-06E6-4C78-83B9-B472ED163A2B}" destId="{E8EC411B-39BE-1245-AC4F-F9990696088D}" srcOrd="0" destOrd="0" presId="urn:microsoft.com/office/officeart/2017/3/layout/DropPinTimeline"/>
    <dgm:cxn modelId="{8C2106F8-7652-4C37-861F-1BD3FCE254DB}" srcId="{1F43B3AC-E815-43A4-ABB1-5B9DF7A0EE28}" destId="{9139A275-B4ED-4E9E-88EE-377A8A0EBF8C}" srcOrd="0" destOrd="0" parTransId="{256DA741-79DD-4B02-AC3D-E084E849C38C}" sibTransId="{F0C982EC-F7A8-4702-9715-0E10D3175D29}"/>
    <dgm:cxn modelId="{46F9B9F9-537C-0C4C-8D40-89338B48491F}" type="presOf" srcId="{633485A8-691E-4659-BC92-15CFDB6A86CC}" destId="{EB91CD29-1E9C-E849-8B3A-8163819B6489}" srcOrd="0" destOrd="0" presId="urn:microsoft.com/office/officeart/2017/3/layout/DropPinTimeline"/>
    <dgm:cxn modelId="{A857B6FF-4B29-4D4E-8440-5599D1E2A2BF}" srcId="{964D43DB-577D-413E-86F6-DA8B4263B510}" destId="{24108B97-06FC-424E-A681-C070392FFA39}" srcOrd="0" destOrd="0" parTransId="{4924A204-0253-4981-A460-FD820BC38814}" sibTransId="{451C3ED7-8F67-4A54-BFCE-972E654FD5BF}"/>
    <dgm:cxn modelId="{74C2C2F7-1728-7B40-B1AF-3E3ACE86C34A}" type="presParOf" srcId="{4F0DAE12-8103-BB4A-9716-4DE134445BB8}" destId="{BCCB9790-F36F-5F46-9F37-77417FAD8144}" srcOrd="0" destOrd="0" presId="urn:microsoft.com/office/officeart/2017/3/layout/DropPinTimeline"/>
    <dgm:cxn modelId="{19674DF4-2D9D-7E4D-955F-2F95684E7531}" type="presParOf" srcId="{4F0DAE12-8103-BB4A-9716-4DE134445BB8}" destId="{64C04A11-A9A8-E44B-BE74-7D36CA235400}" srcOrd="1" destOrd="0" presId="urn:microsoft.com/office/officeart/2017/3/layout/DropPinTimeline"/>
    <dgm:cxn modelId="{B6B553BC-B4BB-F145-A7BA-40C3B6279461}" type="presParOf" srcId="{64C04A11-A9A8-E44B-BE74-7D36CA235400}" destId="{EB2BC398-567E-0B4A-940D-A1315861AC09}" srcOrd="0" destOrd="0" presId="urn:microsoft.com/office/officeart/2017/3/layout/DropPinTimeline"/>
    <dgm:cxn modelId="{536551CC-D297-654E-A65F-47F7401A4CF1}" type="presParOf" srcId="{EB2BC398-567E-0B4A-940D-A1315861AC09}" destId="{F593B84D-E04C-BB45-AFE5-C5D4AEB60085}" srcOrd="0" destOrd="0" presId="urn:microsoft.com/office/officeart/2017/3/layout/DropPinTimeline"/>
    <dgm:cxn modelId="{4204A54A-DBB8-B445-BFB9-3F6C6608519E}" type="presParOf" srcId="{EB2BC398-567E-0B4A-940D-A1315861AC09}" destId="{7CEB486B-2DEB-2D40-BDBE-7A0EE30FDF2E}" srcOrd="1" destOrd="0" presId="urn:microsoft.com/office/officeart/2017/3/layout/DropPinTimeline"/>
    <dgm:cxn modelId="{54FACF18-7000-B242-82FE-52725E49B86C}" type="presParOf" srcId="{7CEB486B-2DEB-2D40-BDBE-7A0EE30FDF2E}" destId="{27741AA3-3844-9B48-8A3F-A2BA3C6A6CDB}" srcOrd="0" destOrd="0" presId="urn:microsoft.com/office/officeart/2017/3/layout/DropPinTimeline"/>
    <dgm:cxn modelId="{52FCB505-7716-2843-843C-73DF196D8568}" type="presParOf" srcId="{7CEB486B-2DEB-2D40-BDBE-7A0EE30FDF2E}" destId="{064F098A-6330-8D4C-9BDD-E6555DBE6CF9}" srcOrd="1" destOrd="0" presId="urn:microsoft.com/office/officeart/2017/3/layout/DropPinTimeline"/>
    <dgm:cxn modelId="{58DCA23A-7CA2-3940-9288-C18382334225}" type="presParOf" srcId="{EB2BC398-567E-0B4A-940D-A1315861AC09}" destId="{DF35ADE2-5828-9C49-93C4-8D483C12B290}" srcOrd="2" destOrd="0" presId="urn:microsoft.com/office/officeart/2017/3/layout/DropPinTimeline"/>
    <dgm:cxn modelId="{DD246F5A-CA95-294E-94BB-039FD340C062}" type="presParOf" srcId="{EB2BC398-567E-0B4A-940D-A1315861AC09}" destId="{2539D3E0-C0E2-3F49-ABE5-E60ECF6B7BE7}" srcOrd="3" destOrd="0" presId="urn:microsoft.com/office/officeart/2017/3/layout/DropPinTimeline"/>
    <dgm:cxn modelId="{A8CB2060-71F1-0845-8653-55D99570122F}" type="presParOf" srcId="{EB2BC398-567E-0B4A-940D-A1315861AC09}" destId="{A5B8E399-A2B9-5F48-9DBB-4EFF2D40F6E3}" srcOrd="4" destOrd="0" presId="urn:microsoft.com/office/officeart/2017/3/layout/DropPinTimeline"/>
    <dgm:cxn modelId="{EE62EC9F-B671-764C-AFF5-AF4F83B4CCD9}" type="presParOf" srcId="{EB2BC398-567E-0B4A-940D-A1315861AC09}" destId="{C2192F5E-28B2-5948-9FCE-A0955BC5EC2C}" srcOrd="5" destOrd="0" presId="urn:microsoft.com/office/officeart/2017/3/layout/DropPinTimeline"/>
    <dgm:cxn modelId="{258383E6-79EE-214C-8667-37010286E35F}" type="presParOf" srcId="{64C04A11-A9A8-E44B-BE74-7D36CA235400}" destId="{3D0A24D0-4307-9F4D-BEB6-20269C6B4BFC}" srcOrd="1" destOrd="0" presId="urn:microsoft.com/office/officeart/2017/3/layout/DropPinTimeline"/>
    <dgm:cxn modelId="{89EAE0B0-3A0C-2C43-9F2B-5EE13B954788}" type="presParOf" srcId="{64C04A11-A9A8-E44B-BE74-7D36CA235400}" destId="{C0A5703C-B6F1-5546-A58A-1DCC026C3369}" srcOrd="2" destOrd="0" presId="urn:microsoft.com/office/officeart/2017/3/layout/DropPinTimeline"/>
    <dgm:cxn modelId="{05F0170E-065A-5F47-9198-8A70657FC6CD}" type="presParOf" srcId="{C0A5703C-B6F1-5546-A58A-1DCC026C3369}" destId="{8E83B887-00D3-A94F-B1A1-A9C42C59EF97}" srcOrd="0" destOrd="0" presId="urn:microsoft.com/office/officeart/2017/3/layout/DropPinTimeline"/>
    <dgm:cxn modelId="{5B9F2F1B-D66B-CB43-AA73-6C50190CE05B}" type="presParOf" srcId="{C0A5703C-B6F1-5546-A58A-1DCC026C3369}" destId="{C6CD5CE1-DE42-534F-B66C-8D85939BB3ED}" srcOrd="1" destOrd="0" presId="urn:microsoft.com/office/officeart/2017/3/layout/DropPinTimeline"/>
    <dgm:cxn modelId="{0E636341-DB07-0F4A-A0DB-4271DDF545C5}" type="presParOf" srcId="{C6CD5CE1-DE42-534F-B66C-8D85939BB3ED}" destId="{3F0ED868-7AF7-5848-871E-1C95B4A734B8}" srcOrd="0" destOrd="0" presId="urn:microsoft.com/office/officeart/2017/3/layout/DropPinTimeline"/>
    <dgm:cxn modelId="{E327BAAF-2012-364C-ADDA-C1246557F92F}" type="presParOf" srcId="{C6CD5CE1-DE42-534F-B66C-8D85939BB3ED}" destId="{E0B5892C-7FEC-484F-A700-79212D8BC8DB}" srcOrd="1" destOrd="0" presId="urn:microsoft.com/office/officeart/2017/3/layout/DropPinTimeline"/>
    <dgm:cxn modelId="{912B4A41-BF17-5E4F-885A-7435EAFB0082}" type="presParOf" srcId="{C0A5703C-B6F1-5546-A58A-1DCC026C3369}" destId="{CA364E4E-5E64-5547-8236-678DC679CBD5}" srcOrd="2" destOrd="0" presId="urn:microsoft.com/office/officeart/2017/3/layout/DropPinTimeline"/>
    <dgm:cxn modelId="{02130E5C-87C8-F94B-9C7D-F9D3C212F9A3}" type="presParOf" srcId="{C0A5703C-B6F1-5546-A58A-1DCC026C3369}" destId="{DB707A0A-6BE8-4341-8760-3736F99A55F5}" srcOrd="3" destOrd="0" presId="urn:microsoft.com/office/officeart/2017/3/layout/DropPinTimeline"/>
    <dgm:cxn modelId="{FF826AD2-3673-EE4F-AF40-ADFD77F38D5C}" type="presParOf" srcId="{C0A5703C-B6F1-5546-A58A-1DCC026C3369}" destId="{1583847F-F4E5-8747-94A3-1A04E4E55872}" srcOrd="4" destOrd="0" presId="urn:microsoft.com/office/officeart/2017/3/layout/DropPinTimeline"/>
    <dgm:cxn modelId="{B49B5954-35B1-8E4C-B7E0-1FAB16B086C4}" type="presParOf" srcId="{C0A5703C-B6F1-5546-A58A-1DCC026C3369}" destId="{3472F6A3-97BF-FF43-BF4F-8C6BEC54C7DD}" srcOrd="5" destOrd="0" presId="urn:microsoft.com/office/officeart/2017/3/layout/DropPinTimeline"/>
    <dgm:cxn modelId="{0B2E4572-00F1-894C-B746-68FA31C69C33}" type="presParOf" srcId="{64C04A11-A9A8-E44B-BE74-7D36CA235400}" destId="{B4F27332-969E-1E43-92B3-4E71AD87E0D0}" srcOrd="3" destOrd="0" presId="urn:microsoft.com/office/officeart/2017/3/layout/DropPinTimeline"/>
    <dgm:cxn modelId="{5329B21A-26A4-DF42-9DB8-FDA64F9466A1}" type="presParOf" srcId="{64C04A11-A9A8-E44B-BE74-7D36CA235400}" destId="{2BB4D9CE-5F76-894E-94B9-8F50C73D67BF}" srcOrd="4" destOrd="0" presId="urn:microsoft.com/office/officeart/2017/3/layout/DropPinTimeline"/>
    <dgm:cxn modelId="{7BEEA11A-FABE-344D-A5EE-37EB51166A7D}" type="presParOf" srcId="{2BB4D9CE-5F76-894E-94B9-8F50C73D67BF}" destId="{75F9BBDC-D349-0C43-B647-71A33D5A0F53}" srcOrd="0" destOrd="0" presId="urn:microsoft.com/office/officeart/2017/3/layout/DropPinTimeline"/>
    <dgm:cxn modelId="{16052671-B965-6947-B747-38560E758A6B}" type="presParOf" srcId="{2BB4D9CE-5F76-894E-94B9-8F50C73D67BF}" destId="{8F513F3A-614E-854D-84A8-2BF2FB76344E}" srcOrd="1" destOrd="0" presId="urn:microsoft.com/office/officeart/2017/3/layout/DropPinTimeline"/>
    <dgm:cxn modelId="{EC2CDE59-74B4-424F-9DEF-80C9CEC7619A}" type="presParOf" srcId="{8F513F3A-614E-854D-84A8-2BF2FB76344E}" destId="{EFD389A2-0D40-394D-9A61-201B6365C44F}" srcOrd="0" destOrd="0" presId="urn:microsoft.com/office/officeart/2017/3/layout/DropPinTimeline"/>
    <dgm:cxn modelId="{B6AEA336-0F45-2546-83B0-C6D26A7B5A7F}" type="presParOf" srcId="{8F513F3A-614E-854D-84A8-2BF2FB76344E}" destId="{CB4A1976-B3B3-474C-ABA4-4DAA15A32CE9}" srcOrd="1" destOrd="0" presId="urn:microsoft.com/office/officeart/2017/3/layout/DropPinTimeline"/>
    <dgm:cxn modelId="{05C15DAF-FBE3-A540-A252-59F743355D4E}" type="presParOf" srcId="{2BB4D9CE-5F76-894E-94B9-8F50C73D67BF}" destId="{8ECFD385-2210-4442-B6A2-A54502D0C714}" srcOrd="2" destOrd="0" presId="urn:microsoft.com/office/officeart/2017/3/layout/DropPinTimeline"/>
    <dgm:cxn modelId="{09263F2A-1DED-E946-87EB-8ED2BC5F20FA}" type="presParOf" srcId="{2BB4D9CE-5F76-894E-94B9-8F50C73D67BF}" destId="{E91D7712-8412-8848-BBB7-63DF562B3CBF}" srcOrd="3" destOrd="0" presId="urn:microsoft.com/office/officeart/2017/3/layout/DropPinTimeline"/>
    <dgm:cxn modelId="{3792B285-6B0A-3E44-AB42-A2DEF69E7B84}" type="presParOf" srcId="{2BB4D9CE-5F76-894E-94B9-8F50C73D67BF}" destId="{8B951309-2E41-4248-BB42-15329D2F4B45}" srcOrd="4" destOrd="0" presId="urn:microsoft.com/office/officeart/2017/3/layout/DropPinTimeline"/>
    <dgm:cxn modelId="{510EAB07-588C-7948-A5B6-C37820A791A0}" type="presParOf" srcId="{2BB4D9CE-5F76-894E-94B9-8F50C73D67BF}" destId="{9E397717-ED15-FE44-927E-7A56606C9469}" srcOrd="5" destOrd="0" presId="urn:microsoft.com/office/officeart/2017/3/layout/DropPinTimeline"/>
    <dgm:cxn modelId="{CD67E55E-871E-2B44-88C3-6915DB423186}" type="presParOf" srcId="{64C04A11-A9A8-E44B-BE74-7D36CA235400}" destId="{7378B81B-3D41-7640-AB75-7E7ACDC98C46}" srcOrd="5" destOrd="0" presId="urn:microsoft.com/office/officeart/2017/3/layout/DropPinTimeline"/>
    <dgm:cxn modelId="{22BF9869-755A-0341-9FCE-B4244FA51E14}" type="presParOf" srcId="{64C04A11-A9A8-E44B-BE74-7D36CA235400}" destId="{BB9F7EB3-5C10-AD43-93E5-8BC74763B6B0}" srcOrd="6" destOrd="0" presId="urn:microsoft.com/office/officeart/2017/3/layout/DropPinTimeline"/>
    <dgm:cxn modelId="{37D7E540-247B-B640-AE74-F50682D4591C}" type="presParOf" srcId="{BB9F7EB3-5C10-AD43-93E5-8BC74763B6B0}" destId="{719338DF-0235-0144-85D0-0DCBB1F35868}" srcOrd="0" destOrd="0" presId="urn:microsoft.com/office/officeart/2017/3/layout/DropPinTimeline"/>
    <dgm:cxn modelId="{F9811D61-3DF6-C64B-BAC7-AB179DDFE5E6}" type="presParOf" srcId="{BB9F7EB3-5C10-AD43-93E5-8BC74763B6B0}" destId="{DF234648-9A7F-064C-A1C0-98C29C5DA9CA}" srcOrd="1" destOrd="0" presId="urn:microsoft.com/office/officeart/2017/3/layout/DropPinTimeline"/>
    <dgm:cxn modelId="{87AE272E-87C0-4B4D-9FCF-409667F1F2A0}" type="presParOf" srcId="{DF234648-9A7F-064C-A1C0-98C29C5DA9CA}" destId="{6E2AD9FA-9785-CD41-AE71-A1AA51374614}" srcOrd="0" destOrd="0" presId="urn:microsoft.com/office/officeart/2017/3/layout/DropPinTimeline"/>
    <dgm:cxn modelId="{698A2D87-97A4-3B41-A1F1-974A3DF05E53}" type="presParOf" srcId="{DF234648-9A7F-064C-A1C0-98C29C5DA9CA}" destId="{7B70FEB1-CE58-2A44-A410-72F7E8677D2E}" srcOrd="1" destOrd="0" presId="urn:microsoft.com/office/officeart/2017/3/layout/DropPinTimeline"/>
    <dgm:cxn modelId="{48ACE414-733A-0A43-B099-7062D3863D50}" type="presParOf" srcId="{BB9F7EB3-5C10-AD43-93E5-8BC74763B6B0}" destId="{A065D92B-E79B-DF4E-979B-757F15ABFF55}" srcOrd="2" destOrd="0" presId="urn:microsoft.com/office/officeart/2017/3/layout/DropPinTimeline"/>
    <dgm:cxn modelId="{57E8D0FB-B52D-0745-AC61-0A0CFB4764E4}" type="presParOf" srcId="{BB9F7EB3-5C10-AD43-93E5-8BC74763B6B0}" destId="{D6DBCF14-9B4D-EF4C-BA30-7DC75B9DF92A}" srcOrd="3" destOrd="0" presId="urn:microsoft.com/office/officeart/2017/3/layout/DropPinTimeline"/>
    <dgm:cxn modelId="{EC15AD82-83A4-B946-BC43-729E74DFD674}" type="presParOf" srcId="{BB9F7EB3-5C10-AD43-93E5-8BC74763B6B0}" destId="{1EA45589-885C-AD40-B3E9-9EEF9AD74865}" srcOrd="4" destOrd="0" presId="urn:microsoft.com/office/officeart/2017/3/layout/DropPinTimeline"/>
    <dgm:cxn modelId="{5F769FFC-76ED-DB4D-BFB5-5BA7DF1B9B66}" type="presParOf" srcId="{BB9F7EB3-5C10-AD43-93E5-8BC74763B6B0}" destId="{FF2AA638-9F51-8C4E-80F5-CED3B0C4CAF4}" srcOrd="5" destOrd="0" presId="urn:microsoft.com/office/officeart/2017/3/layout/DropPinTimeline"/>
    <dgm:cxn modelId="{AFCFD248-C6F4-9240-B86F-90997EA0F24E}" type="presParOf" srcId="{64C04A11-A9A8-E44B-BE74-7D36CA235400}" destId="{C8EA87F0-0C7F-BF4A-9E2E-9A0EDA5934DC}" srcOrd="7" destOrd="0" presId="urn:microsoft.com/office/officeart/2017/3/layout/DropPinTimeline"/>
    <dgm:cxn modelId="{86F93565-1508-C847-AC7C-5102B95744A4}" type="presParOf" srcId="{64C04A11-A9A8-E44B-BE74-7D36CA235400}" destId="{84C448B2-D5B3-D14C-B441-0F4BEBE817FA}" srcOrd="8" destOrd="0" presId="urn:microsoft.com/office/officeart/2017/3/layout/DropPinTimeline"/>
    <dgm:cxn modelId="{B55EFBED-91C3-C648-BC88-21AE26353D26}" type="presParOf" srcId="{84C448B2-D5B3-D14C-B441-0F4BEBE817FA}" destId="{39795E52-EB7F-A14D-85EF-974837019778}" srcOrd="0" destOrd="0" presId="urn:microsoft.com/office/officeart/2017/3/layout/DropPinTimeline"/>
    <dgm:cxn modelId="{3BBF620D-EA38-CC48-8CF9-B4E3F6E0B162}" type="presParOf" srcId="{84C448B2-D5B3-D14C-B441-0F4BEBE817FA}" destId="{E6A69572-AC8A-D440-A726-5BAAAA91B094}" srcOrd="1" destOrd="0" presId="urn:microsoft.com/office/officeart/2017/3/layout/DropPinTimeline"/>
    <dgm:cxn modelId="{AE38D4E6-901E-C743-9040-23BB179AD895}" type="presParOf" srcId="{E6A69572-AC8A-D440-A726-5BAAAA91B094}" destId="{775B651B-98BA-2F48-878E-12D22C1E9A07}" srcOrd="0" destOrd="0" presId="urn:microsoft.com/office/officeart/2017/3/layout/DropPinTimeline"/>
    <dgm:cxn modelId="{885FF21E-8B04-C64D-9855-5A88E046BDC2}" type="presParOf" srcId="{E6A69572-AC8A-D440-A726-5BAAAA91B094}" destId="{88700E34-C26C-6A42-A496-EB8422D859E2}" srcOrd="1" destOrd="0" presId="urn:microsoft.com/office/officeart/2017/3/layout/DropPinTimeline"/>
    <dgm:cxn modelId="{F7B99EC8-6318-6D48-BABF-8CC0390582BE}" type="presParOf" srcId="{84C448B2-D5B3-D14C-B441-0F4BEBE817FA}" destId="{2F06793D-F907-3946-A3FF-35BE3C287C45}" srcOrd="2" destOrd="0" presId="urn:microsoft.com/office/officeart/2017/3/layout/DropPinTimeline"/>
    <dgm:cxn modelId="{46D9A10C-1C42-1446-9F0D-D07FDC7BE708}" type="presParOf" srcId="{84C448B2-D5B3-D14C-B441-0F4BEBE817FA}" destId="{EFE63662-AF9F-A44B-B028-CA387C6E46AA}" srcOrd="3" destOrd="0" presId="urn:microsoft.com/office/officeart/2017/3/layout/DropPinTimeline"/>
    <dgm:cxn modelId="{FAC40619-8D79-2F46-8F0C-E144175EC8D5}" type="presParOf" srcId="{84C448B2-D5B3-D14C-B441-0F4BEBE817FA}" destId="{A2933150-50DF-AC4D-AC45-C7B17FA5A360}" srcOrd="4" destOrd="0" presId="urn:microsoft.com/office/officeart/2017/3/layout/DropPinTimeline"/>
    <dgm:cxn modelId="{4253A5B4-37E3-484D-95C8-2BED885E96C0}" type="presParOf" srcId="{84C448B2-D5B3-D14C-B441-0F4BEBE817FA}" destId="{2150F24D-9EBA-2C49-A640-D708AC277014}" srcOrd="5" destOrd="0" presId="urn:microsoft.com/office/officeart/2017/3/layout/DropPinTimeline"/>
    <dgm:cxn modelId="{F98D4248-CB77-1B4E-B47C-028756F3878F}" type="presParOf" srcId="{64C04A11-A9A8-E44B-BE74-7D36CA235400}" destId="{D6183C8C-F969-CB44-9F00-56E7CF05C018}" srcOrd="9" destOrd="0" presId="urn:microsoft.com/office/officeart/2017/3/layout/DropPinTimeline"/>
    <dgm:cxn modelId="{BC21B4D0-BB98-434C-A44E-C60F23CA4583}" type="presParOf" srcId="{64C04A11-A9A8-E44B-BE74-7D36CA235400}" destId="{68941062-3106-134F-B1DC-3B7F2B71EAA3}" srcOrd="10" destOrd="0" presId="urn:microsoft.com/office/officeart/2017/3/layout/DropPinTimeline"/>
    <dgm:cxn modelId="{F9B814AD-3C13-4044-B295-466E47B7197B}" type="presParOf" srcId="{68941062-3106-134F-B1DC-3B7F2B71EAA3}" destId="{DECB3603-032A-FD4D-96DB-F58D425A9A57}" srcOrd="0" destOrd="0" presId="urn:microsoft.com/office/officeart/2017/3/layout/DropPinTimeline"/>
    <dgm:cxn modelId="{94CAFD44-86FE-F544-8E16-868E143D05CA}" type="presParOf" srcId="{68941062-3106-134F-B1DC-3B7F2B71EAA3}" destId="{FB48EE03-9DB7-314F-91FA-81630419C940}" srcOrd="1" destOrd="0" presId="urn:microsoft.com/office/officeart/2017/3/layout/DropPinTimeline"/>
    <dgm:cxn modelId="{9EA36586-EEF6-6E48-9D38-CACD9CBF0E69}" type="presParOf" srcId="{FB48EE03-9DB7-314F-91FA-81630419C940}" destId="{B822C19F-64A1-CD4F-8E7E-6AD8D552387D}" srcOrd="0" destOrd="0" presId="urn:microsoft.com/office/officeart/2017/3/layout/DropPinTimeline"/>
    <dgm:cxn modelId="{746585C0-A95D-614A-BFC3-A549E855010F}" type="presParOf" srcId="{FB48EE03-9DB7-314F-91FA-81630419C940}" destId="{B072EF8B-D5BF-5549-9FFC-6AB93BFB0423}" srcOrd="1" destOrd="0" presId="urn:microsoft.com/office/officeart/2017/3/layout/DropPinTimeline"/>
    <dgm:cxn modelId="{A350CC4E-D808-7B43-B866-9FA3D3775044}" type="presParOf" srcId="{68941062-3106-134F-B1DC-3B7F2B71EAA3}" destId="{E8EC411B-39BE-1245-AC4F-F9990696088D}" srcOrd="2" destOrd="0" presId="urn:microsoft.com/office/officeart/2017/3/layout/DropPinTimeline"/>
    <dgm:cxn modelId="{3DEF0CA3-C0DE-B44F-ADEB-71D666620A85}" type="presParOf" srcId="{68941062-3106-134F-B1DC-3B7F2B71EAA3}" destId="{5833635B-F30D-AF4A-BA3D-2A1DFAA8BD79}" srcOrd="3" destOrd="0" presId="urn:microsoft.com/office/officeart/2017/3/layout/DropPinTimeline"/>
    <dgm:cxn modelId="{73CC154E-E2AB-664F-BAB9-75D4B89C6F63}" type="presParOf" srcId="{68941062-3106-134F-B1DC-3B7F2B71EAA3}" destId="{2601FBE7-C3DD-5D4C-8E91-9552F79D421A}" srcOrd="4" destOrd="0" presId="urn:microsoft.com/office/officeart/2017/3/layout/DropPinTimeline"/>
    <dgm:cxn modelId="{3296B8F1-4A26-574D-BEFC-CAEDAAC1F352}" type="presParOf" srcId="{68941062-3106-134F-B1DC-3B7F2B71EAA3}" destId="{084A8655-E692-684E-A496-EDE6B70F1280}" srcOrd="5" destOrd="0" presId="urn:microsoft.com/office/officeart/2017/3/layout/DropPinTimeline"/>
    <dgm:cxn modelId="{584BEA37-75CD-C64F-BD3D-E412A47C0A8B}" type="presParOf" srcId="{64C04A11-A9A8-E44B-BE74-7D36CA235400}" destId="{48A22184-78E5-884F-B873-47BCC45AC238}" srcOrd="11" destOrd="0" presId="urn:microsoft.com/office/officeart/2017/3/layout/DropPinTimeline"/>
    <dgm:cxn modelId="{7BC3997A-3690-1046-A2C8-820C05233B2F}" type="presParOf" srcId="{64C04A11-A9A8-E44B-BE74-7D36CA235400}" destId="{440B9ED4-D467-F847-91D6-FEE3A4DA0C76}" srcOrd="12" destOrd="0" presId="urn:microsoft.com/office/officeart/2017/3/layout/DropPinTimeline"/>
    <dgm:cxn modelId="{B46E4909-B080-6D41-9C2D-87E8B8D75412}" type="presParOf" srcId="{440B9ED4-D467-F847-91D6-FEE3A4DA0C76}" destId="{93A3C0D0-DB6D-3F40-B3A2-2B30E45D5C14}" srcOrd="0" destOrd="0" presId="urn:microsoft.com/office/officeart/2017/3/layout/DropPinTimeline"/>
    <dgm:cxn modelId="{BB23C854-3D01-6345-A3D7-AB2D6D7C8975}" type="presParOf" srcId="{440B9ED4-D467-F847-91D6-FEE3A4DA0C76}" destId="{E182DC77-D4D0-2B46-9F16-638B98D84239}" srcOrd="1" destOrd="0" presId="urn:microsoft.com/office/officeart/2017/3/layout/DropPinTimeline"/>
    <dgm:cxn modelId="{EAAFC533-086D-C247-BF42-537B38E8594E}" type="presParOf" srcId="{E182DC77-D4D0-2B46-9F16-638B98D84239}" destId="{29A8C8C4-6CCD-5C48-BD85-F4FD810099F5}" srcOrd="0" destOrd="0" presId="urn:microsoft.com/office/officeart/2017/3/layout/DropPinTimeline"/>
    <dgm:cxn modelId="{1E2CD224-D57C-0548-99D7-123E0711B6B9}" type="presParOf" srcId="{E182DC77-D4D0-2B46-9F16-638B98D84239}" destId="{E0B07809-7C87-984A-8A82-05BC04690C0B}" srcOrd="1" destOrd="0" presId="urn:microsoft.com/office/officeart/2017/3/layout/DropPinTimeline"/>
    <dgm:cxn modelId="{F0B315C8-40C6-ED49-BCDB-11323F404329}" type="presParOf" srcId="{440B9ED4-D467-F847-91D6-FEE3A4DA0C76}" destId="{F8B234EF-72CF-2042-B7DD-9ADDEC49383C}" srcOrd="2" destOrd="0" presId="urn:microsoft.com/office/officeart/2017/3/layout/DropPinTimeline"/>
    <dgm:cxn modelId="{7C3D268D-18B8-1048-9735-308CC5FB6CEB}" type="presParOf" srcId="{440B9ED4-D467-F847-91D6-FEE3A4DA0C76}" destId="{02C4EA39-4E75-A94A-BB53-F061E52D9AFC}" srcOrd="3" destOrd="0" presId="urn:microsoft.com/office/officeart/2017/3/layout/DropPinTimeline"/>
    <dgm:cxn modelId="{87A83793-AEF1-7546-AB0D-DC732D85DE98}" type="presParOf" srcId="{440B9ED4-D467-F847-91D6-FEE3A4DA0C76}" destId="{0DE8585D-A43F-DD47-B16E-74FEADF196FF}" srcOrd="4" destOrd="0" presId="urn:microsoft.com/office/officeart/2017/3/layout/DropPinTimeline"/>
    <dgm:cxn modelId="{9A66CA5C-81E6-E947-BCA1-35B5A6CE921F}" type="presParOf" srcId="{440B9ED4-D467-F847-91D6-FEE3A4DA0C76}" destId="{1CEBA7EB-A981-C947-936D-CD695FE439EC}" srcOrd="5" destOrd="0" presId="urn:microsoft.com/office/officeart/2017/3/layout/DropPinTimeline"/>
    <dgm:cxn modelId="{29D0561C-8D83-C845-930C-84ACC0FD0792}" type="presParOf" srcId="{64C04A11-A9A8-E44B-BE74-7D36CA235400}" destId="{EA27319D-7629-8B4B-9DC2-286123E01D44}" srcOrd="13" destOrd="0" presId="urn:microsoft.com/office/officeart/2017/3/layout/DropPinTimeline"/>
    <dgm:cxn modelId="{B144EC2A-7F56-1C48-AAA6-64BCF671F3D4}" type="presParOf" srcId="{64C04A11-A9A8-E44B-BE74-7D36CA235400}" destId="{6B825510-2B69-B24C-B1F3-C0FB7F1C8BFE}" srcOrd="14" destOrd="0" presId="urn:microsoft.com/office/officeart/2017/3/layout/DropPinTimeline"/>
    <dgm:cxn modelId="{9D33BD1A-8720-364E-8FF3-E9462E777680}" type="presParOf" srcId="{6B825510-2B69-B24C-B1F3-C0FB7F1C8BFE}" destId="{FBEE1544-E08F-1541-B9C1-6D6ABF7AD472}" srcOrd="0" destOrd="0" presId="urn:microsoft.com/office/officeart/2017/3/layout/DropPinTimeline"/>
    <dgm:cxn modelId="{508F5C49-6C6C-5141-8ED1-A9771899BB7D}" type="presParOf" srcId="{6B825510-2B69-B24C-B1F3-C0FB7F1C8BFE}" destId="{6F3036B5-A02A-B146-B551-20EA0587708B}" srcOrd="1" destOrd="0" presId="urn:microsoft.com/office/officeart/2017/3/layout/DropPinTimeline"/>
    <dgm:cxn modelId="{AB2CA116-82EA-C44A-B3EA-6564F83D7AD5}" type="presParOf" srcId="{6F3036B5-A02A-B146-B551-20EA0587708B}" destId="{98832CBA-F602-154E-A6E5-0A111ECD3DEB}" srcOrd="0" destOrd="0" presId="urn:microsoft.com/office/officeart/2017/3/layout/DropPinTimeline"/>
    <dgm:cxn modelId="{98140EB7-2C2F-4D41-AD13-AA04F657A3BF}" type="presParOf" srcId="{6F3036B5-A02A-B146-B551-20EA0587708B}" destId="{E56AE8E9-2F70-624A-A5BC-6FAD6DC4921B}" srcOrd="1" destOrd="0" presId="urn:microsoft.com/office/officeart/2017/3/layout/DropPinTimeline"/>
    <dgm:cxn modelId="{F99D39DB-A49C-1A4B-AD87-2BA8260AA725}" type="presParOf" srcId="{6B825510-2B69-B24C-B1F3-C0FB7F1C8BFE}" destId="{DCE67B6A-63F1-D043-A1CC-B0962AD41C7F}" srcOrd="2" destOrd="0" presId="urn:microsoft.com/office/officeart/2017/3/layout/DropPinTimeline"/>
    <dgm:cxn modelId="{FF545C8C-72E1-EB4F-9595-F26B01134635}" type="presParOf" srcId="{6B825510-2B69-B24C-B1F3-C0FB7F1C8BFE}" destId="{EB91CD29-1E9C-E849-8B3A-8163819B6489}" srcOrd="3" destOrd="0" presId="urn:microsoft.com/office/officeart/2017/3/layout/DropPinTimeline"/>
    <dgm:cxn modelId="{37426981-1D07-2947-86AD-819C0C01F13C}" type="presParOf" srcId="{6B825510-2B69-B24C-B1F3-C0FB7F1C8BFE}" destId="{89D5ACCD-A1F5-5E40-8760-0BCC0299B31E}" srcOrd="4" destOrd="0" presId="urn:microsoft.com/office/officeart/2017/3/layout/DropPinTimeline"/>
    <dgm:cxn modelId="{6E5D4E5C-E7F5-994B-BA53-B90BFDBE259E}" type="presParOf" srcId="{6B825510-2B69-B24C-B1F3-C0FB7F1C8BFE}" destId="{784F8A80-6471-CC4C-A715-AB170F7F6FAE}"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F3DA0F-D840-4675-A3A9-70993F33B3BC}" type="doc">
      <dgm:prSet loTypeId="urn:microsoft.com/office/officeart/2017/3/layout/DropPinTimeline" loCatId="process" qsTypeId="urn:microsoft.com/office/officeart/2005/8/quickstyle/simple4" qsCatId="simple" csTypeId="urn:microsoft.com/office/officeart/2005/8/colors/accent1_2" csCatId="accent1" phldr="1"/>
      <dgm:spPr/>
      <dgm:t>
        <a:bodyPr/>
        <a:lstStyle/>
        <a:p>
          <a:endParaRPr lang="en-US"/>
        </a:p>
      </dgm:t>
    </dgm:pt>
    <dgm:pt modelId="{2EF52683-BFC1-421A-A883-EFBBA46C713A}">
      <dgm:prSet/>
      <dgm:spPr/>
      <dgm:t>
        <a:bodyPr/>
        <a:lstStyle/>
        <a:p>
          <a:pPr>
            <a:defRPr b="1"/>
          </a:pPr>
          <a:r>
            <a:rPr lang="en-US"/>
            <a:t>sept. 1795</a:t>
          </a:r>
        </a:p>
      </dgm:t>
    </dgm:pt>
    <dgm:pt modelId="{E8E2EE37-E1A9-4047-AA84-7791AE6CE561}" type="parTrans" cxnId="{4F94B87D-9065-49AE-AAD3-6F208ED95F48}">
      <dgm:prSet/>
      <dgm:spPr/>
      <dgm:t>
        <a:bodyPr/>
        <a:lstStyle/>
        <a:p>
          <a:endParaRPr lang="en-US"/>
        </a:p>
      </dgm:t>
    </dgm:pt>
    <dgm:pt modelId="{18C4CBE2-AEE0-4D65-AAE6-6B2EDDA29E60}" type="sibTrans" cxnId="{4F94B87D-9065-49AE-AAD3-6F208ED95F48}">
      <dgm:prSet/>
      <dgm:spPr/>
      <dgm:t>
        <a:bodyPr/>
        <a:lstStyle/>
        <a:p>
          <a:endParaRPr lang="en-US"/>
        </a:p>
      </dgm:t>
    </dgm:pt>
    <dgm:pt modelId="{39752DCE-5CC7-41DC-9D29-8C2800FDB7C9}">
      <dgm:prSet/>
      <dgm:spPr/>
      <dgm:t>
        <a:bodyPr/>
        <a:lstStyle/>
        <a:p>
          <a:r>
            <a:rPr lang="en-US"/>
            <a:t>Nouvelle constitution donnant naissance au Directoire</a:t>
          </a:r>
        </a:p>
      </dgm:t>
    </dgm:pt>
    <dgm:pt modelId="{6BBFCB7E-173E-4967-A527-FCF3BE0FD7E3}" type="parTrans" cxnId="{25E10BAD-16C1-49A7-91A2-EBE69508E449}">
      <dgm:prSet/>
      <dgm:spPr/>
      <dgm:t>
        <a:bodyPr/>
        <a:lstStyle/>
        <a:p>
          <a:endParaRPr lang="en-US"/>
        </a:p>
      </dgm:t>
    </dgm:pt>
    <dgm:pt modelId="{C2A13DCB-B889-4467-8515-6262DE64B5CC}" type="sibTrans" cxnId="{25E10BAD-16C1-49A7-91A2-EBE69508E449}">
      <dgm:prSet/>
      <dgm:spPr/>
      <dgm:t>
        <a:bodyPr/>
        <a:lstStyle/>
        <a:p>
          <a:endParaRPr lang="en-US"/>
        </a:p>
      </dgm:t>
    </dgm:pt>
    <dgm:pt modelId="{6E208441-B286-47E5-A90F-C4E08B1ED047}">
      <dgm:prSet/>
      <dgm:spPr/>
      <dgm:t>
        <a:bodyPr/>
        <a:lstStyle/>
        <a:p>
          <a:pPr>
            <a:defRPr b="1"/>
          </a:pPr>
          <a:r>
            <a:rPr lang="en-US"/>
            <a:t>oct. 1795</a:t>
          </a:r>
        </a:p>
      </dgm:t>
    </dgm:pt>
    <dgm:pt modelId="{6D5EFE23-E438-406C-99EA-784112DF0BB0}" type="parTrans" cxnId="{BB62DD82-586D-419C-ABB8-733DAC839BD3}">
      <dgm:prSet/>
      <dgm:spPr/>
      <dgm:t>
        <a:bodyPr/>
        <a:lstStyle/>
        <a:p>
          <a:endParaRPr lang="en-US"/>
        </a:p>
      </dgm:t>
    </dgm:pt>
    <dgm:pt modelId="{829C5B01-B4A8-4988-AA1B-59A48E7E0B97}" type="sibTrans" cxnId="{BB62DD82-586D-419C-ABB8-733DAC839BD3}">
      <dgm:prSet/>
      <dgm:spPr/>
      <dgm:t>
        <a:bodyPr/>
        <a:lstStyle/>
        <a:p>
          <a:endParaRPr lang="en-US"/>
        </a:p>
      </dgm:t>
    </dgm:pt>
    <dgm:pt modelId="{7F7C154F-7E28-4D03-ADDB-3CDC1CF59CC0}">
      <dgm:prSet/>
      <dgm:spPr/>
      <dgm:t>
        <a:bodyPr/>
        <a:lstStyle/>
        <a:p>
          <a:r>
            <a:rPr lang="en-US"/>
            <a:t>Insurrection royaliste. Elle est écrasée</a:t>
          </a:r>
        </a:p>
      </dgm:t>
    </dgm:pt>
    <dgm:pt modelId="{7648EE7A-36CD-407B-ABB6-3D03E2C0636C}" type="parTrans" cxnId="{165C8899-30F6-4C5D-9C28-F213150A82BB}">
      <dgm:prSet/>
      <dgm:spPr/>
      <dgm:t>
        <a:bodyPr/>
        <a:lstStyle/>
        <a:p>
          <a:endParaRPr lang="en-US"/>
        </a:p>
      </dgm:t>
    </dgm:pt>
    <dgm:pt modelId="{0B604A2C-1B3A-49A5-A7C7-4959BD5C49AA}" type="sibTrans" cxnId="{165C8899-30F6-4C5D-9C28-F213150A82BB}">
      <dgm:prSet/>
      <dgm:spPr/>
      <dgm:t>
        <a:bodyPr/>
        <a:lstStyle/>
        <a:p>
          <a:endParaRPr lang="en-US"/>
        </a:p>
      </dgm:t>
    </dgm:pt>
    <dgm:pt modelId="{2D6FCD27-99E4-4E65-9DCC-4631537E988D}">
      <dgm:prSet/>
      <dgm:spPr/>
      <dgm:t>
        <a:bodyPr/>
        <a:lstStyle/>
        <a:p>
          <a:pPr>
            <a:defRPr b="1"/>
          </a:pPr>
          <a:r>
            <a:rPr lang="en-US"/>
            <a:t>1796</a:t>
          </a:r>
        </a:p>
      </dgm:t>
    </dgm:pt>
    <dgm:pt modelId="{9B0081A2-B74E-4D6B-A3C7-65DB6BCCD7DA}" type="parTrans" cxnId="{4854037B-8094-44E3-9336-538070D3B9AB}">
      <dgm:prSet/>
      <dgm:spPr/>
      <dgm:t>
        <a:bodyPr/>
        <a:lstStyle/>
        <a:p>
          <a:endParaRPr lang="en-US"/>
        </a:p>
      </dgm:t>
    </dgm:pt>
    <dgm:pt modelId="{0C7AE6BA-6AFB-4724-8E9E-0146352207E1}" type="sibTrans" cxnId="{4854037B-8094-44E3-9336-538070D3B9AB}">
      <dgm:prSet/>
      <dgm:spPr/>
      <dgm:t>
        <a:bodyPr/>
        <a:lstStyle/>
        <a:p>
          <a:endParaRPr lang="en-US"/>
        </a:p>
      </dgm:t>
    </dgm:pt>
    <dgm:pt modelId="{5342CFAB-1235-4A1C-A92A-BC51971B330F}">
      <dgm:prSet/>
      <dgm:spPr/>
      <dgm:t>
        <a:bodyPr/>
        <a:lstStyle/>
        <a:p>
          <a:r>
            <a:rPr lang="en-US"/>
            <a:t>tentative de renversement du directoire par Gracchus Baboeuf</a:t>
          </a:r>
        </a:p>
      </dgm:t>
    </dgm:pt>
    <dgm:pt modelId="{EF6BB2B1-6F7C-45DF-BBCB-0082C3502414}" type="parTrans" cxnId="{BE3C4526-9413-45D9-8650-F171313688F8}">
      <dgm:prSet/>
      <dgm:spPr/>
      <dgm:t>
        <a:bodyPr/>
        <a:lstStyle/>
        <a:p>
          <a:endParaRPr lang="en-US"/>
        </a:p>
      </dgm:t>
    </dgm:pt>
    <dgm:pt modelId="{47A627F1-F505-496A-915D-7DA0356D217C}" type="sibTrans" cxnId="{BE3C4526-9413-45D9-8650-F171313688F8}">
      <dgm:prSet/>
      <dgm:spPr/>
      <dgm:t>
        <a:bodyPr/>
        <a:lstStyle/>
        <a:p>
          <a:endParaRPr lang="en-US"/>
        </a:p>
      </dgm:t>
    </dgm:pt>
    <dgm:pt modelId="{FFDB3DF7-B766-44E0-91CC-87AC4DEBEC73}">
      <dgm:prSet/>
      <dgm:spPr/>
      <dgm:t>
        <a:bodyPr/>
        <a:lstStyle/>
        <a:p>
          <a:pPr>
            <a:defRPr b="1"/>
          </a:pPr>
          <a:r>
            <a:rPr lang="en-US"/>
            <a:t>1797</a:t>
          </a:r>
        </a:p>
      </dgm:t>
    </dgm:pt>
    <dgm:pt modelId="{F4D864BE-33D8-45DC-80BF-D57413AC9E23}" type="parTrans" cxnId="{4120C9C8-B74B-4D8A-9983-B5775DF813DA}">
      <dgm:prSet/>
      <dgm:spPr/>
      <dgm:t>
        <a:bodyPr/>
        <a:lstStyle/>
        <a:p>
          <a:endParaRPr lang="en-US"/>
        </a:p>
      </dgm:t>
    </dgm:pt>
    <dgm:pt modelId="{2B0E44BC-620C-42DE-8979-8B3E646BEA9B}" type="sibTrans" cxnId="{4120C9C8-B74B-4D8A-9983-B5775DF813DA}">
      <dgm:prSet/>
      <dgm:spPr/>
      <dgm:t>
        <a:bodyPr/>
        <a:lstStyle/>
        <a:p>
          <a:endParaRPr lang="en-US"/>
        </a:p>
      </dgm:t>
    </dgm:pt>
    <dgm:pt modelId="{E8E2DE5B-3D0A-4913-9E7C-D42F058F0638}">
      <dgm:prSet/>
      <dgm:spPr/>
      <dgm:t>
        <a:bodyPr/>
        <a:lstStyle/>
        <a:p>
          <a:r>
            <a:rPr lang="en-US"/>
            <a:t>Victoire électorale des royalistes à l’Assemblée, mais les députés sont exclus.</a:t>
          </a:r>
        </a:p>
      </dgm:t>
    </dgm:pt>
    <dgm:pt modelId="{BBA257BB-F7D0-4FD8-ADC1-FAEB439ED7F8}" type="parTrans" cxnId="{CFF7E38B-1D3C-447E-BB34-8CF46C24443C}">
      <dgm:prSet/>
      <dgm:spPr/>
      <dgm:t>
        <a:bodyPr/>
        <a:lstStyle/>
        <a:p>
          <a:endParaRPr lang="en-US"/>
        </a:p>
      </dgm:t>
    </dgm:pt>
    <dgm:pt modelId="{57686636-46CC-4DBC-BBA3-A5CB0805BB99}" type="sibTrans" cxnId="{CFF7E38B-1D3C-447E-BB34-8CF46C24443C}">
      <dgm:prSet/>
      <dgm:spPr/>
      <dgm:t>
        <a:bodyPr/>
        <a:lstStyle/>
        <a:p>
          <a:endParaRPr lang="en-US"/>
        </a:p>
      </dgm:t>
    </dgm:pt>
    <dgm:pt modelId="{C090DD6F-12FF-48C0-890B-076D109C9C05}">
      <dgm:prSet/>
      <dgm:spPr/>
      <dgm:t>
        <a:bodyPr/>
        <a:lstStyle/>
        <a:p>
          <a:pPr>
            <a:defRPr b="1"/>
          </a:pPr>
          <a:r>
            <a:rPr lang="en-US"/>
            <a:t>1798</a:t>
          </a:r>
        </a:p>
      </dgm:t>
    </dgm:pt>
    <dgm:pt modelId="{E050BE43-B55B-41DA-8678-D84830F8D470}" type="parTrans" cxnId="{01B22342-DDEE-4F35-A2CB-FD21CAED6E10}">
      <dgm:prSet/>
      <dgm:spPr/>
      <dgm:t>
        <a:bodyPr/>
        <a:lstStyle/>
        <a:p>
          <a:endParaRPr lang="en-US"/>
        </a:p>
      </dgm:t>
    </dgm:pt>
    <dgm:pt modelId="{B8F870FB-F85E-4EB7-A3B0-26AC20515D24}" type="sibTrans" cxnId="{01B22342-DDEE-4F35-A2CB-FD21CAED6E10}">
      <dgm:prSet/>
      <dgm:spPr/>
      <dgm:t>
        <a:bodyPr/>
        <a:lstStyle/>
        <a:p>
          <a:endParaRPr lang="en-US"/>
        </a:p>
      </dgm:t>
    </dgm:pt>
    <dgm:pt modelId="{883B82B1-A9E3-41E4-A642-2A7A7A2E89BC}">
      <dgm:prSet/>
      <dgm:spPr/>
      <dgm:t>
        <a:bodyPr/>
        <a:lstStyle/>
        <a:p>
          <a:r>
            <a:rPr lang="en-US"/>
            <a:t>de nombreux jacobins sont élus mais l’élection est invalidée</a:t>
          </a:r>
        </a:p>
      </dgm:t>
    </dgm:pt>
    <dgm:pt modelId="{EC5F6D00-7644-4990-BEA3-3FB2883AAD7D}" type="parTrans" cxnId="{037C7E9A-AA44-4E6C-8FF3-AFFCFB8AEA60}">
      <dgm:prSet/>
      <dgm:spPr/>
      <dgm:t>
        <a:bodyPr/>
        <a:lstStyle/>
        <a:p>
          <a:endParaRPr lang="en-US"/>
        </a:p>
      </dgm:t>
    </dgm:pt>
    <dgm:pt modelId="{C5B2E66A-BCFA-4621-8D52-7E424346E2A6}" type="sibTrans" cxnId="{037C7E9A-AA44-4E6C-8FF3-AFFCFB8AEA60}">
      <dgm:prSet/>
      <dgm:spPr/>
      <dgm:t>
        <a:bodyPr/>
        <a:lstStyle/>
        <a:p>
          <a:endParaRPr lang="en-US"/>
        </a:p>
      </dgm:t>
    </dgm:pt>
    <dgm:pt modelId="{71B4967A-4C2A-4A3D-B882-6AAD0E297F59}">
      <dgm:prSet/>
      <dgm:spPr/>
      <dgm:t>
        <a:bodyPr/>
        <a:lstStyle/>
        <a:p>
          <a:pPr>
            <a:defRPr b="1"/>
          </a:pPr>
          <a:r>
            <a:rPr lang="en-US"/>
            <a:t>9 nov. 1799</a:t>
          </a:r>
        </a:p>
      </dgm:t>
    </dgm:pt>
    <dgm:pt modelId="{871EE24F-B2CB-4160-9C8D-EFB10E60F996}" type="parTrans" cxnId="{A442A65A-F976-46EE-8F4D-55AB783BB983}">
      <dgm:prSet/>
      <dgm:spPr/>
      <dgm:t>
        <a:bodyPr/>
        <a:lstStyle/>
        <a:p>
          <a:endParaRPr lang="en-US"/>
        </a:p>
      </dgm:t>
    </dgm:pt>
    <dgm:pt modelId="{2BFCAA3C-21F3-4D8D-BB31-EBCC6F675BFA}" type="sibTrans" cxnId="{A442A65A-F976-46EE-8F4D-55AB783BB983}">
      <dgm:prSet/>
      <dgm:spPr/>
      <dgm:t>
        <a:bodyPr/>
        <a:lstStyle/>
        <a:p>
          <a:endParaRPr lang="en-US"/>
        </a:p>
      </dgm:t>
    </dgm:pt>
    <dgm:pt modelId="{4230C893-BD22-4606-A001-0C19F659EA3E}">
      <dgm:prSet/>
      <dgm:spPr/>
      <dgm:t>
        <a:bodyPr/>
        <a:lstStyle/>
        <a:p>
          <a:r>
            <a:rPr lang="en-US"/>
            <a:t>le général Bonaparte renverse le Directoire avec le soutien de l’armée de Paris</a:t>
          </a:r>
        </a:p>
      </dgm:t>
    </dgm:pt>
    <dgm:pt modelId="{07E0EE73-E64A-443F-9BB9-B59D7A1B0219}" type="parTrans" cxnId="{A3ABF5B7-2A7B-43C7-8B14-D90EE3C85A0A}">
      <dgm:prSet/>
      <dgm:spPr/>
      <dgm:t>
        <a:bodyPr/>
        <a:lstStyle/>
        <a:p>
          <a:endParaRPr lang="en-US"/>
        </a:p>
      </dgm:t>
    </dgm:pt>
    <dgm:pt modelId="{7CCAA344-5850-43FB-8D8D-C821534E24E6}" type="sibTrans" cxnId="{A3ABF5B7-2A7B-43C7-8B14-D90EE3C85A0A}">
      <dgm:prSet/>
      <dgm:spPr/>
      <dgm:t>
        <a:bodyPr/>
        <a:lstStyle/>
        <a:p>
          <a:endParaRPr lang="en-US"/>
        </a:p>
      </dgm:t>
    </dgm:pt>
    <dgm:pt modelId="{60B68ABE-AB06-F745-B2D8-326E10762F6C}" type="pres">
      <dgm:prSet presAssocID="{9BF3DA0F-D840-4675-A3A9-70993F33B3BC}" presName="root" presStyleCnt="0">
        <dgm:presLayoutVars>
          <dgm:chMax/>
          <dgm:chPref/>
          <dgm:animLvl val="lvl"/>
        </dgm:presLayoutVars>
      </dgm:prSet>
      <dgm:spPr/>
    </dgm:pt>
    <dgm:pt modelId="{B069E38E-D755-2843-ACCB-1283EBB719CD}" type="pres">
      <dgm:prSet presAssocID="{9BF3DA0F-D840-4675-A3A9-70993F33B3BC}" presName="divider" presStyleLbl="fgAcc1" presStyleIdx="0" presStyleCnt="7"/>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78894EAE-0BD0-434D-9FC0-5F72302A543C}" type="pres">
      <dgm:prSet presAssocID="{9BF3DA0F-D840-4675-A3A9-70993F33B3BC}" presName="nodes" presStyleCnt="0">
        <dgm:presLayoutVars>
          <dgm:chMax/>
          <dgm:chPref/>
          <dgm:animLvl val="lvl"/>
        </dgm:presLayoutVars>
      </dgm:prSet>
      <dgm:spPr/>
    </dgm:pt>
    <dgm:pt modelId="{61E848E8-983D-CB40-BE84-44EA715A73FB}" type="pres">
      <dgm:prSet presAssocID="{2EF52683-BFC1-421A-A883-EFBBA46C713A}" presName="composite" presStyleCnt="0"/>
      <dgm:spPr/>
    </dgm:pt>
    <dgm:pt modelId="{45D47CC7-AFFE-C142-A63F-230C3101B381}" type="pres">
      <dgm:prSet presAssocID="{2EF52683-BFC1-421A-A883-EFBBA46C713A}" presName="ConnectorPoint" presStyleLbl="lnNode1" presStyleIdx="0"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3C637EF4-C56B-634C-9B57-0A4B2729F09D}" type="pres">
      <dgm:prSet presAssocID="{2EF52683-BFC1-421A-A883-EFBBA46C713A}" presName="DropPinPlaceHolder" presStyleCnt="0"/>
      <dgm:spPr/>
    </dgm:pt>
    <dgm:pt modelId="{4EB15FEE-84D8-9445-9A16-7DDFA0A8F174}" type="pres">
      <dgm:prSet presAssocID="{2EF52683-BFC1-421A-A883-EFBBA46C713A}" presName="DropPin" presStyleLbl="alignNode1" presStyleIdx="0" presStyleCnt="6"/>
      <dgm:spPr/>
    </dgm:pt>
    <dgm:pt modelId="{3FDE5FE1-F7C0-154B-991C-4091757FD87E}" type="pres">
      <dgm:prSet presAssocID="{2EF52683-BFC1-421A-A883-EFBBA46C713A}" presName="Ellipse" presStyleLbl="fgAcc1" presStyleIdx="1" presStyleCnt="7"/>
      <dgm:spPr>
        <a:solidFill>
          <a:schemeClr val="lt1">
            <a:alpha val="90000"/>
            <a:hueOff val="0"/>
            <a:satOff val="0"/>
            <a:lumOff val="0"/>
            <a:alphaOff val="0"/>
          </a:schemeClr>
        </a:solidFill>
        <a:ln w="9525" cap="flat" cmpd="sng" algn="ctr">
          <a:noFill/>
          <a:prstDash val="solid"/>
        </a:ln>
        <a:effectLst/>
      </dgm:spPr>
    </dgm:pt>
    <dgm:pt modelId="{9EE1DE3B-A5D8-E545-A653-6D13AD961705}" type="pres">
      <dgm:prSet presAssocID="{2EF52683-BFC1-421A-A883-EFBBA46C713A}" presName="L2TextContainer" presStyleLbl="revTx" presStyleIdx="0" presStyleCnt="12">
        <dgm:presLayoutVars>
          <dgm:bulletEnabled val="1"/>
        </dgm:presLayoutVars>
      </dgm:prSet>
      <dgm:spPr/>
    </dgm:pt>
    <dgm:pt modelId="{8E0790E8-E342-2540-ABAF-49FE4A9414B2}" type="pres">
      <dgm:prSet presAssocID="{2EF52683-BFC1-421A-A883-EFBBA46C713A}" presName="L1TextContainer" presStyleLbl="revTx" presStyleIdx="1" presStyleCnt="12">
        <dgm:presLayoutVars>
          <dgm:chMax val="1"/>
          <dgm:chPref val="1"/>
          <dgm:bulletEnabled val="1"/>
        </dgm:presLayoutVars>
      </dgm:prSet>
      <dgm:spPr/>
    </dgm:pt>
    <dgm:pt modelId="{A0A6B722-C6F1-9340-87CB-5F502EE92D82}" type="pres">
      <dgm:prSet presAssocID="{2EF52683-BFC1-421A-A883-EFBBA46C713A}" presName="ConnectLine" presStyleLbl="sibTrans1D1" presStyleIdx="0" presStyleCnt="6"/>
      <dgm:spPr>
        <a:noFill/>
        <a:ln w="12700" cap="flat" cmpd="sng" algn="ctr">
          <a:solidFill>
            <a:schemeClr val="accent1">
              <a:hueOff val="0"/>
              <a:satOff val="0"/>
              <a:lumOff val="0"/>
              <a:alphaOff val="0"/>
            </a:schemeClr>
          </a:solidFill>
          <a:prstDash val="dash"/>
        </a:ln>
        <a:effectLst/>
      </dgm:spPr>
    </dgm:pt>
    <dgm:pt modelId="{B37C1DCF-2EFC-3C46-BBF5-5D11D2DD6BFE}" type="pres">
      <dgm:prSet presAssocID="{2EF52683-BFC1-421A-A883-EFBBA46C713A}" presName="EmptyPlaceHolder" presStyleCnt="0"/>
      <dgm:spPr/>
    </dgm:pt>
    <dgm:pt modelId="{0F2E9850-F637-7042-B681-54F9BD24AC9C}" type="pres">
      <dgm:prSet presAssocID="{18C4CBE2-AEE0-4D65-AAE6-6B2EDDA29E60}" presName="spaceBetweenRectangles" presStyleCnt="0"/>
      <dgm:spPr/>
    </dgm:pt>
    <dgm:pt modelId="{7B7AF4E9-F1EC-0546-B3A0-B9BFD3F09652}" type="pres">
      <dgm:prSet presAssocID="{6E208441-B286-47E5-A90F-C4E08B1ED047}" presName="composite" presStyleCnt="0"/>
      <dgm:spPr/>
    </dgm:pt>
    <dgm:pt modelId="{FBD40506-E8AB-C744-9DAF-B33CA7C79115}" type="pres">
      <dgm:prSet presAssocID="{6E208441-B286-47E5-A90F-C4E08B1ED047}" presName="ConnectorPoint" presStyleLbl="lnNode1" presStyleIdx="1"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2BFA260F-9560-9244-90B0-C8E39E9B6CF3}" type="pres">
      <dgm:prSet presAssocID="{6E208441-B286-47E5-A90F-C4E08B1ED047}" presName="DropPinPlaceHolder" presStyleCnt="0"/>
      <dgm:spPr/>
    </dgm:pt>
    <dgm:pt modelId="{D6AC151D-CE51-4243-AB2D-9439C2D5D05E}" type="pres">
      <dgm:prSet presAssocID="{6E208441-B286-47E5-A90F-C4E08B1ED047}" presName="DropPin" presStyleLbl="alignNode1" presStyleIdx="1" presStyleCnt="6"/>
      <dgm:spPr/>
    </dgm:pt>
    <dgm:pt modelId="{3BEAEBA3-4A26-D141-AE34-2BC119ACC6E4}" type="pres">
      <dgm:prSet presAssocID="{6E208441-B286-47E5-A90F-C4E08B1ED047}" presName="Ellipse" presStyleLbl="fgAcc1" presStyleIdx="2" presStyleCnt="7"/>
      <dgm:spPr>
        <a:solidFill>
          <a:schemeClr val="lt1">
            <a:alpha val="90000"/>
            <a:hueOff val="0"/>
            <a:satOff val="0"/>
            <a:lumOff val="0"/>
            <a:alphaOff val="0"/>
          </a:schemeClr>
        </a:solidFill>
        <a:ln w="9525" cap="flat" cmpd="sng" algn="ctr">
          <a:noFill/>
          <a:prstDash val="solid"/>
        </a:ln>
        <a:effectLst/>
      </dgm:spPr>
    </dgm:pt>
    <dgm:pt modelId="{24CAA2AA-452B-2A4E-BA6B-0C6114C282F4}" type="pres">
      <dgm:prSet presAssocID="{6E208441-B286-47E5-A90F-C4E08B1ED047}" presName="L2TextContainer" presStyleLbl="revTx" presStyleIdx="2" presStyleCnt="12">
        <dgm:presLayoutVars>
          <dgm:bulletEnabled val="1"/>
        </dgm:presLayoutVars>
      </dgm:prSet>
      <dgm:spPr/>
    </dgm:pt>
    <dgm:pt modelId="{8F8A653D-C02E-A346-B992-D48F4C4B42F2}" type="pres">
      <dgm:prSet presAssocID="{6E208441-B286-47E5-A90F-C4E08B1ED047}" presName="L1TextContainer" presStyleLbl="revTx" presStyleIdx="3" presStyleCnt="12">
        <dgm:presLayoutVars>
          <dgm:chMax val="1"/>
          <dgm:chPref val="1"/>
          <dgm:bulletEnabled val="1"/>
        </dgm:presLayoutVars>
      </dgm:prSet>
      <dgm:spPr/>
    </dgm:pt>
    <dgm:pt modelId="{A313B212-BF1A-424B-935F-46C29AD29F9F}" type="pres">
      <dgm:prSet presAssocID="{6E208441-B286-47E5-A90F-C4E08B1ED047}" presName="ConnectLine" presStyleLbl="sibTrans1D1" presStyleIdx="1" presStyleCnt="6"/>
      <dgm:spPr>
        <a:noFill/>
        <a:ln w="12700" cap="flat" cmpd="sng" algn="ctr">
          <a:solidFill>
            <a:schemeClr val="accent1">
              <a:hueOff val="0"/>
              <a:satOff val="0"/>
              <a:lumOff val="0"/>
              <a:alphaOff val="0"/>
            </a:schemeClr>
          </a:solidFill>
          <a:prstDash val="dash"/>
        </a:ln>
        <a:effectLst/>
      </dgm:spPr>
    </dgm:pt>
    <dgm:pt modelId="{368381FB-26AC-B049-A2D2-58367C5B191C}" type="pres">
      <dgm:prSet presAssocID="{6E208441-B286-47E5-A90F-C4E08B1ED047}" presName="EmptyPlaceHolder" presStyleCnt="0"/>
      <dgm:spPr/>
    </dgm:pt>
    <dgm:pt modelId="{F7F7AFEE-2543-D24B-8589-4F216701A080}" type="pres">
      <dgm:prSet presAssocID="{829C5B01-B4A8-4988-AA1B-59A48E7E0B97}" presName="spaceBetweenRectangles" presStyleCnt="0"/>
      <dgm:spPr/>
    </dgm:pt>
    <dgm:pt modelId="{FAEBBDFE-E59F-3A43-88B1-78E8F71DBAC7}" type="pres">
      <dgm:prSet presAssocID="{2D6FCD27-99E4-4E65-9DCC-4631537E988D}" presName="composite" presStyleCnt="0"/>
      <dgm:spPr/>
    </dgm:pt>
    <dgm:pt modelId="{914266E8-65C7-8140-82D6-B6D7B598A576}" type="pres">
      <dgm:prSet presAssocID="{2D6FCD27-99E4-4E65-9DCC-4631537E988D}" presName="ConnectorPoint" presStyleLbl="lnNode1" presStyleIdx="2"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10D6470F-19AC-CD47-8794-783D12B370B9}" type="pres">
      <dgm:prSet presAssocID="{2D6FCD27-99E4-4E65-9DCC-4631537E988D}" presName="DropPinPlaceHolder" presStyleCnt="0"/>
      <dgm:spPr/>
    </dgm:pt>
    <dgm:pt modelId="{8F5176C7-289C-FA42-818E-BDB4396CD791}" type="pres">
      <dgm:prSet presAssocID="{2D6FCD27-99E4-4E65-9DCC-4631537E988D}" presName="DropPin" presStyleLbl="alignNode1" presStyleIdx="2" presStyleCnt="6"/>
      <dgm:spPr/>
    </dgm:pt>
    <dgm:pt modelId="{BE0DF1B0-E426-CD47-825D-FD01EE5F93BD}" type="pres">
      <dgm:prSet presAssocID="{2D6FCD27-99E4-4E65-9DCC-4631537E988D}" presName="Ellipse" presStyleLbl="fgAcc1" presStyleIdx="3" presStyleCnt="7"/>
      <dgm:spPr>
        <a:solidFill>
          <a:schemeClr val="lt1">
            <a:alpha val="90000"/>
            <a:hueOff val="0"/>
            <a:satOff val="0"/>
            <a:lumOff val="0"/>
            <a:alphaOff val="0"/>
          </a:schemeClr>
        </a:solidFill>
        <a:ln w="9525" cap="flat" cmpd="sng" algn="ctr">
          <a:noFill/>
          <a:prstDash val="solid"/>
        </a:ln>
        <a:effectLst/>
      </dgm:spPr>
    </dgm:pt>
    <dgm:pt modelId="{6C20CD90-0AD2-C746-9397-062F00CD9706}" type="pres">
      <dgm:prSet presAssocID="{2D6FCD27-99E4-4E65-9DCC-4631537E988D}" presName="L2TextContainer" presStyleLbl="revTx" presStyleIdx="4" presStyleCnt="12">
        <dgm:presLayoutVars>
          <dgm:bulletEnabled val="1"/>
        </dgm:presLayoutVars>
      </dgm:prSet>
      <dgm:spPr/>
    </dgm:pt>
    <dgm:pt modelId="{38976493-C5F4-AD44-B436-D8C18034F230}" type="pres">
      <dgm:prSet presAssocID="{2D6FCD27-99E4-4E65-9DCC-4631537E988D}" presName="L1TextContainer" presStyleLbl="revTx" presStyleIdx="5" presStyleCnt="12">
        <dgm:presLayoutVars>
          <dgm:chMax val="1"/>
          <dgm:chPref val="1"/>
          <dgm:bulletEnabled val="1"/>
        </dgm:presLayoutVars>
      </dgm:prSet>
      <dgm:spPr/>
    </dgm:pt>
    <dgm:pt modelId="{CE780A72-AE17-0446-96A7-C6CEDCB71014}" type="pres">
      <dgm:prSet presAssocID="{2D6FCD27-99E4-4E65-9DCC-4631537E988D}" presName="ConnectLine" presStyleLbl="sibTrans1D1" presStyleIdx="2" presStyleCnt="6"/>
      <dgm:spPr>
        <a:noFill/>
        <a:ln w="12700" cap="flat" cmpd="sng" algn="ctr">
          <a:solidFill>
            <a:schemeClr val="accent1">
              <a:hueOff val="0"/>
              <a:satOff val="0"/>
              <a:lumOff val="0"/>
              <a:alphaOff val="0"/>
            </a:schemeClr>
          </a:solidFill>
          <a:prstDash val="dash"/>
        </a:ln>
        <a:effectLst/>
      </dgm:spPr>
    </dgm:pt>
    <dgm:pt modelId="{B383953C-F192-1F4F-9BF1-2373B80773B4}" type="pres">
      <dgm:prSet presAssocID="{2D6FCD27-99E4-4E65-9DCC-4631537E988D}" presName="EmptyPlaceHolder" presStyleCnt="0"/>
      <dgm:spPr/>
    </dgm:pt>
    <dgm:pt modelId="{DE76D2E9-5A18-A648-B369-C6D07D64C932}" type="pres">
      <dgm:prSet presAssocID="{0C7AE6BA-6AFB-4724-8E9E-0146352207E1}" presName="spaceBetweenRectangles" presStyleCnt="0"/>
      <dgm:spPr/>
    </dgm:pt>
    <dgm:pt modelId="{AB4C0AD4-EE6F-5B4A-822B-F4CFC6CA5E52}" type="pres">
      <dgm:prSet presAssocID="{FFDB3DF7-B766-44E0-91CC-87AC4DEBEC73}" presName="composite" presStyleCnt="0"/>
      <dgm:spPr/>
    </dgm:pt>
    <dgm:pt modelId="{780E44E7-5932-BA42-A100-A3A83A9E6CC2}" type="pres">
      <dgm:prSet presAssocID="{FFDB3DF7-B766-44E0-91CC-87AC4DEBEC73}" presName="ConnectorPoint" presStyleLbl="lnNode1" presStyleIdx="3"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F95271A7-59CF-1343-B51F-23E4341C84F8}" type="pres">
      <dgm:prSet presAssocID="{FFDB3DF7-B766-44E0-91CC-87AC4DEBEC73}" presName="DropPinPlaceHolder" presStyleCnt="0"/>
      <dgm:spPr/>
    </dgm:pt>
    <dgm:pt modelId="{E7444855-A3F7-734C-8F5D-FD1C096C6E11}" type="pres">
      <dgm:prSet presAssocID="{FFDB3DF7-B766-44E0-91CC-87AC4DEBEC73}" presName="DropPin" presStyleLbl="alignNode1" presStyleIdx="3" presStyleCnt="6"/>
      <dgm:spPr/>
    </dgm:pt>
    <dgm:pt modelId="{17FDD63D-976E-BD46-8FB1-A46A193D385B}" type="pres">
      <dgm:prSet presAssocID="{FFDB3DF7-B766-44E0-91CC-87AC4DEBEC73}" presName="Ellipse" presStyleLbl="fgAcc1" presStyleIdx="4" presStyleCnt="7"/>
      <dgm:spPr>
        <a:solidFill>
          <a:schemeClr val="lt1">
            <a:alpha val="90000"/>
            <a:hueOff val="0"/>
            <a:satOff val="0"/>
            <a:lumOff val="0"/>
            <a:alphaOff val="0"/>
          </a:schemeClr>
        </a:solidFill>
        <a:ln w="9525" cap="flat" cmpd="sng" algn="ctr">
          <a:noFill/>
          <a:prstDash val="solid"/>
        </a:ln>
        <a:effectLst/>
      </dgm:spPr>
    </dgm:pt>
    <dgm:pt modelId="{06878C03-92D3-A649-8950-D948068C0728}" type="pres">
      <dgm:prSet presAssocID="{FFDB3DF7-B766-44E0-91CC-87AC4DEBEC73}" presName="L2TextContainer" presStyleLbl="revTx" presStyleIdx="6" presStyleCnt="12">
        <dgm:presLayoutVars>
          <dgm:bulletEnabled val="1"/>
        </dgm:presLayoutVars>
      </dgm:prSet>
      <dgm:spPr/>
    </dgm:pt>
    <dgm:pt modelId="{D3195551-366F-DD48-85D5-502A59EEC8B1}" type="pres">
      <dgm:prSet presAssocID="{FFDB3DF7-B766-44E0-91CC-87AC4DEBEC73}" presName="L1TextContainer" presStyleLbl="revTx" presStyleIdx="7" presStyleCnt="12">
        <dgm:presLayoutVars>
          <dgm:chMax val="1"/>
          <dgm:chPref val="1"/>
          <dgm:bulletEnabled val="1"/>
        </dgm:presLayoutVars>
      </dgm:prSet>
      <dgm:spPr/>
    </dgm:pt>
    <dgm:pt modelId="{62798054-6B0D-A546-8C2D-CB48521B87D0}" type="pres">
      <dgm:prSet presAssocID="{FFDB3DF7-B766-44E0-91CC-87AC4DEBEC73}" presName="ConnectLine" presStyleLbl="sibTrans1D1" presStyleIdx="3" presStyleCnt="6"/>
      <dgm:spPr>
        <a:noFill/>
        <a:ln w="12700" cap="flat" cmpd="sng" algn="ctr">
          <a:solidFill>
            <a:schemeClr val="accent1">
              <a:hueOff val="0"/>
              <a:satOff val="0"/>
              <a:lumOff val="0"/>
              <a:alphaOff val="0"/>
            </a:schemeClr>
          </a:solidFill>
          <a:prstDash val="dash"/>
        </a:ln>
        <a:effectLst/>
      </dgm:spPr>
    </dgm:pt>
    <dgm:pt modelId="{D78207E7-5904-9949-98E2-B10CED363B7F}" type="pres">
      <dgm:prSet presAssocID="{FFDB3DF7-B766-44E0-91CC-87AC4DEBEC73}" presName="EmptyPlaceHolder" presStyleCnt="0"/>
      <dgm:spPr/>
    </dgm:pt>
    <dgm:pt modelId="{4C87F010-546F-CF47-95BE-60A55E360BFC}" type="pres">
      <dgm:prSet presAssocID="{2B0E44BC-620C-42DE-8979-8B3E646BEA9B}" presName="spaceBetweenRectangles" presStyleCnt="0"/>
      <dgm:spPr/>
    </dgm:pt>
    <dgm:pt modelId="{B621433F-0122-6547-B59C-9356590786AA}" type="pres">
      <dgm:prSet presAssocID="{C090DD6F-12FF-48C0-890B-076D109C9C05}" presName="composite" presStyleCnt="0"/>
      <dgm:spPr/>
    </dgm:pt>
    <dgm:pt modelId="{A8A393A4-97AD-6441-8097-7082483C3F67}" type="pres">
      <dgm:prSet presAssocID="{C090DD6F-12FF-48C0-890B-076D109C9C05}" presName="ConnectorPoint" presStyleLbl="lnNode1" presStyleIdx="4"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AD17CD88-AA6C-0F41-8CCE-8534D532CAB7}" type="pres">
      <dgm:prSet presAssocID="{C090DD6F-12FF-48C0-890B-076D109C9C05}" presName="DropPinPlaceHolder" presStyleCnt="0"/>
      <dgm:spPr/>
    </dgm:pt>
    <dgm:pt modelId="{452B2A2E-7FBB-5F4A-A7AC-521098327E12}" type="pres">
      <dgm:prSet presAssocID="{C090DD6F-12FF-48C0-890B-076D109C9C05}" presName="DropPin" presStyleLbl="alignNode1" presStyleIdx="4" presStyleCnt="6"/>
      <dgm:spPr/>
    </dgm:pt>
    <dgm:pt modelId="{C4D4C85B-B73E-354C-9B4D-C7BA43902350}" type="pres">
      <dgm:prSet presAssocID="{C090DD6F-12FF-48C0-890B-076D109C9C05}" presName="Ellipse" presStyleLbl="fgAcc1" presStyleIdx="5" presStyleCnt="7"/>
      <dgm:spPr>
        <a:solidFill>
          <a:schemeClr val="lt1">
            <a:alpha val="90000"/>
            <a:hueOff val="0"/>
            <a:satOff val="0"/>
            <a:lumOff val="0"/>
            <a:alphaOff val="0"/>
          </a:schemeClr>
        </a:solidFill>
        <a:ln w="9525" cap="flat" cmpd="sng" algn="ctr">
          <a:noFill/>
          <a:prstDash val="solid"/>
        </a:ln>
        <a:effectLst/>
      </dgm:spPr>
    </dgm:pt>
    <dgm:pt modelId="{E5C80C26-AAF1-644C-B5AC-0045F517AF87}" type="pres">
      <dgm:prSet presAssocID="{C090DD6F-12FF-48C0-890B-076D109C9C05}" presName="L2TextContainer" presStyleLbl="revTx" presStyleIdx="8" presStyleCnt="12">
        <dgm:presLayoutVars>
          <dgm:bulletEnabled val="1"/>
        </dgm:presLayoutVars>
      </dgm:prSet>
      <dgm:spPr/>
    </dgm:pt>
    <dgm:pt modelId="{21565CA9-36DD-9D47-B62B-FD8BB006FEE2}" type="pres">
      <dgm:prSet presAssocID="{C090DD6F-12FF-48C0-890B-076D109C9C05}" presName="L1TextContainer" presStyleLbl="revTx" presStyleIdx="9" presStyleCnt="12">
        <dgm:presLayoutVars>
          <dgm:chMax val="1"/>
          <dgm:chPref val="1"/>
          <dgm:bulletEnabled val="1"/>
        </dgm:presLayoutVars>
      </dgm:prSet>
      <dgm:spPr/>
    </dgm:pt>
    <dgm:pt modelId="{440832CE-7AD8-1F4F-B1AB-3140DF0905A2}" type="pres">
      <dgm:prSet presAssocID="{C090DD6F-12FF-48C0-890B-076D109C9C05}" presName="ConnectLine" presStyleLbl="sibTrans1D1" presStyleIdx="4" presStyleCnt="6"/>
      <dgm:spPr>
        <a:noFill/>
        <a:ln w="12700" cap="flat" cmpd="sng" algn="ctr">
          <a:solidFill>
            <a:schemeClr val="accent1">
              <a:hueOff val="0"/>
              <a:satOff val="0"/>
              <a:lumOff val="0"/>
              <a:alphaOff val="0"/>
            </a:schemeClr>
          </a:solidFill>
          <a:prstDash val="dash"/>
        </a:ln>
        <a:effectLst/>
      </dgm:spPr>
    </dgm:pt>
    <dgm:pt modelId="{268C4E7B-0F42-5D42-A2B8-E29429B64197}" type="pres">
      <dgm:prSet presAssocID="{C090DD6F-12FF-48C0-890B-076D109C9C05}" presName="EmptyPlaceHolder" presStyleCnt="0"/>
      <dgm:spPr/>
    </dgm:pt>
    <dgm:pt modelId="{55D956F4-FDDD-D54C-A1A8-9A760AD365C5}" type="pres">
      <dgm:prSet presAssocID="{B8F870FB-F85E-4EB7-A3B0-26AC20515D24}" presName="spaceBetweenRectangles" presStyleCnt="0"/>
      <dgm:spPr/>
    </dgm:pt>
    <dgm:pt modelId="{9349F929-54FB-0947-81C7-9BC4363EA23C}" type="pres">
      <dgm:prSet presAssocID="{71B4967A-4C2A-4A3D-B882-6AAD0E297F59}" presName="composite" presStyleCnt="0"/>
      <dgm:spPr/>
    </dgm:pt>
    <dgm:pt modelId="{2A005F6F-03AC-0C46-ADFD-EFA4CD917968}" type="pres">
      <dgm:prSet presAssocID="{71B4967A-4C2A-4A3D-B882-6AAD0E297F59}" presName="ConnectorPoint" presStyleLbl="lnNode1" presStyleIdx="5" presStyleCnt="6"/>
      <dgm:spPr>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gm:spPr>
    </dgm:pt>
    <dgm:pt modelId="{B7763CB8-B7BC-3C46-9D30-4578AE591BDB}" type="pres">
      <dgm:prSet presAssocID="{71B4967A-4C2A-4A3D-B882-6AAD0E297F59}" presName="DropPinPlaceHolder" presStyleCnt="0"/>
      <dgm:spPr/>
    </dgm:pt>
    <dgm:pt modelId="{D38B1A00-0FC3-F143-BE0C-BD06EF73F97B}" type="pres">
      <dgm:prSet presAssocID="{71B4967A-4C2A-4A3D-B882-6AAD0E297F59}" presName="DropPin" presStyleLbl="alignNode1" presStyleIdx="5" presStyleCnt="6"/>
      <dgm:spPr/>
    </dgm:pt>
    <dgm:pt modelId="{4E59ED9B-D156-3447-8C3A-E0F8F0D393A0}" type="pres">
      <dgm:prSet presAssocID="{71B4967A-4C2A-4A3D-B882-6AAD0E297F59}" presName="Ellipse" presStyleLbl="fgAcc1" presStyleIdx="6" presStyleCnt="7"/>
      <dgm:spPr>
        <a:solidFill>
          <a:schemeClr val="lt1">
            <a:alpha val="90000"/>
            <a:hueOff val="0"/>
            <a:satOff val="0"/>
            <a:lumOff val="0"/>
            <a:alphaOff val="0"/>
          </a:schemeClr>
        </a:solidFill>
        <a:ln w="9525" cap="flat" cmpd="sng" algn="ctr">
          <a:noFill/>
          <a:prstDash val="solid"/>
        </a:ln>
        <a:effectLst/>
      </dgm:spPr>
    </dgm:pt>
    <dgm:pt modelId="{82D4BBD2-610D-3A45-9B8F-62011A6A3756}" type="pres">
      <dgm:prSet presAssocID="{71B4967A-4C2A-4A3D-B882-6AAD0E297F59}" presName="L2TextContainer" presStyleLbl="revTx" presStyleIdx="10" presStyleCnt="12">
        <dgm:presLayoutVars>
          <dgm:bulletEnabled val="1"/>
        </dgm:presLayoutVars>
      </dgm:prSet>
      <dgm:spPr/>
    </dgm:pt>
    <dgm:pt modelId="{A0F5317D-E02B-C446-A8DD-C61582037FAF}" type="pres">
      <dgm:prSet presAssocID="{71B4967A-4C2A-4A3D-B882-6AAD0E297F59}" presName="L1TextContainer" presStyleLbl="revTx" presStyleIdx="11" presStyleCnt="12">
        <dgm:presLayoutVars>
          <dgm:chMax val="1"/>
          <dgm:chPref val="1"/>
          <dgm:bulletEnabled val="1"/>
        </dgm:presLayoutVars>
      </dgm:prSet>
      <dgm:spPr/>
    </dgm:pt>
    <dgm:pt modelId="{9B4A2756-1850-F545-A875-E0C0F19C3B06}" type="pres">
      <dgm:prSet presAssocID="{71B4967A-4C2A-4A3D-B882-6AAD0E297F59}" presName="ConnectLine" presStyleLbl="sibTrans1D1" presStyleIdx="5" presStyleCnt="6"/>
      <dgm:spPr>
        <a:noFill/>
        <a:ln w="12700" cap="flat" cmpd="sng" algn="ctr">
          <a:solidFill>
            <a:schemeClr val="accent1">
              <a:hueOff val="0"/>
              <a:satOff val="0"/>
              <a:lumOff val="0"/>
              <a:alphaOff val="0"/>
            </a:schemeClr>
          </a:solidFill>
          <a:prstDash val="dash"/>
        </a:ln>
        <a:effectLst/>
      </dgm:spPr>
    </dgm:pt>
    <dgm:pt modelId="{8D2BE951-C05E-7442-889D-D5BF7724218B}" type="pres">
      <dgm:prSet presAssocID="{71B4967A-4C2A-4A3D-B882-6AAD0E297F59}" presName="EmptyPlaceHolder" presStyleCnt="0"/>
      <dgm:spPr/>
    </dgm:pt>
  </dgm:ptLst>
  <dgm:cxnLst>
    <dgm:cxn modelId="{3BD8E00A-20D6-3B47-BDBA-6A17E48046E6}" type="presOf" srcId="{2EF52683-BFC1-421A-A883-EFBBA46C713A}" destId="{8E0790E8-E342-2540-ABAF-49FE4A9414B2}" srcOrd="0" destOrd="0" presId="urn:microsoft.com/office/officeart/2017/3/layout/DropPinTimeline"/>
    <dgm:cxn modelId="{57BEC725-9B02-1D4B-8912-128F1A1C525C}" type="presOf" srcId="{883B82B1-A9E3-41E4-A642-2A7A7A2E89BC}" destId="{E5C80C26-AAF1-644C-B5AC-0045F517AF87}" srcOrd="0" destOrd="0" presId="urn:microsoft.com/office/officeart/2017/3/layout/DropPinTimeline"/>
    <dgm:cxn modelId="{BE3C4526-9413-45D9-8650-F171313688F8}" srcId="{2D6FCD27-99E4-4E65-9DCC-4631537E988D}" destId="{5342CFAB-1235-4A1C-A92A-BC51971B330F}" srcOrd="0" destOrd="0" parTransId="{EF6BB2B1-6F7C-45DF-BBCB-0082C3502414}" sibTransId="{47A627F1-F505-496A-915D-7DA0356D217C}"/>
    <dgm:cxn modelId="{B5758332-BBA6-DC49-B899-8302960A4BFA}" type="presOf" srcId="{2D6FCD27-99E4-4E65-9DCC-4631537E988D}" destId="{38976493-C5F4-AD44-B436-D8C18034F230}" srcOrd="0" destOrd="0" presId="urn:microsoft.com/office/officeart/2017/3/layout/DropPinTimeline"/>
    <dgm:cxn modelId="{01B22342-DDEE-4F35-A2CB-FD21CAED6E10}" srcId="{9BF3DA0F-D840-4675-A3A9-70993F33B3BC}" destId="{C090DD6F-12FF-48C0-890B-076D109C9C05}" srcOrd="4" destOrd="0" parTransId="{E050BE43-B55B-41DA-8678-D84830F8D470}" sibTransId="{B8F870FB-F85E-4EB7-A3B0-26AC20515D24}"/>
    <dgm:cxn modelId="{D20A9845-0AE9-5541-A8DF-C7F45B5AC919}" type="presOf" srcId="{9BF3DA0F-D840-4675-A3A9-70993F33B3BC}" destId="{60B68ABE-AB06-F745-B2D8-326E10762F6C}" srcOrd="0" destOrd="0" presId="urn:microsoft.com/office/officeart/2017/3/layout/DropPinTimeline"/>
    <dgm:cxn modelId="{3E6D704C-E36F-3B4F-A442-9BFFF44508D0}" type="presOf" srcId="{E8E2DE5B-3D0A-4913-9E7C-D42F058F0638}" destId="{06878C03-92D3-A649-8950-D948068C0728}" srcOrd="0" destOrd="0" presId="urn:microsoft.com/office/officeart/2017/3/layout/DropPinTimeline"/>
    <dgm:cxn modelId="{A442A65A-F976-46EE-8F4D-55AB783BB983}" srcId="{9BF3DA0F-D840-4675-A3A9-70993F33B3BC}" destId="{71B4967A-4C2A-4A3D-B882-6AAD0E297F59}" srcOrd="5" destOrd="0" parTransId="{871EE24F-B2CB-4160-9C8D-EFB10E60F996}" sibTransId="{2BFCAA3C-21F3-4D8D-BB31-EBCC6F675BFA}"/>
    <dgm:cxn modelId="{F9B5D36A-A72B-5842-A142-20767FACEABB}" type="presOf" srcId="{4230C893-BD22-4606-A001-0C19F659EA3E}" destId="{82D4BBD2-610D-3A45-9B8F-62011A6A3756}" srcOrd="0" destOrd="0" presId="urn:microsoft.com/office/officeart/2017/3/layout/DropPinTimeline"/>
    <dgm:cxn modelId="{42355071-A681-E04D-9879-FC51869E82A8}" type="presOf" srcId="{C090DD6F-12FF-48C0-890B-076D109C9C05}" destId="{21565CA9-36DD-9D47-B62B-FD8BB006FEE2}" srcOrd="0" destOrd="0" presId="urn:microsoft.com/office/officeart/2017/3/layout/DropPinTimeline"/>
    <dgm:cxn modelId="{09932776-07C1-C74D-8BB0-3AB06D6F0226}" type="presOf" srcId="{6E208441-B286-47E5-A90F-C4E08B1ED047}" destId="{8F8A653D-C02E-A346-B992-D48F4C4B42F2}" srcOrd="0" destOrd="0" presId="urn:microsoft.com/office/officeart/2017/3/layout/DropPinTimeline"/>
    <dgm:cxn modelId="{4854037B-8094-44E3-9336-538070D3B9AB}" srcId="{9BF3DA0F-D840-4675-A3A9-70993F33B3BC}" destId="{2D6FCD27-99E4-4E65-9DCC-4631537E988D}" srcOrd="2" destOrd="0" parTransId="{9B0081A2-B74E-4D6B-A3C7-65DB6BCCD7DA}" sibTransId="{0C7AE6BA-6AFB-4724-8E9E-0146352207E1}"/>
    <dgm:cxn modelId="{4F94B87D-9065-49AE-AAD3-6F208ED95F48}" srcId="{9BF3DA0F-D840-4675-A3A9-70993F33B3BC}" destId="{2EF52683-BFC1-421A-A883-EFBBA46C713A}" srcOrd="0" destOrd="0" parTransId="{E8E2EE37-E1A9-4047-AA84-7791AE6CE561}" sibTransId="{18C4CBE2-AEE0-4D65-AAE6-6B2EDDA29E60}"/>
    <dgm:cxn modelId="{BB62DD82-586D-419C-ABB8-733DAC839BD3}" srcId="{9BF3DA0F-D840-4675-A3A9-70993F33B3BC}" destId="{6E208441-B286-47E5-A90F-C4E08B1ED047}" srcOrd="1" destOrd="0" parTransId="{6D5EFE23-E438-406C-99EA-784112DF0BB0}" sibTransId="{829C5B01-B4A8-4988-AA1B-59A48E7E0B97}"/>
    <dgm:cxn modelId="{CFF7E38B-1D3C-447E-BB34-8CF46C24443C}" srcId="{FFDB3DF7-B766-44E0-91CC-87AC4DEBEC73}" destId="{E8E2DE5B-3D0A-4913-9E7C-D42F058F0638}" srcOrd="0" destOrd="0" parTransId="{BBA257BB-F7D0-4FD8-ADC1-FAEB439ED7F8}" sibTransId="{57686636-46CC-4DBC-BBA3-A5CB0805BB99}"/>
    <dgm:cxn modelId="{165C8899-30F6-4C5D-9C28-F213150A82BB}" srcId="{6E208441-B286-47E5-A90F-C4E08B1ED047}" destId="{7F7C154F-7E28-4D03-ADDB-3CDC1CF59CC0}" srcOrd="0" destOrd="0" parTransId="{7648EE7A-36CD-407B-ABB6-3D03E2C0636C}" sibTransId="{0B604A2C-1B3A-49A5-A7C7-4959BD5C49AA}"/>
    <dgm:cxn modelId="{037C7E9A-AA44-4E6C-8FF3-AFFCFB8AEA60}" srcId="{C090DD6F-12FF-48C0-890B-076D109C9C05}" destId="{883B82B1-A9E3-41E4-A642-2A7A7A2E89BC}" srcOrd="0" destOrd="0" parTransId="{EC5F6D00-7644-4990-BEA3-3FB2883AAD7D}" sibTransId="{C5B2E66A-BCFA-4621-8D52-7E424346E2A6}"/>
    <dgm:cxn modelId="{25E10BAD-16C1-49A7-91A2-EBE69508E449}" srcId="{2EF52683-BFC1-421A-A883-EFBBA46C713A}" destId="{39752DCE-5CC7-41DC-9D29-8C2800FDB7C9}" srcOrd="0" destOrd="0" parTransId="{6BBFCB7E-173E-4967-A527-FCF3BE0FD7E3}" sibTransId="{C2A13DCB-B889-4467-8515-6262DE64B5CC}"/>
    <dgm:cxn modelId="{A3ABF5B7-2A7B-43C7-8B14-D90EE3C85A0A}" srcId="{71B4967A-4C2A-4A3D-B882-6AAD0E297F59}" destId="{4230C893-BD22-4606-A001-0C19F659EA3E}" srcOrd="0" destOrd="0" parTransId="{07E0EE73-E64A-443F-9BB9-B59D7A1B0219}" sibTransId="{7CCAA344-5850-43FB-8D8D-C821534E24E6}"/>
    <dgm:cxn modelId="{3D9311C7-7CEA-9541-A7A3-23FACC92EBAC}" type="presOf" srcId="{39752DCE-5CC7-41DC-9D29-8C2800FDB7C9}" destId="{9EE1DE3B-A5D8-E545-A653-6D13AD961705}" srcOrd="0" destOrd="0" presId="urn:microsoft.com/office/officeart/2017/3/layout/DropPinTimeline"/>
    <dgm:cxn modelId="{4120C9C8-B74B-4D8A-9983-B5775DF813DA}" srcId="{9BF3DA0F-D840-4675-A3A9-70993F33B3BC}" destId="{FFDB3DF7-B766-44E0-91CC-87AC4DEBEC73}" srcOrd="3" destOrd="0" parTransId="{F4D864BE-33D8-45DC-80BF-D57413AC9E23}" sibTransId="{2B0E44BC-620C-42DE-8979-8B3E646BEA9B}"/>
    <dgm:cxn modelId="{453426DB-4DA9-9442-A057-D79DD2F6BC81}" type="presOf" srcId="{FFDB3DF7-B766-44E0-91CC-87AC4DEBEC73}" destId="{D3195551-366F-DD48-85D5-502A59EEC8B1}" srcOrd="0" destOrd="0" presId="urn:microsoft.com/office/officeart/2017/3/layout/DropPinTimeline"/>
    <dgm:cxn modelId="{212068E8-D5F6-DC4C-9CD0-A7AA53B25AA0}" type="presOf" srcId="{5342CFAB-1235-4A1C-A92A-BC51971B330F}" destId="{6C20CD90-0AD2-C746-9397-062F00CD9706}" srcOrd="0" destOrd="0" presId="urn:microsoft.com/office/officeart/2017/3/layout/DropPinTimeline"/>
    <dgm:cxn modelId="{B8FCA4EC-AD45-8847-A259-95B762CDA727}" type="presOf" srcId="{7F7C154F-7E28-4D03-ADDB-3CDC1CF59CC0}" destId="{24CAA2AA-452B-2A4E-BA6B-0C6114C282F4}" srcOrd="0" destOrd="0" presId="urn:microsoft.com/office/officeart/2017/3/layout/DropPinTimeline"/>
    <dgm:cxn modelId="{88019FFC-90C0-404E-BCFF-DC02E6152795}" type="presOf" srcId="{71B4967A-4C2A-4A3D-B882-6AAD0E297F59}" destId="{A0F5317D-E02B-C446-A8DD-C61582037FAF}" srcOrd="0" destOrd="0" presId="urn:microsoft.com/office/officeart/2017/3/layout/DropPinTimeline"/>
    <dgm:cxn modelId="{96359D1A-89C6-D746-887C-EA5477E96BF0}" type="presParOf" srcId="{60B68ABE-AB06-F745-B2D8-326E10762F6C}" destId="{B069E38E-D755-2843-ACCB-1283EBB719CD}" srcOrd="0" destOrd="0" presId="urn:microsoft.com/office/officeart/2017/3/layout/DropPinTimeline"/>
    <dgm:cxn modelId="{E764E45D-D1A1-034D-8FD3-A7AD3B8D6F1B}" type="presParOf" srcId="{60B68ABE-AB06-F745-B2D8-326E10762F6C}" destId="{78894EAE-0BD0-434D-9FC0-5F72302A543C}" srcOrd="1" destOrd="0" presId="urn:microsoft.com/office/officeart/2017/3/layout/DropPinTimeline"/>
    <dgm:cxn modelId="{F85A8A21-6C1C-A14D-ADCC-1BE1D6B0E329}" type="presParOf" srcId="{78894EAE-0BD0-434D-9FC0-5F72302A543C}" destId="{61E848E8-983D-CB40-BE84-44EA715A73FB}" srcOrd="0" destOrd="0" presId="urn:microsoft.com/office/officeart/2017/3/layout/DropPinTimeline"/>
    <dgm:cxn modelId="{20CE0CE1-10A7-DC46-A44B-43C01AB32852}" type="presParOf" srcId="{61E848E8-983D-CB40-BE84-44EA715A73FB}" destId="{45D47CC7-AFFE-C142-A63F-230C3101B381}" srcOrd="0" destOrd="0" presId="urn:microsoft.com/office/officeart/2017/3/layout/DropPinTimeline"/>
    <dgm:cxn modelId="{A40B474C-BA2A-D342-887A-05ED171A22F0}" type="presParOf" srcId="{61E848E8-983D-CB40-BE84-44EA715A73FB}" destId="{3C637EF4-C56B-634C-9B57-0A4B2729F09D}" srcOrd="1" destOrd="0" presId="urn:microsoft.com/office/officeart/2017/3/layout/DropPinTimeline"/>
    <dgm:cxn modelId="{66FD71F3-5893-EA4B-96AF-5C1F881AAF6C}" type="presParOf" srcId="{3C637EF4-C56B-634C-9B57-0A4B2729F09D}" destId="{4EB15FEE-84D8-9445-9A16-7DDFA0A8F174}" srcOrd="0" destOrd="0" presId="urn:microsoft.com/office/officeart/2017/3/layout/DropPinTimeline"/>
    <dgm:cxn modelId="{1A3CEADB-AF3B-0949-971E-ED408D72AA48}" type="presParOf" srcId="{3C637EF4-C56B-634C-9B57-0A4B2729F09D}" destId="{3FDE5FE1-F7C0-154B-991C-4091757FD87E}" srcOrd="1" destOrd="0" presId="urn:microsoft.com/office/officeart/2017/3/layout/DropPinTimeline"/>
    <dgm:cxn modelId="{BD7C3D8A-B554-E74F-8AB5-E2CA1F115FC5}" type="presParOf" srcId="{61E848E8-983D-CB40-BE84-44EA715A73FB}" destId="{9EE1DE3B-A5D8-E545-A653-6D13AD961705}" srcOrd="2" destOrd="0" presId="urn:microsoft.com/office/officeart/2017/3/layout/DropPinTimeline"/>
    <dgm:cxn modelId="{EBE8741F-2336-A146-8798-4EEB114CF48A}" type="presParOf" srcId="{61E848E8-983D-CB40-BE84-44EA715A73FB}" destId="{8E0790E8-E342-2540-ABAF-49FE4A9414B2}" srcOrd="3" destOrd="0" presId="urn:microsoft.com/office/officeart/2017/3/layout/DropPinTimeline"/>
    <dgm:cxn modelId="{04BE58CA-2892-E147-B8EC-C8DBB0764B87}" type="presParOf" srcId="{61E848E8-983D-CB40-BE84-44EA715A73FB}" destId="{A0A6B722-C6F1-9340-87CB-5F502EE92D82}" srcOrd="4" destOrd="0" presId="urn:microsoft.com/office/officeart/2017/3/layout/DropPinTimeline"/>
    <dgm:cxn modelId="{1E1BA0E1-3B84-294D-8AF3-FBAE88B9B2A8}" type="presParOf" srcId="{61E848E8-983D-CB40-BE84-44EA715A73FB}" destId="{B37C1DCF-2EFC-3C46-BBF5-5D11D2DD6BFE}" srcOrd="5" destOrd="0" presId="urn:microsoft.com/office/officeart/2017/3/layout/DropPinTimeline"/>
    <dgm:cxn modelId="{8BEFDDAA-9D9A-8943-AAC1-11ED86845ECA}" type="presParOf" srcId="{78894EAE-0BD0-434D-9FC0-5F72302A543C}" destId="{0F2E9850-F637-7042-B681-54F9BD24AC9C}" srcOrd="1" destOrd="0" presId="urn:microsoft.com/office/officeart/2017/3/layout/DropPinTimeline"/>
    <dgm:cxn modelId="{302B8E2E-4C80-DF46-880D-2F114E6C6DDC}" type="presParOf" srcId="{78894EAE-0BD0-434D-9FC0-5F72302A543C}" destId="{7B7AF4E9-F1EC-0546-B3A0-B9BFD3F09652}" srcOrd="2" destOrd="0" presId="urn:microsoft.com/office/officeart/2017/3/layout/DropPinTimeline"/>
    <dgm:cxn modelId="{E4709506-AC5C-D445-8171-8C7B94E56904}" type="presParOf" srcId="{7B7AF4E9-F1EC-0546-B3A0-B9BFD3F09652}" destId="{FBD40506-E8AB-C744-9DAF-B33CA7C79115}" srcOrd="0" destOrd="0" presId="urn:microsoft.com/office/officeart/2017/3/layout/DropPinTimeline"/>
    <dgm:cxn modelId="{C5EBC884-BE6F-7641-8007-EC3A22626D4C}" type="presParOf" srcId="{7B7AF4E9-F1EC-0546-B3A0-B9BFD3F09652}" destId="{2BFA260F-9560-9244-90B0-C8E39E9B6CF3}" srcOrd="1" destOrd="0" presId="urn:microsoft.com/office/officeart/2017/3/layout/DropPinTimeline"/>
    <dgm:cxn modelId="{D090C2EF-DFEF-A941-944B-BE8F9F520B6C}" type="presParOf" srcId="{2BFA260F-9560-9244-90B0-C8E39E9B6CF3}" destId="{D6AC151D-CE51-4243-AB2D-9439C2D5D05E}" srcOrd="0" destOrd="0" presId="urn:microsoft.com/office/officeart/2017/3/layout/DropPinTimeline"/>
    <dgm:cxn modelId="{50B43DF8-E264-CB4E-A4A5-CBE32CA854EB}" type="presParOf" srcId="{2BFA260F-9560-9244-90B0-C8E39E9B6CF3}" destId="{3BEAEBA3-4A26-D141-AE34-2BC119ACC6E4}" srcOrd="1" destOrd="0" presId="urn:microsoft.com/office/officeart/2017/3/layout/DropPinTimeline"/>
    <dgm:cxn modelId="{54DA1612-B1FF-F248-B8E5-543590707CCE}" type="presParOf" srcId="{7B7AF4E9-F1EC-0546-B3A0-B9BFD3F09652}" destId="{24CAA2AA-452B-2A4E-BA6B-0C6114C282F4}" srcOrd="2" destOrd="0" presId="urn:microsoft.com/office/officeart/2017/3/layout/DropPinTimeline"/>
    <dgm:cxn modelId="{F1B91C19-AC21-9F48-BD52-7DD280C5A2E8}" type="presParOf" srcId="{7B7AF4E9-F1EC-0546-B3A0-B9BFD3F09652}" destId="{8F8A653D-C02E-A346-B992-D48F4C4B42F2}" srcOrd="3" destOrd="0" presId="urn:microsoft.com/office/officeart/2017/3/layout/DropPinTimeline"/>
    <dgm:cxn modelId="{BA68F471-F068-D748-AE3E-5D96F05A59D3}" type="presParOf" srcId="{7B7AF4E9-F1EC-0546-B3A0-B9BFD3F09652}" destId="{A313B212-BF1A-424B-935F-46C29AD29F9F}" srcOrd="4" destOrd="0" presId="urn:microsoft.com/office/officeart/2017/3/layout/DropPinTimeline"/>
    <dgm:cxn modelId="{667AFE39-ACBF-BF42-8D5A-FF7BB806F00F}" type="presParOf" srcId="{7B7AF4E9-F1EC-0546-B3A0-B9BFD3F09652}" destId="{368381FB-26AC-B049-A2D2-58367C5B191C}" srcOrd="5" destOrd="0" presId="urn:microsoft.com/office/officeart/2017/3/layout/DropPinTimeline"/>
    <dgm:cxn modelId="{1D958E98-A687-0148-9B86-0DAAFED037FB}" type="presParOf" srcId="{78894EAE-0BD0-434D-9FC0-5F72302A543C}" destId="{F7F7AFEE-2543-D24B-8589-4F216701A080}" srcOrd="3" destOrd="0" presId="urn:microsoft.com/office/officeart/2017/3/layout/DropPinTimeline"/>
    <dgm:cxn modelId="{9CE0DF37-A4F7-9D4A-A9D7-A103011D3F3B}" type="presParOf" srcId="{78894EAE-0BD0-434D-9FC0-5F72302A543C}" destId="{FAEBBDFE-E59F-3A43-88B1-78E8F71DBAC7}" srcOrd="4" destOrd="0" presId="urn:microsoft.com/office/officeart/2017/3/layout/DropPinTimeline"/>
    <dgm:cxn modelId="{958098F1-293B-DB4A-891A-735F130A3A81}" type="presParOf" srcId="{FAEBBDFE-E59F-3A43-88B1-78E8F71DBAC7}" destId="{914266E8-65C7-8140-82D6-B6D7B598A576}" srcOrd="0" destOrd="0" presId="urn:microsoft.com/office/officeart/2017/3/layout/DropPinTimeline"/>
    <dgm:cxn modelId="{53FF9FF4-C0AE-3C43-BA43-7108D705C04C}" type="presParOf" srcId="{FAEBBDFE-E59F-3A43-88B1-78E8F71DBAC7}" destId="{10D6470F-19AC-CD47-8794-783D12B370B9}" srcOrd="1" destOrd="0" presId="urn:microsoft.com/office/officeart/2017/3/layout/DropPinTimeline"/>
    <dgm:cxn modelId="{E762471E-FDE2-6742-AEAA-42D16F229E54}" type="presParOf" srcId="{10D6470F-19AC-CD47-8794-783D12B370B9}" destId="{8F5176C7-289C-FA42-818E-BDB4396CD791}" srcOrd="0" destOrd="0" presId="urn:microsoft.com/office/officeart/2017/3/layout/DropPinTimeline"/>
    <dgm:cxn modelId="{3BB8D47D-F277-7B4B-BEFC-943F62B740B7}" type="presParOf" srcId="{10D6470F-19AC-CD47-8794-783D12B370B9}" destId="{BE0DF1B0-E426-CD47-825D-FD01EE5F93BD}" srcOrd="1" destOrd="0" presId="urn:microsoft.com/office/officeart/2017/3/layout/DropPinTimeline"/>
    <dgm:cxn modelId="{874A5F17-593A-C043-A208-A34D71DB8D7B}" type="presParOf" srcId="{FAEBBDFE-E59F-3A43-88B1-78E8F71DBAC7}" destId="{6C20CD90-0AD2-C746-9397-062F00CD9706}" srcOrd="2" destOrd="0" presId="urn:microsoft.com/office/officeart/2017/3/layout/DropPinTimeline"/>
    <dgm:cxn modelId="{09BD44AB-4575-E646-AC7C-097B45E5C93C}" type="presParOf" srcId="{FAEBBDFE-E59F-3A43-88B1-78E8F71DBAC7}" destId="{38976493-C5F4-AD44-B436-D8C18034F230}" srcOrd="3" destOrd="0" presId="urn:microsoft.com/office/officeart/2017/3/layout/DropPinTimeline"/>
    <dgm:cxn modelId="{674C3E5C-DA55-1447-B012-0486791837A4}" type="presParOf" srcId="{FAEBBDFE-E59F-3A43-88B1-78E8F71DBAC7}" destId="{CE780A72-AE17-0446-96A7-C6CEDCB71014}" srcOrd="4" destOrd="0" presId="urn:microsoft.com/office/officeart/2017/3/layout/DropPinTimeline"/>
    <dgm:cxn modelId="{F470ACAB-CA4D-C34C-816F-4D5C8F7F8B97}" type="presParOf" srcId="{FAEBBDFE-E59F-3A43-88B1-78E8F71DBAC7}" destId="{B383953C-F192-1F4F-9BF1-2373B80773B4}" srcOrd="5" destOrd="0" presId="urn:microsoft.com/office/officeart/2017/3/layout/DropPinTimeline"/>
    <dgm:cxn modelId="{DE5BA6AC-BC90-3E4A-AD2B-5979717462C4}" type="presParOf" srcId="{78894EAE-0BD0-434D-9FC0-5F72302A543C}" destId="{DE76D2E9-5A18-A648-B369-C6D07D64C932}" srcOrd="5" destOrd="0" presId="urn:microsoft.com/office/officeart/2017/3/layout/DropPinTimeline"/>
    <dgm:cxn modelId="{741291BA-307E-9347-BE7A-DD6899BB6B8A}" type="presParOf" srcId="{78894EAE-0BD0-434D-9FC0-5F72302A543C}" destId="{AB4C0AD4-EE6F-5B4A-822B-F4CFC6CA5E52}" srcOrd="6" destOrd="0" presId="urn:microsoft.com/office/officeart/2017/3/layout/DropPinTimeline"/>
    <dgm:cxn modelId="{748961A3-21CE-1744-BB54-5F1594992650}" type="presParOf" srcId="{AB4C0AD4-EE6F-5B4A-822B-F4CFC6CA5E52}" destId="{780E44E7-5932-BA42-A100-A3A83A9E6CC2}" srcOrd="0" destOrd="0" presId="urn:microsoft.com/office/officeart/2017/3/layout/DropPinTimeline"/>
    <dgm:cxn modelId="{5BA17876-4272-CC48-A404-789208DD392E}" type="presParOf" srcId="{AB4C0AD4-EE6F-5B4A-822B-F4CFC6CA5E52}" destId="{F95271A7-59CF-1343-B51F-23E4341C84F8}" srcOrd="1" destOrd="0" presId="urn:microsoft.com/office/officeart/2017/3/layout/DropPinTimeline"/>
    <dgm:cxn modelId="{1145ED7F-7829-8B48-91A7-0C42E844219F}" type="presParOf" srcId="{F95271A7-59CF-1343-B51F-23E4341C84F8}" destId="{E7444855-A3F7-734C-8F5D-FD1C096C6E11}" srcOrd="0" destOrd="0" presId="urn:microsoft.com/office/officeart/2017/3/layout/DropPinTimeline"/>
    <dgm:cxn modelId="{960AE3EA-B8D1-8C49-8369-7291187E4FCB}" type="presParOf" srcId="{F95271A7-59CF-1343-B51F-23E4341C84F8}" destId="{17FDD63D-976E-BD46-8FB1-A46A193D385B}" srcOrd="1" destOrd="0" presId="urn:microsoft.com/office/officeart/2017/3/layout/DropPinTimeline"/>
    <dgm:cxn modelId="{B7786BE8-1A1A-A64A-A6C5-B78C5CD2B871}" type="presParOf" srcId="{AB4C0AD4-EE6F-5B4A-822B-F4CFC6CA5E52}" destId="{06878C03-92D3-A649-8950-D948068C0728}" srcOrd="2" destOrd="0" presId="urn:microsoft.com/office/officeart/2017/3/layout/DropPinTimeline"/>
    <dgm:cxn modelId="{52135067-2E15-F149-9E4F-2D4E5073E8B5}" type="presParOf" srcId="{AB4C0AD4-EE6F-5B4A-822B-F4CFC6CA5E52}" destId="{D3195551-366F-DD48-85D5-502A59EEC8B1}" srcOrd="3" destOrd="0" presId="urn:microsoft.com/office/officeart/2017/3/layout/DropPinTimeline"/>
    <dgm:cxn modelId="{10CF8446-026F-DD48-9F1D-0F452EFB7737}" type="presParOf" srcId="{AB4C0AD4-EE6F-5B4A-822B-F4CFC6CA5E52}" destId="{62798054-6B0D-A546-8C2D-CB48521B87D0}" srcOrd="4" destOrd="0" presId="urn:microsoft.com/office/officeart/2017/3/layout/DropPinTimeline"/>
    <dgm:cxn modelId="{E946A113-A18B-B14C-A4F6-ABC5BDC6EDE8}" type="presParOf" srcId="{AB4C0AD4-EE6F-5B4A-822B-F4CFC6CA5E52}" destId="{D78207E7-5904-9949-98E2-B10CED363B7F}" srcOrd="5" destOrd="0" presId="urn:microsoft.com/office/officeart/2017/3/layout/DropPinTimeline"/>
    <dgm:cxn modelId="{8A9F78E1-8B51-6745-97C0-7354219315EF}" type="presParOf" srcId="{78894EAE-0BD0-434D-9FC0-5F72302A543C}" destId="{4C87F010-546F-CF47-95BE-60A55E360BFC}" srcOrd="7" destOrd="0" presId="urn:microsoft.com/office/officeart/2017/3/layout/DropPinTimeline"/>
    <dgm:cxn modelId="{D23DB9D4-D915-E041-8AAE-5F616FCD70E4}" type="presParOf" srcId="{78894EAE-0BD0-434D-9FC0-5F72302A543C}" destId="{B621433F-0122-6547-B59C-9356590786AA}" srcOrd="8" destOrd="0" presId="urn:microsoft.com/office/officeart/2017/3/layout/DropPinTimeline"/>
    <dgm:cxn modelId="{52ADBE03-9BDC-C847-8011-5117060B2199}" type="presParOf" srcId="{B621433F-0122-6547-B59C-9356590786AA}" destId="{A8A393A4-97AD-6441-8097-7082483C3F67}" srcOrd="0" destOrd="0" presId="urn:microsoft.com/office/officeart/2017/3/layout/DropPinTimeline"/>
    <dgm:cxn modelId="{26A0BD85-9CA9-5D45-8E97-FF23F650B3B1}" type="presParOf" srcId="{B621433F-0122-6547-B59C-9356590786AA}" destId="{AD17CD88-AA6C-0F41-8CCE-8534D532CAB7}" srcOrd="1" destOrd="0" presId="urn:microsoft.com/office/officeart/2017/3/layout/DropPinTimeline"/>
    <dgm:cxn modelId="{8757399C-8D4D-804D-BAA5-99137540128A}" type="presParOf" srcId="{AD17CD88-AA6C-0F41-8CCE-8534D532CAB7}" destId="{452B2A2E-7FBB-5F4A-A7AC-521098327E12}" srcOrd="0" destOrd="0" presId="urn:microsoft.com/office/officeart/2017/3/layout/DropPinTimeline"/>
    <dgm:cxn modelId="{8F52B858-56F2-DA4D-AC12-AC71376D2900}" type="presParOf" srcId="{AD17CD88-AA6C-0F41-8CCE-8534D532CAB7}" destId="{C4D4C85B-B73E-354C-9B4D-C7BA43902350}" srcOrd="1" destOrd="0" presId="urn:microsoft.com/office/officeart/2017/3/layout/DropPinTimeline"/>
    <dgm:cxn modelId="{860FE278-F713-1E41-8B55-1FF745C1A7C0}" type="presParOf" srcId="{B621433F-0122-6547-B59C-9356590786AA}" destId="{E5C80C26-AAF1-644C-B5AC-0045F517AF87}" srcOrd="2" destOrd="0" presId="urn:microsoft.com/office/officeart/2017/3/layout/DropPinTimeline"/>
    <dgm:cxn modelId="{830D6B65-42E9-474D-B625-F881CCBF12DC}" type="presParOf" srcId="{B621433F-0122-6547-B59C-9356590786AA}" destId="{21565CA9-36DD-9D47-B62B-FD8BB006FEE2}" srcOrd="3" destOrd="0" presId="urn:microsoft.com/office/officeart/2017/3/layout/DropPinTimeline"/>
    <dgm:cxn modelId="{C4AE9BF7-5DD6-C54A-8CD5-C42E1231174A}" type="presParOf" srcId="{B621433F-0122-6547-B59C-9356590786AA}" destId="{440832CE-7AD8-1F4F-B1AB-3140DF0905A2}" srcOrd="4" destOrd="0" presId="urn:microsoft.com/office/officeart/2017/3/layout/DropPinTimeline"/>
    <dgm:cxn modelId="{2448A647-2EAF-9544-89DB-A8871E267970}" type="presParOf" srcId="{B621433F-0122-6547-B59C-9356590786AA}" destId="{268C4E7B-0F42-5D42-A2B8-E29429B64197}" srcOrd="5" destOrd="0" presId="urn:microsoft.com/office/officeart/2017/3/layout/DropPinTimeline"/>
    <dgm:cxn modelId="{869D7C9A-FC45-564D-977A-ED4BE9A48A6C}" type="presParOf" srcId="{78894EAE-0BD0-434D-9FC0-5F72302A543C}" destId="{55D956F4-FDDD-D54C-A1A8-9A760AD365C5}" srcOrd="9" destOrd="0" presId="urn:microsoft.com/office/officeart/2017/3/layout/DropPinTimeline"/>
    <dgm:cxn modelId="{D02D6D46-D445-3D4E-8F29-A15DAD9636F4}" type="presParOf" srcId="{78894EAE-0BD0-434D-9FC0-5F72302A543C}" destId="{9349F929-54FB-0947-81C7-9BC4363EA23C}" srcOrd="10" destOrd="0" presId="urn:microsoft.com/office/officeart/2017/3/layout/DropPinTimeline"/>
    <dgm:cxn modelId="{371AD1D1-5F91-8C4E-9F8C-119051F3FFB8}" type="presParOf" srcId="{9349F929-54FB-0947-81C7-9BC4363EA23C}" destId="{2A005F6F-03AC-0C46-ADFD-EFA4CD917968}" srcOrd="0" destOrd="0" presId="urn:microsoft.com/office/officeart/2017/3/layout/DropPinTimeline"/>
    <dgm:cxn modelId="{428CEC09-66D6-084C-A85D-6292CD7234DD}" type="presParOf" srcId="{9349F929-54FB-0947-81C7-9BC4363EA23C}" destId="{B7763CB8-B7BC-3C46-9D30-4578AE591BDB}" srcOrd="1" destOrd="0" presId="urn:microsoft.com/office/officeart/2017/3/layout/DropPinTimeline"/>
    <dgm:cxn modelId="{79038F34-9C87-9746-BE99-DADBC345D494}" type="presParOf" srcId="{B7763CB8-B7BC-3C46-9D30-4578AE591BDB}" destId="{D38B1A00-0FC3-F143-BE0C-BD06EF73F97B}" srcOrd="0" destOrd="0" presId="urn:microsoft.com/office/officeart/2017/3/layout/DropPinTimeline"/>
    <dgm:cxn modelId="{09A1AA01-10C7-0046-A352-DF91A83AA592}" type="presParOf" srcId="{B7763CB8-B7BC-3C46-9D30-4578AE591BDB}" destId="{4E59ED9B-D156-3447-8C3A-E0F8F0D393A0}" srcOrd="1" destOrd="0" presId="urn:microsoft.com/office/officeart/2017/3/layout/DropPinTimeline"/>
    <dgm:cxn modelId="{604832D5-5C2C-5042-88EF-3AD00E2EF21E}" type="presParOf" srcId="{9349F929-54FB-0947-81C7-9BC4363EA23C}" destId="{82D4BBD2-610D-3A45-9B8F-62011A6A3756}" srcOrd="2" destOrd="0" presId="urn:microsoft.com/office/officeart/2017/3/layout/DropPinTimeline"/>
    <dgm:cxn modelId="{67E1463D-3D08-C743-B147-E45A6B9E5C5A}" type="presParOf" srcId="{9349F929-54FB-0947-81C7-9BC4363EA23C}" destId="{A0F5317D-E02B-C446-A8DD-C61582037FAF}" srcOrd="3" destOrd="0" presId="urn:microsoft.com/office/officeart/2017/3/layout/DropPinTimeline"/>
    <dgm:cxn modelId="{0E5D7A0E-BD9A-904B-83D2-696DAF7DC1B0}" type="presParOf" srcId="{9349F929-54FB-0947-81C7-9BC4363EA23C}" destId="{9B4A2756-1850-F545-A875-E0C0F19C3B06}" srcOrd="4" destOrd="0" presId="urn:microsoft.com/office/officeart/2017/3/layout/DropPinTimeline"/>
    <dgm:cxn modelId="{0ECEDEBD-023E-6B4B-8F28-0CB52CE41ECF}" type="presParOf" srcId="{9349F929-54FB-0947-81C7-9BC4363EA23C}" destId="{8D2BE951-C05E-7442-889D-D5BF7724218B}"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294858-8E6E-EE47-B06F-4069BEDA9ADA}"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fr-FR"/>
        </a:p>
      </dgm:t>
    </dgm:pt>
    <dgm:pt modelId="{10E803BA-7C17-8C47-B1F3-9F351A0F34CE}">
      <dgm:prSet phldrT="[Texte]"/>
      <dgm:spPr/>
      <dgm:t>
        <a:bodyPr/>
        <a:lstStyle/>
        <a:p>
          <a:r>
            <a:rPr lang="fr-FR" dirty="0"/>
            <a:t>Sous le Directoire</a:t>
          </a:r>
        </a:p>
      </dgm:t>
    </dgm:pt>
    <dgm:pt modelId="{38EC59AB-38D3-7743-B12C-49E54555C36F}" type="parTrans" cxnId="{E3CCF20D-C61B-9048-AB81-ECAA0D6AD109}">
      <dgm:prSet/>
      <dgm:spPr/>
      <dgm:t>
        <a:bodyPr/>
        <a:lstStyle/>
        <a:p>
          <a:endParaRPr lang="fr-FR"/>
        </a:p>
      </dgm:t>
    </dgm:pt>
    <dgm:pt modelId="{0537454B-2309-634E-898C-BA09023EBACE}" type="sibTrans" cxnId="{E3CCF20D-C61B-9048-AB81-ECAA0D6AD109}">
      <dgm:prSet/>
      <dgm:spPr/>
      <dgm:t>
        <a:bodyPr/>
        <a:lstStyle/>
        <a:p>
          <a:endParaRPr lang="fr-FR"/>
        </a:p>
      </dgm:t>
    </dgm:pt>
    <dgm:pt modelId="{46D6BA71-E0E3-9840-BE73-D6A8C4398B44}">
      <dgm:prSet phldrT="[Texte]"/>
      <dgm:spPr/>
      <dgm:t>
        <a:bodyPr/>
        <a:lstStyle/>
        <a:p>
          <a:r>
            <a:rPr lang="fr-FR" dirty="0"/>
            <a:t>1796-1797 : campagne d'Italie</a:t>
          </a:r>
        </a:p>
      </dgm:t>
    </dgm:pt>
    <dgm:pt modelId="{4C32DEA8-ED4B-F742-B6F4-9A6DF6A9C48E}" type="parTrans" cxnId="{881ADD92-35E0-FA48-8C6E-7918A57DF07F}">
      <dgm:prSet/>
      <dgm:spPr/>
      <dgm:t>
        <a:bodyPr/>
        <a:lstStyle/>
        <a:p>
          <a:endParaRPr lang="fr-FR"/>
        </a:p>
      </dgm:t>
    </dgm:pt>
    <dgm:pt modelId="{EB13D860-9FED-A44B-BF3D-AD526C9965EB}" type="sibTrans" cxnId="{881ADD92-35E0-FA48-8C6E-7918A57DF07F}">
      <dgm:prSet/>
      <dgm:spPr/>
      <dgm:t>
        <a:bodyPr/>
        <a:lstStyle/>
        <a:p>
          <a:endParaRPr lang="fr-FR"/>
        </a:p>
      </dgm:t>
    </dgm:pt>
    <dgm:pt modelId="{92CBECB8-BE51-FF4E-9D63-AA88CF48B107}">
      <dgm:prSet phldrT="[Texte]"/>
      <dgm:spPr/>
      <dgm:t>
        <a:bodyPr/>
        <a:lstStyle/>
        <a:p>
          <a:r>
            <a:rPr lang="fr-FR" dirty="0"/>
            <a:t>Sous le Consulat</a:t>
          </a:r>
        </a:p>
      </dgm:t>
    </dgm:pt>
    <dgm:pt modelId="{8669D790-EFEA-5440-AAE6-304EE5218FF6}" type="parTrans" cxnId="{5A797C64-5398-004B-9040-315554344D45}">
      <dgm:prSet/>
      <dgm:spPr/>
      <dgm:t>
        <a:bodyPr/>
        <a:lstStyle/>
        <a:p>
          <a:endParaRPr lang="fr-FR"/>
        </a:p>
      </dgm:t>
    </dgm:pt>
    <dgm:pt modelId="{21CCEBF9-C00D-9F41-A6BC-644B4085BCB6}" type="sibTrans" cxnId="{5A797C64-5398-004B-9040-315554344D45}">
      <dgm:prSet/>
      <dgm:spPr/>
      <dgm:t>
        <a:bodyPr/>
        <a:lstStyle/>
        <a:p>
          <a:endParaRPr lang="fr-FR"/>
        </a:p>
      </dgm:t>
    </dgm:pt>
    <dgm:pt modelId="{D15D1C74-FCD3-CD47-8112-088DB060077C}">
      <dgm:prSet phldrT="[Texte]"/>
      <dgm:spPr/>
      <dgm:t>
        <a:bodyPr/>
        <a:lstStyle/>
        <a:p>
          <a:r>
            <a:rPr lang="fr-FR" dirty="0"/>
            <a:t>1801 : paix de Lunéville avec les Autrichiens</a:t>
          </a:r>
        </a:p>
      </dgm:t>
    </dgm:pt>
    <dgm:pt modelId="{67C4B6DA-6B6D-0A49-935C-E6537B617340}" type="parTrans" cxnId="{46C7A237-B77A-4C4A-8E07-8A878A594EDD}">
      <dgm:prSet/>
      <dgm:spPr/>
      <dgm:t>
        <a:bodyPr/>
        <a:lstStyle/>
        <a:p>
          <a:endParaRPr lang="fr-FR"/>
        </a:p>
      </dgm:t>
    </dgm:pt>
    <dgm:pt modelId="{68736727-3494-C548-B20E-B362D8FFE22A}" type="sibTrans" cxnId="{46C7A237-B77A-4C4A-8E07-8A878A594EDD}">
      <dgm:prSet/>
      <dgm:spPr/>
      <dgm:t>
        <a:bodyPr/>
        <a:lstStyle/>
        <a:p>
          <a:endParaRPr lang="fr-FR"/>
        </a:p>
      </dgm:t>
    </dgm:pt>
    <dgm:pt modelId="{CE4726B5-40D8-E54A-A71B-FE9637BEE828}">
      <dgm:prSet phldrT="[Texte]"/>
      <dgm:spPr/>
      <dgm:t>
        <a:bodyPr/>
        <a:lstStyle/>
        <a:p>
          <a:r>
            <a:rPr lang="fr-FR" dirty="0"/>
            <a:t>Apogée de  l'Empire </a:t>
          </a:r>
        </a:p>
      </dgm:t>
    </dgm:pt>
    <dgm:pt modelId="{3D999A3A-5568-0643-B06B-C25DE8111B4F}" type="parTrans" cxnId="{A8B70640-D59A-B64E-B875-99A25557E0E8}">
      <dgm:prSet/>
      <dgm:spPr/>
      <dgm:t>
        <a:bodyPr/>
        <a:lstStyle/>
        <a:p>
          <a:endParaRPr lang="fr-FR"/>
        </a:p>
      </dgm:t>
    </dgm:pt>
    <dgm:pt modelId="{75E3B1FA-7B28-5C45-8188-53E1F9EED5E9}" type="sibTrans" cxnId="{A8B70640-D59A-B64E-B875-99A25557E0E8}">
      <dgm:prSet/>
      <dgm:spPr/>
      <dgm:t>
        <a:bodyPr/>
        <a:lstStyle/>
        <a:p>
          <a:endParaRPr lang="fr-FR"/>
        </a:p>
      </dgm:t>
    </dgm:pt>
    <dgm:pt modelId="{836D8DE4-8025-7349-8AB9-A1D9C616B4BE}">
      <dgm:prSet phldrT="[Texte]"/>
      <dgm:spPr/>
      <dgm:t>
        <a:bodyPr/>
        <a:lstStyle/>
        <a:p>
          <a:r>
            <a:rPr lang="fr-FR" dirty="0"/>
            <a:t>1805 : Austerlitz et Ulm</a:t>
          </a:r>
        </a:p>
      </dgm:t>
    </dgm:pt>
    <dgm:pt modelId="{520BBD0C-2CA4-1543-A072-D976154C355E}" type="parTrans" cxnId="{293786A6-310D-8640-A306-E15FF9B81561}">
      <dgm:prSet/>
      <dgm:spPr/>
      <dgm:t>
        <a:bodyPr/>
        <a:lstStyle/>
        <a:p>
          <a:endParaRPr lang="fr-FR"/>
        </a:p>
      </dgm:t>
    </dgm:pt>
    <dgm:pt modelId="{01AF7484-0BD5-6C4C-B0A4-2AA726F2795F}" type="sibTrans" cxnId="{293786A6-310D-8640-A306-E15FF9B81561}">
      <dgm:prSet/>
      <dgm:spPr/>
      <dgm:t>
        <a:bodyPr/>
        <a:lstStyle/>
        <a:p>
          <a:endParaRPr lang="fr-FR"/>
        </a:p>
      </dgm:t>
    </dgm:pt>
    <dgm:pt modelId="{7E5C5205-BA3C-B842-B091-B03E1345D50C}">
      <dgm:prSet phldrT="[Texte]"/>
      <dgm:spPr/>
      <dgm:t>
        <a:bodyPr/>
        <a:lstStyle/>
        <a:p>
          <a:r>
            <a:rPr lang="fr-FR" dirty="0"/>
            <a:t>1798-1799 : campagne d'Egypte</a:t>
          </a:r>
        </a:p>
      </dgm:t>
    </dgm:pt>
    <dgm:pt modelId="{0CC283C7-918C-D84B-8C8A-D0C0ECC0E064}" type="parTrans" cxnId="{7CC1D6CB-0576-474B-B40D-992BA5726C59}">
      <dgm:prSet/>
      <dgm:spPr/>
      <dgm:t>
        <a:bodyPr/>
        <a:lstStyle/>
        <a:p>
          <a:endParaRPr lang="fr-FR"/>
        </a:p>
      </dgm:t>
    </dgm:pt>
    <dgm:pt modelId="{F9B0507F-F31B-8E43-B457-0147EB261503}" type="sibTrans" cxnId="{7CC1D6CB-0576-474B-B40D-992BA5726C59}">
      <dgm:prSet/>
      <dgm:spPr/>
      <dgm:t>
        <a:bodyPr/>
        <a:lstStyle/>
        <a:p>
          <a:endParaRPr lang="fr-FR"/>
        </a:p>
      </dgm:t>
    </dgm:pt>
    <dgm:pt modelId="{84C007E6-6637-EF41-907C-E666AF368044}">
      <dgm:prSet phldrT="[Texte]"/>
      <dgm:spPr/>
      <dgm:t>
        <a:bodyPr/>
        <a:lstStyle/>
        <a:p>
          <a:r>
            <a:rPr lang="fr-FR" dirty="0"/>
            <a:t>1802 : Paix d'Amiens avec l'Angleterre</a:t>
          </a:r>
        </a:p>
      </dgm:t>
    </dgm:pt>
    <dgm:pt modelId="{AD021DBD-D3F2-E740-843D-DAE9D41F77ED}" type="parTrans" cxnId="{68D046DD-36C1-4041-9538-059ACF558FAC}">
      <dgm:prSet/>
      <dgm:spPr/>
      <dgm:t>
        <a:bodyPr/>
        <a:lstStyle/>
        <a:p>
          <a:endParaRPr lang="fr-FR"/>
        </a:p>
      </dgm:t>
    </dgm:pt>
    <dgm:pt modelId="{4508B2BA-2A30-F947-B434-56D42AA5971F}" type="sibTrans" cxnId="{68D046DD-36C1-4041-9538-059ACF558FAC}">
      <dgm:prSet/>
      <dgm:spPr/>
      <dgm:t>
        <a:bodyPr/>
        <a:lstStyle/>
        <a:p>
          <a:endParaRPr lang="fr-FR"/>
        </a:p>
      </dgm:t>
    </dgm:pt>
    <dgm:pt modelId="{513661D5-A65A-494C-AE60-C55426393F4A}">
      <dgm:prSet phldrT="[Texte]"/>
      <dgm:spPr/>
      <dgm:t>
        <a:bodyPr/>
        <a:lstStyle/>
        <a:p>
          <a:r>
            <a:rPr lang="fr-FR" dirty="0"/>
            <a:t>1806 : Iéna et </a:t>
          </a:r>
          <a:r>
            <a:rPr lang="fr-FR" dirty="0" err="1"/>
            <a:t>Auerstadt</a:t>
          </a:r>
          <a:endParaRPr lang="fr-FR" dirty="0"/>
        </a:p>
      </dgm:t>
    </dgm:pt>
    <dgm:pt modelId="{35C78151-D1F8-F247-A827-8FA3DEBA25D6}" type="parTrans" cxnId="{6DE51B25-BEA9-2D48-AE90-AA1EEE8DB5BA}">
      <dgm:prSet/>
      <dgm:spPr/>
      <dgm:t>
        <a:bodyPr/>
        <a:lstStyle/>
        <a:p>
          <a:endParaRPr lang="fr-FR"/>
        </a:p>
      </dgm:t>
    </dgm:pt>
    <dgm:pt modelId="{761D17D4-3407-454E-B370-1BB5323627BB}" type="sibTrans" cxnId="{6DE51B25-BEA9-2D48-AE90-AA1EEE8DB5BA}">
      <dgm:prSet/>
      <dgm:spPr/>
      <dgm:t>
        <a:bodyPr/>
        <a:lstStyle/>
        <a:p>
          <a:endParaRPr lang="fr-FR"/>
        </a:p>
      </dgm:t>
    </dgm:pt>
    <dgm:pt modelId="{5A7FAA21-CEDD-1441-8E4A-2C93BF38A127}">
      <dgm:prSet phldrT="[Texte]"/>
      <dgm:spPr/>
      <dgm:t>
        <a:bodyPr/>
        <a:lstStyle/>
        <a:p>
          <a:r>
            <a:rPr lang="fr-FR" dirty="0"/>
            <a:t>1807 : Eylau</a:t>
          </a:r>
        </a:p>
      </dgm:t>
    </dgm:pt>
    <dgm:pt modelId="{21F40D8F-1F9D-5143-A1B0-68433403D507}" type="parTrans" cxnId="{318B75CE-D30A-0942-9B51-5C6B7030231B}">
      <dgm:prSet/>
      <dgm:spPr/>
      <dgm:t>
        <a:bodyPr/>
        <a:lstStyle/>
        <a:p>
          <a:endParaRPr lang="fr-FR"/>
        </a:p>
      </dgm:t>
    </dgm:pt>
    <dgm:pt modelId="{3B6D7BA3-8B99-7A48-A5FA-67B04C2FBDB5}" type="sibTrans" cxnId="{318B75CE-D30A-0942-9B51-5C6B7030231B}">
      <dgm:prSet/>
      <dgm:spPr/>
      <dgm:t>
        <a:bodyPr/>
        <a:lstStyle/>
        <a:p>
          <a:endParaRPr lang="fr-FR"/>
        </a:p>
      </dgm:t>
    </dgm:pt>
    <dgm:pt modelId="{8E91681E-99AE-2F45-B5F8-19BF21842FBC}">
      <dgm:prSet/>
      <dgm:spPr/>
      <dgm:t>
        <a:bodyPr/>
        <a:lstStyle/>
        <a:p>
          <a:r>
            <a:rPr lang="fr-FR" dirty="0"/>
            <a:t>Déclin de l'Empire</a:t>
          </a:r>
        </a:p>
      </dgm:t>
    </dgm:pt>
    <dgm:pt modelId="{C3409368-0E37-754E-B8FF-9846EF4A1C7B}" type="sibTrans" cxnId="{60609CDA-2280-4644-B74D-276431E3CA5D}">
      <dgm:prSet/>
      <dgm:spPr/>
      <dgm:t>
        <a:bodyPr/>
        <a:lstStyle/>
        <a:p>
          <a:endParaRPr lang="fr-FR"/>
        </a:p>
      </dgm:t>
    </dgm:pt>
    <dgm:pt modelId="{C489875E-0C7D-5E47-9C65-CEB2C31E3731}" type="parTrans" cxnId="{60609CDA-2280-4644-B74D-276431E3CA5D}">
      <dgm:prSet/>
      <dgm:spPr/>
      <dgm:t>
        <a:bodyPr/>
        <a:lstStyle/>
        <a:p>
          <a:endParaRPr lang="fr-FR"/>
        </a:p>
      </dgm:t>
    </dgm:pt>
    <dgm:pt modelId="{D685BBB3-F8BC-DE44-A755-01A06B48ADC2}">
      <dgm:prSet/>
      <dgm:spPr/>
      <dgm:t>
        <a:bodyPr/>
        <a:lstStyle/>
        <a:p>
          <a:r>
            <a:rPr lang="fr-FR" dirty="0"/>
            <a:t>1808 : soulèvement espagnol</a:t>
          </a:r>
        </a:p>
      </dgm:t>
    </dgm:pt>
    <dgm:pt modelId="{84D29432-06BD-4349-BD2E-94FC9CAAD607}" type="parTrans" cxnId="{30895C34-1F2F-3347-9415-D34B38615CD8}">
      <dgm:prSet/>
      <dgm:spPr/>
      <dgm:t>
        <a:bodyPr/>
        <a:lstStyle/>
        <a:p>
          <a:endParaRPr lang="fr-FR"/>
        </a:p>
      </dgm:t>
    </dgm:pt>
    <dgm:pt modelId="{F0C071B9-B3CA-794A-B954-7CBFC484A1CA}" type="sibTrans" cxnId="{30895C34-1F2F-3347-9415-D34B38615CD8}">
      <dgm:prSet/>
      <dgm:spPr/>
      <dgm:t>
        <a:bodyPr/>
        <a:lstStyle/>
        <a:p>
          <a:endParaRPr lang="fr-FR"/>
        </a:p>
      </dgm:t>
    </dgm:pt>
    <dgm:pt modelId="{98C79AAB-F3D1-E94D-9E12-A3E9E814297C}">
      <dgm:prSet/>
      <dgm:spPr/>
      <dgm:t>
        <a:bodyPr/>
        <a:lstStyle/>
        <a:p>
          <a:r>
            <a:rPr lang="fr-FR" dirty="0"/>
            <a:t>1812 : retraite de Russie</a:t>
          </a:r>
        </a:p>
      </dgm:t>
    </dgm:pt>
    <dgm:pt modelId="{6654EF22-6711-3D49-A172-E451F2C3855F}" type="parTrans" cxnId="{740C83F2-F43B-994F-BB59-C93FCB88DCD1}">
      <dgm:prSet/>
      <dgm:spPr/>
      <dgm:t>
        <a:bodyPr/>
        <a:lstStyle/>
        <a:p>
          <a:endParaRPr lang="fr-FR"/>
        </a:p>
      </dgm:t>
    </dgm:pt>
    <dgm:pt modelId="{0F2A5D5C-583C-6D4C-A538-F6CA92AFD7CF}" type="sibTrans" cxnId="{740C83F2-F43B-994F-BB59-C93FCB88DCD1}">
      <dgm:prSet/>
      <dgm:spPr/>
      <dgm:t>
        <a:bodyPr/>
        <a:lstStyle/>
        <a:p>
          <a:endParaRPr lang="fr-FR"/>
        </a:p>
      </dgm:t>
    </dgm:pt>
    <dgm:pt modelId="{DCD0C32D-82E2-724D-B9A3-B2C09BFE0F33}">
      <dgm:prSet/>
      <dgm:spPr/>
      <dgm:t>
        <a:bodyPr/>
        <a:lstStyle/>
        <a:p>
          <a:r>
            <a:rPr lang="fr-FR" dirty="0"/>
            <a:t>1813 : campagne d’Allemagne</a:t>
          </a:r>
        </a:p>
      </dgm:t>
    </dgm:pt>
    <dgm:pt modelId="{FDD5E578-3957-1940-9573-CED6A8A26CFD}" type="parTrans" cxnId="{6B7A914F-C7DC-C747-990C-0400A3A8D8A8}">
      <dgm:prSet/>
      <dgm:spPr/>
      <dgm:t>
        <a:bodyPr/>
        <a:lstStyle/>
        <a:p>
          <a:endParaRPr lang="fr-FR"/>
        </a:p>
      </dgm:t>
    </dgm:pt>
    <dgm:pt modelId="{3F780ED8-FB0E-AB48-BDA4-0FD002867559}" type="sibTrans" cxnId="{6B7A914F-C7DC-C747-990C-0400A3A8D8A8}">
      <dgm:prSet/>
      <dgm:spPr/>
      <dgm:t>
        <a:bodyPr/>
        <a:lstStyle/>
        <a:p>
          <a:endParaRPr lang="fr-FR"/>
        </a:p>
      </dgm:t>
    </dgm:pt>
    <dgm:pt modelId="{4FDCCA90-E5E6-9742-ADA0-A6F24F55AD3C}">
      <dgm:prSet/>
      <dgm:spPr/>
      <dgm:t>
        <a:bodyPr/>
        <a:lstStyle/>
        <a:p>
          <a:r>
            <a:rPr lang="fr-FR" dirty="0"/>
            <a:t>1814 : campagne de France</a:t>
          </a:r>
        </a:p>
      </dgm:t>
    </dgm:pt>
    <dgm:pt modelId="{A5B6ABFB-642A-3845-A464-18B8398E9F8E}" type="parTrans" cxnId="{513267B0-D88A-E440-8430-B5F56E39F750}">
      <dgm:prSet/>
      <dgm:spPr/>
      <dgm:t>
        <a:bodyPr/>
        <a:lstStyle/>
        <a:p>
          <a:endParaRPr lang="fr-FR"/>
        </a:p>
      </dgm:t>
    </dgm:pt>
    <dgm:pt modelId="{A97E58F8-8318-AF42-9D18-387E6C64CCE3}" type="sibTrans" cxnId="{513267B0-D88A-E440-8430-B5F56E39F750}">
      <dgm:prSet/>
      <dgm:spPr/>
      <dgm:t>
        <a:bodyPr/>
        <a:lstStyle/>
        <a:p>
          <a:endParaRPr lang="fr-FR"/>
        </a:p>
      </dgm:t>
    </dgm:pt>
    <dgm:pt modelId="{DA090C97-0CC9-6647-B72D-9BDA157E92B0}" type="pres">
      <dgm:prSet presAssocID="{70294858-8E6E-EE47-B06F-4069BEDA9ADA}" presName="linearFlow" presStyleCnt="0">
        <dgm:presLayoutVars>
          <dgm:dir/>
          <dgm:animLvl val="lvl"/>
          <dgm:resizeHandles val="exact"/>
        </dgm:presLayoutVars>
      </dgm:prSet>
      <dgm:spPr/>
    </dgm:pt>
    <dgm:pt modelId="{2B9B0A12-A556-FB44-AD5E-2A8C439D7449}" type="pres">
      <dgm:prSet presAssocID="{10E803BA-7C17-8C47-B1F3-9F351A0F34CE}" presName="composite" presStyleCnt="0"/>
      <dgm:spPr/>
    </dgm:pt>
    <dgm:pt modelId="{6B84A4FD-7FB2-1B49-B8BE-EA514491501A}" type="pres">
      <dgm:prSet presAssocID="{10E803BA-7C17-8C47-B1F3-9F351A0F34CE}" presName="parTx" presStyleLbl="node1" presStyleIdx="0" presStyleCnt="4">
        <dgm:presLayoutVars>
          <dgm:chMax val="0"/>
          <dgm:chPref val="0"/>
          <dgm:bulletEnabled val="1"/>
        </dgm:presLayoutVars>
      </dgm:prSet>
      <dgm:spPr/>
    </dgm:pt>
    <dgm:pt modelId="{B8AFFD93-D1AA-A84B-B22A-AEB59D26E72C}" type="pres">
      <dgm:prSet presAssocID="{10E803BA-7C17-8C47-B1F3-9F351A0F34CE}" presName="parSh" presStyleLbl="node1" presStyleIdx="0" presStyleCnt="4"/>
      <dgm:spPr/>
    </dgm:pt>
    <dgm:pt modelId="{151DA17B-E125-A545-88A8-DA45395810A8}" type="pres">
      <dgm:prSet presAssocID="{10E803BA-7C17-8C47-B1F3-9F351A0F34CE}" presName="desTx" presStyleLbl="fgAcc1" presStyleIdx="0" presStyleCnt="4">
        <dgm:presLayoutVars>
          <dgm:bulletEnabled val="1"/>
        </dgm:presLayoutVars>
      </dgm:prSet>
      <dgm:spPr/>
    </dgm:pt>
    <dgm:pt modelId="{65DB30A3-530F-2E4D-9C02-6832247895FA}" type="pres">
      <dgm:prSet presAssocID="{0537454B-2309-634E-898C-BA09023EBACE}" presName="sibTrans" presStyleLbl="sibTrans2D1" presStyleIdx="0" presStyleCnt="3"/>
      <dgm:spPr/>
    </dgm:pt>
    <dgm:pt modelId="{869011E0-6169-DD47-80AF-F0734752FA42}" type="pres">
      <dgm:prSet presAssocID="{0537454B-2309-634E-898C-BA09023EBACE}" presName="connTx" presStyleLbl="sibTrans2D1" presStyleIdx="0" presStyleCnt="3"/>
      <dgm:spPr/>
    </dgm:pt>
    <dgm:pt modelId="{3AC8E6CB-17E9-724C-ABBB-DAB664BD5BB9}" type="pres">
      <dgm:prSet presAssocID="{92CBECB8-BE51-FF4E-9D63-AA88CF48B107}" presName="composite" presStyleCnt="0"/>
      <dgm:spPr/>
    </dgm:pt>
    <dgm:pt modelId="{BAAAFCE9-84FC-684F-AF48-8E0292A065B9}" type="pres">
      <dgm:prSet presAssocID="{92CBECB8-BE51-FF4E-9D63-AA88CF48B107}" presName="parTx" presStyleLbl="node1" presStyleIdx="0" presStyleCnt="4">
        <dgm:presLayoutVars>
          <dgm:chMax val="0"/>
          <dgm:chPref val="0"/>
          <dgm:bulletEnabled val="1"/>
        </dgm:presLayoutVars>
      </dgm:prSet>
      <dgm:spPr/>
    </dgm:pt>
    <dgm:pt modelId="{15B8DC1A-BABA-6143-880B-5FC5C8E91B82}" type="pres">
      <dgm:prSet presAssocID="{92CBECB8-BE51-FF4E-9D63-AA88CF48B107}" presName="parSh" presStyleLbl="node1" presStyleIdx="1" presStyleCnt="4"/>
      <dgm:spPr/>
    </dgm:pt>
    <dgm:pt modelId="{0869BDEB-3D68-6048-A392-1CA36C1119CE}" type="pres">
      <dgm:prSet presAssocID="{92CBECB8-BE51-FF4E-9D63-AA88CF48B107}" presName="desTx" presStyleLbl="fgAcc1" presStyleIdx="1" presStyleCnt="4">
        <dgm:presLayoutVars>
          <dgm:bulletEnabled val="1"/>
        </dgm:presLayoutVars>
      </dgm:prSet>
      <dgm:spPr/>
    </dgm:pt>
    <dgm:pt modelId="{7167308F-1403-3D41-88FA-A2EE6E537BB7}" type="pres">
      <dgm:prSet presAssocID="{21CCEBF9-C00D-9F41-A6BC-644B4085BCB6}" presName="sibTrans" presStyleLbl="sibTrans2D1" presStyleIdx="1" presStyleCnt="3"/>
      <dgm:spPr/>
    </dgm:pt>
    <dgm:pt modelId="{234AA67F-CA90-974B-9158-3F30CA1BA8D1}" type="pres">
      <dgm:prSet presAssocID="{21CCEBF9-C00D-9F41-A6BC-644B4085BCB6}" presName="connTx" presStyleLbl="sibTrans2D1" presStyleIdx="1" presStyleCnt="3"/>
      <dgm:spPr/>
    </dgm:pt>
    <dgm:pt modelId="{780E9B05-5C67-A747-BDB9-5FF8499E7C14}" type="pres">
      <dgm:prSet presAssocID="{CE4726B5-40D8-E54A-A71B-FE9637BEE828}" presName="composite" presStyleCnt="0"/>
      <dgm:spPr/>
    </dgm:pt>
    <dgm:pt modelId="{5C229709-A586-AA46-914A-2C59864F9CC2}" type="pres">
      <dgm:prSet presAssocID="{CE4726B5-40D8-E54A-A71B-FE9637BEE828}" presName="parTx" presStyleLbl="node1" presStyleIdx="1" presStyleCnt="4">
        <dgm:presLayoutVars>
          <dgm:chMax val="0"/>
          <dgm:chPref val="0"/>
          <dgm:bulletEnabled val="1"/>
        </dgm:presLayoutVars>
      </dgm:prSet>
      <dgm:spPr/>
    </dgm:pt>
    <dgm:pt modelId="{817AED20-E505-FC46-9EC0-0CF0D07DA933}" type="pres">
      <dgm:prSet presAssocID="{CE4726B5-40D8-E54A-A71B-FE9637BEE828}" presName="parSh" presStyleLbl="node1" presStyleIdx="2" presStyleCnt="4"/>
      <dgm:spPr/>
    </dgm:pt>
    <dgm:pt modelId="{E4A78795-FDB2-A143-8F48-53772DBE47D8}" type="pres">
      <dgm:prSet presAssocID="{CE4726B5-40D8-E54A-A71B-FE9637BEE828}" presName="desTx" presStyleLbl="fgAcc1" presStyleIdx="2" presStyleCnt="4">
        <dgm:presLayoutVars>
          <dgm:bulletEnabled val="1"/>
        </dgm:presLayoutVars>
      </dgm:prSet>
      <dgm:spPr/>
    </dgm:pt>
    <dgm:pt modelId="{43BDB485-0687-B744-8182-53A52A410A0D}" type="pres">
      <dgm:prSet presAssocID="{75E3B1FA-7B28-5C45-8188-53E1F9EED5E9}" presName="sibTrans" presStyleLbl="sibTrans2D1" presStyleIdx="2" presStyleCnt="3"/>
      <dgm:spPr/>
    </dgm:pt>
    <dgm:pt modelId="{DCD63D87-31B6-7B40-B7D8-2441E80CAC13}" type="pres">
      <dgm:prSet presAssocID="{75E3B1FA-7B28-5C45-8188-53E1F9EED5E9}" presName="connTx" presStyleLbl="sibTrans2D1" presStyleIdx="2" presStyleCnt="3"/>
      <dgm:spPr/>
    </dgm:pt>
    <dgm:pt modelId="{59F56B00-F673-A94F-9F07-FC7D7F2CB030}" type="pres">
      <dgm:prSet presAssocID="{8E91681E-99AE-2F45-B5F8-19BF21842FBC}" presName="composite" presStyleCnt="0"/>
      <dgm:spPr/>
    </dgm:pt>
    <dgm:pt modelId="{8A0078EA-43A1-2940-8E40-DB863BCD7ECD}" type="pres">
      <dgm:prSet presAssocID="{8E91681E-99AE-2F45-B5F8-19BF21842FBC}" presName="parTx" presStyleLbl="node1" presStyleIdx="2" presStyleCnt="4">
        <dgm:presLayoutVars>
          <dgm:chMax val="0"/>
          <dgm:chPref val="0"/>
          <dgm:bulletEnabled val="1"/>
        </dgm:presLayoutVars>
      </dgm:prSet>
      <dgm:spPr/>
    </dgm:pt>
    <dgm:pt modelId="{363F4A72-C47D-5043-96E0-A0B4F1670E4E}" type="pres">
      <dgm:prSet presAssocID="{8E91681E-99AE-2F45-B5F8-19BF21842FBC}" presName="parSh" presStyleLbl="node1" presStyleIdx="3" presStyleCnt="4"/>
      <dgm:spPr/>
    </dgm:pt>
    <dgm:pt modelId="{F0B687B4-EF57-D540-B356-0BBF01FCF992}" type="pres">
      <dgm:prSet presAssocID="{8E91681E-99AE-2F45-B5F8-19BF21842FBC}" presName="desTx" presStyleLbl="fgAcc1" presStyleIdx="3" presStyleCnt="4">
        <dgm:presLayoutVars>
          <dgm:bulletEnabled val="1"/>
        </dgm:presLayoutVars>
      </dgm:prSet>
      <dgm:spPr/>
    </dgm:pt>
  </dgm:ptLst>
  <dgm:cxnLst>
    <dgm:cxn modelId="{029A1204-5FCA-8B45-9319-141118D90DBF}" type="presOf" srcId="{DCD0C32D-82E2-724D-B9A3-B2C09BFE0F33}" destId="{F0B687B4-EF57-D540-B356-0BBF01FCF992}" srcOrd="0" destOrd="2" presId="urn:microsoft.com/office/officeart/2005/8/layout/process3"/>
    <dgm:cxn modelId="{CDD08105-0AFA-4343-90CE-8E2929598A57}" type="presOf" srcId="{75E3B1FA-7B28-5C45-8188-53E1F9EED5E9}" destId="{DCD63D87-31B6-7B40-B7D8-2441E80CAC13}" srcOrd="1" destOrd="0" presId="urn:microsoft.com/office/officeart/2005/8/layout/process3"/>
    <dgm:cxn modelId="{E3CCF20D-C61B-9048-AB81-ECAA0D6AD109}" srcId="{70294858-8E6E-EE47-B06F-4069BEDA9ADA}" destId="{10E803BA-7C17-8C47-B1F3-9F351A0F34CE}" srcOrd="0" destOrd="0" parTransId="{38EC59AB-38D3-7743-B12C-49E54555C36F}" sibTransId="{0537454B-2309-634E-898C-BA09023EBACE}"/>
    <dgm:cxn modelId="{B45CC717-0320-6A41-A7B4-FAAB1E2FFB1F}" type="presOf" srcId="{836D8DE4-8025-7349-8AB9-A1D9C616B4BE}" destId="{E4A78795-FDB2-A143-8F48-53772DBE47D8}" srcOrd="0" destOrd="0" presId="urn:microsoft.com/office/officeart/2005/8/layout/process3"/>
    <dgm:cxn modelId="{62905C1D-D022-274B-A0C8-B29D2DEE4588}" type="presOf" srcId="{5A7FAA21-CEDD-1441-8E4A-2C93BF38A127}" destId="{E4A78795-FDB2-A143-8F48-53772DBE47D8}" srcOrd="0" destOrd="2" presId="urn:microsoft.com/office/officeart/2005/8/layout/process3"/>
    <dgm:cxn modelId="{6DE51B25-BEA9-2D48-AE90-AA1EEE8DB5BA}" srcId="{CE4726B5-40D8-E54A-A71B-FE9637BEE828}" destId="{513661D5-A65A-494C-AE60-C55426393F4A}" srcOrd="1" destOrd="0" parTransId="{35C78151-D1F8-F247-A827-8FA3DEBA25D6}" sibTransId="{761D17D4-3407-454E-B370-1BB5323627BB}"/>
    <dgm:cxn modelId="{19B2F729-D63B-2847-8B43-12FA266E875F}" type="presOf" srcId="{0537454B-2309-634E-898C-BA09023EBACE}" destId="{869011E0-6169-DD47-80AF-F0734752FA42}" srcOrd="1" destOrd="0" presId="urn:microsoft.com/office/officeart/2005/8/layout/process3"/>
    <dgm:cxn modelId="{A1DBEE32-F11F-A343-B042-9486619897EB}" type="presOf" srcId="{92CBECB8-BE51-FF4E-9D63-AA88CF48B107}" destId="{BAAAFCE9-84FC-684F-AF48-8E0292A065B9}" srcOrd="0" destOrd="0" presId="urn:microsoft.com/office/officeart/2005/8/layout/process3"/>
    <dgm:cxn modelId="{30895C34-1F2F-3347-9415-D34B38615CD8}" srcId="{8E91681E-99AE-2F45-B5F8-19BF21842FBC}" destId="{D685BBB3-F8BC-DE44-A755-01A06B48ADC2}" srcOrd="0" destOrd="0" parTransId="{84D29432-06BD-4349-BD2E-94FC9CAAD607}" sibTransId="{F0C071B9-B3CA-794A-B954-7CBFC484A1CA}"/>
    <dgm:cxn modelId="{09A99835-E118-C84E-8489-DBCFA5ECF091}" type="presOf" srcId="{D15D1C74-FCD3-CD47-8112-088DB060077C}" destId="{0869BDEB-3D68-6048-A392-1CA36C1119CE}" srcOrd="0" destOrd="0" presId="urn:microsoft.com/office/officeart/2005/8/layout/process3"/>
    <dgm:cxn modelId="{46C7A237-B77A-4C4A-8E07-8A878A594EDD}" srcId="{92CBECB8-BE51-FF4E-9D63-AA88CF48B107}" destId="{D15D1C74-FCD3-CD47-8112-088DB060077C}" srcOrd="0" destOrd="0" parTransId="{67C4B6DA-6B6D-0A49-935C-E6537B617340}" sibTransId="{68736727-3494-C548-B20E-B362D8FFE22A}"/>
    <dgm:cxn modelId="{A8B70640-D59A-B64E-B875-99A25557E0E8}" srcId="{70294858-8E6E-EE47-B06F-4069BEDA9ADA}" destId="{CE4726B5-40D8-E54A-A71B-FE9637BEE828}" srcOrd="2" destOrd="0" parTransId="{3D999A3A-5568-0643-B06B-C25DE8111B4F}" sibTransId="{75E3B1FA-7B28-5C45-8188-53E1F9EED5E9}"/>
    <dgm:cxn modelId="{79242942-2A61-8E49-8702-C35A7C502407}" type="presOf" srcId="{D685BBB3-F8BC-DE44-A755-01A06B48ADC2}" destId="{F0B687B4-EF57-D540-B356-0BBF01FCF992}" srcOrd="0" destOrd="0" presId="urn:microsoft.com/office/officeart/2005/8/layout/process3"/>
    <dgm:cxn modelId="{F65D9F4D-02C1-FC45-9E1F-6F1C209ED924}" type="presOf" srcId="{92CBECB8-BE51-FF4E-9D63-AA88CF48B107}" destId="{15B8DC1A-BABA-6143-880B-5FC5C8E91B82}" srcOrd="1" destOrd="0" presId="urn:microsoft.com/office/officeart/2005/8/layout/process3"/>
    <dgm:cxn modelId="{6B7A914F-C7DC-C747-990C-0400A3A8D8A8}" srcId="{8E91681E-99AE-2F45-B5F8-19BF21842FBC}" destId="{DCD0C32D-82E2-724D-B9A3-B2C09BFE0F33}" srcOrd="2" destOrd="0" parTransId="{FDD5E578-3957-1940-9573-CED6A8A26CFD}" sibTransId="{3F780ED8-FB0E-AB48-BDA4-0FD002867559}"/>
    <dgm:cxn modelId="{37C11D51-3025-F74E-A7F3-8EEC6DE30B70}" type="presOf" srcId="{8E91681E-99AE-2F45-B5F8-19BF21842FBC}" destId="{363F4A72-C47D-5043-96E0-A0B4F1670E4E}" srcOrd="1" destOrd="0" presId="urn:microsoft.com/office/officeart/2005/8/layout/process3"/>
    <dgm:cxn modelId="{BDDFD857-2E14-CA40-95D0-AD5A5DC8DD5B}" type="presOf" srcId="{CE4726B5-40D8-E54A-A71B-FE9637BEE828}" destId="{817AED20-E505-FC46-9EC0-0CF0D07DA933}" srcOrd="1" destOrd="0" presId="urn:microsoft.com/office/officeart/2005/8/layout/process3"/>
    <dgm:cxn modelId="{96568E5E-1968-B244-BD2B-38410FDCF104}" type="presOf" srcId="{84C007E6-6637-EF41-907C-E666AF368044}" destId="{0869BDEB-3D68-6048-A392-1CA36C1119CE}" srcOrd="0" destOrd="1" presId="urn:microsoft.com/office/officeart/2005/8/layout/process3"/>
    <dgm:cxn modelId="{5A797C64-5398-004B-9040-315554344D45}" srcId="{70294858-8E6E-EE47-B06F-4069BEDA9ADA}" destId="{92CBECB8-BE51-FF4E-9D63-AA88CF48B107}" srcOrd="1" destOrd="0" parTransId="{8669D790-EFEA-5440-AAE6-304EE5218FF6}" sibTransId="{21CCEBF9-C00D-9F41-A6BC-644B4085BCB6}"/>
    <dgm:cxn modelId="{BC99E464-2E93-5745-8ABF-8C69084047D1}" type="presOf" srcId="{CE4726B5-40D8-E54A-A71B-FE9637BEE828}" destId="{5C229709-A586-AA46-914A-2C59864F9CC2}" srcOrd="0" destOrd="0" presId="urn:microsoft.com/office/officeart/2005/8/layout/process3"/>
    <dgm:cxn modelId="{5838DD7B-4F9F-7C4D-ACBD-2AF4E67D316A}" type="presOf" srcId="{10E803BA-7C17-8C47-B1F3-9F351A0F34CE}" destId="{B8AFFD93-D1AA-A84B-B22A-AEB59D26E72C}" srcOrd="1" destOrd="0" presId="urn:microsoft.com/office/officeart/2005/8/layout/process3"/>
    <dgm:cxn modelId="{F7224891-3C16-F54F-BA59-876517F55727}" type="presOf" srcId="{70294858-8E6E-EE47-B06F-4069BEDA9ADA}" destId="{DA090C97-0CC9-6647-B72D-9BDA157E92B0}" srcOrd="0" destOrd="0" presId="urn:microsoft.com/office/officeart/2005/8/layout/process3"/>
    <dgm:cxn modelId="{881ADD92-35E0-FA48-8C6E-7918A57DF07F}" srcId="{10E803BA-7C17-8C47-B1F3-9F351A0F34CE}" destId="{46D6BA71-E0E3-9840-BE73-D6A8C4398B44}" srcOrd="0" destOrd="0" parTransId="{4C32DEA8-ED4B-F742-B6F4-9A6DF6A9C48E}" sibTransId="{EB13D860-9FED-A44B-BF3D-AD526C9965EB}"/>
    <dgm:cxn modelId="{D92E9B97-76FF-F943-BDF8-72FC868F59E0}" type="presOf" srcId="{21CCEBF9-C00D-9F41-A6BC-644B4085BCB6}" destId="{234AA67F-CA90-974B-9158-3F30CA1BA8D1}" srcOrd="1" destOrd="0" presId="urn:microsoft.com/office/officeart/2005/8/layout/process3"/>
    <dgm:cxn modelId="{E6910098-2A51-4246-BC4F-3900A72A0746}" type="presOf" srcId="{0537454B-2309-634E-898C-BA09023EBACE}" destId="{65DB30A3-530F-2E4D-9C02-6832247895FA}" srcOrd="0" destOrd="0" presId="urn:microsoft.com/office/officeart/2005/8/layout/process3"/>
    <dgm:cxn modelId="{2B58D69C-04BD-3E4D-961E-E605B08794E2}" type="presOf" srcId="{4FDCCA90-E5E6-9742-ADA0-A6F24F55AD3C}" destId="{F0B687B4-EF57-D540-B356-0BBF01FCF992}" srcOrd="0" destOrd="3" presId="urn:microsoft.com/office/officeart/2005/8/layout/process3"/>
    <dgm:cxn modelId="{5DF6FD9C-B89B-E141-9E05-1A971DE0550F}" type="presOf" srcId="{8E91681E-99AE-2F45-B5F8-19BF21842FBC}" destId="{8A0078EA-43A1-2940-8E40-DB863BCD7ECD}" srcOrd="0" destOrd="0" presId="urn:microsoft.com/office/officeart/2005/8/layout/process3"/>
    <dgm:cxn modelId="{293786A6-310D-8640-A306-E15FF9B81561}" srcId="{CE4726B5-40D8-E54A-A71B-FE9637BEE828}" destId="{836D8DE4-8025-7349-8AB9-A1D9C616B4BE}" srcOrd="0" destOrd="0" parTransId="{520BBD0C-2CA4-1543-A072-D976154C355E}" sibTransId="{01AF7484-0BD5-6C4C-B0A4-2AA726F2795F}"/>
    <dgm:cxn modelId="{2B5707AA-FF45-5542-9F0B-8CBAA97963E1}" type="presOf" srcId="{75E3B1FA-7B28-5C45-8188-53E1F9EED5E9}" destId="{43BDB485-0687-B744-8182-53A52A410A0D}" srcOrd="0" destOrd="0" presId="urn:microsoft.com/office/officeart/2005/8/layout/process3"/>
    <dgm:cxn modelId="{513267B0-D88A-E440-8430-B5F56E39F750}" srcId="{8E91681E-99AE-2F45-B5F8-19BF21842FBC}" destId="{4FDCCA90-E5E6-9742-ADA0-A6F24F55AD3C}" srcOrd="3" destOrd="0" parTransId="{A5B6ABFB-642A-3845-A464-18B8398E9F8E}" sibTransId="{A97E58F8-8318-AF42-9D18-387E6C64CCE3}"/>
    <dgm:cxn modelId="{2C256FB7-A4C5-8140-B749-A8ADBDE5E687}" type="presOf" srcId="{46D6BA71-E0E3-9840-BE73-D6A8C4398B44}" destId="{151DA17B-E125-A545-88A8-DA45395810A8}" srcOrd="0" destOrd="0" presId="urn:microsoft.com/office/officeart/2005/8/layout/process3"/>
    <dgm:cxn modelId="{39EAA0BD-76FE-C547-9DDA-3D543F5BEC43}" type="presOf" srcId="{10E803BA-7C17-8C47-B1F3-9F351A0F34CE}" destId="{6B84A4FD-7FB2-1B49-B8BE-EA514491501A}" srcOrd="0" destOrd="0" presId="urn:microsoft.com/office/officeart/2005/8/layout/process3"/>
    <dgm:cxn modelId="{7CC1D6CB-0576-474B-B40D-992BA5726C59}" srcId="{10E803BA-7C17-8C47-B1F3-9F351A0F34CE}" destId="{7E5C5205-BA3C-B842-B091-B03E1345D50C}" srcOrd="1" destOrd="0" parTransId="{0CC283C7-918C-D84B-8C8A-D0C0ECC0E064}" sibTransId="{F9B0507F-F31B-8E43-B457-0147EB261503}"/>
    <dgm:cxn modelId="{318B75CE-D30A-0942-9B51-5C6B7030231B}" srcId="{CE4726B5-40D8-E54A-A71B-FE9637BEE828}" destId="{5A7FAA21-CEDD-1441-8E4A-2C93BF38A127}" srcOrd="2" destOrd="0" parTransId="{21F40D8F-1F9D-5143-A1B0-68433403D507}" sibTransId="{3B6D7BA3-8B99-7A48-A5FA-67B04C2FBDB5}"/>
    <dgm:cxn modelId="{60609CDA-2280-4644-B74D-276431E3CA5D}" srcId="{70294858-8E6E-EE47-B06F-4069BEDA9ADA}" destId="{8E91681E-99AE-2F45-B5F8-19BF21842FBC}" srcOrd="3" destOrd="0" parTransId="{C489875E-0C7D-5E47-9C65-CEB2C31E3731}" sibTransId="{C3409368-0E37-754E-B8FF-9846EF4A1C7B}"/>
    <dgm:cxn modelId="{68D046DD-36C1-4041-9538-059ACF558FAC}" srcId="{92CBECB8-BE51-FF4E-9D63-AA88CF48B107}" destId="{84C007E6-6637-EF41-907C-E666AF368044}" srcOrd="1" destOrd="0" parTransId="{AD021DBD-D3F2-E740-843D-DAE9D41F77ED}" sibTransId="{4508B2BA-2A30-F947-B434-56D42AA5971F}"/>
    <dgm:cxn modelId="{AB5653DE-212B-7045-BBEF-E1072D528629}" type="presOf" srcId="{7E5C5205-BA3C-B842-B091-B03E1345D50C}" destId="{151DA17B-E125-A545-88A8-DA45395810A8}" srcOrd="0" destOrd="1" presId="urn:microsoft.com/office/officeart/2005/8/layout/process3"/>
    <dgm:cxn modelId="{735928E5-5A40-2940-816F-071A1AC5AD6F}" type="presOf" srcId="{98C79AAB-F3D1-E94D-9E12-A3E9E814297C}" destId="{F0B687B4-EF57-D540-B356-0BBF01FCF992}" srcOrd="0" destOrd="1" presId="urn:microsoft.com/office/officeart/2005/8/layout/process3"/>
    <dgm:cxn modelId="{721ED1E9-9B05-054E-A952-E2A067D85870}" type="presOf" srcId="{513661D5-A65A-494C-AE60-C55426393F4A}" destId="{E4A78795-FDB2-A143-8F48-53772DBE47D8}" srcOrd="0" destOrd="1" presId="urn:microsoft.com/office/officeart/2005/8/layout/process3"/>
    <dgm:cxn modelId="{740C83F2-F43B-994F-BB59-C93FCB88DCD1}" srcId="{8E91681E-99AE-2F45-B5F8-19BF21842FBC}" destId="{98C79AAB-F3D1-E94D-9E12-A3E9E814297C}" srcOrd="1" destOrd="0" parTransId="{6654EF22-6711-3D49-A172-E451F2C3855F}" sibTransId="{0F2A5D5C-583C-6D4C-A538-F6CA92AFD7CF}"/>
    <dgm:cxn modelId="{160C2CF8-F199-CE4B-BA69-AB45F97FB47D}" type="presOf" srcId="{21CCEBF9-C00D-9F41-A6BC-644B4085BCB6}" destId="{7167308F-1403-3D41-88FA-A2EE6E537BB7}" srcOrd="0" destOrd="0" presId="urn:microsoft.com/office/officeart/2005/8/layout/process3"/>
    <dgm:cxn modelId="{DF14918F-6EF4-7C4E-9E28-7474258B4349}" type="presParOf" srcId="{DA090C97-0CC9-6647-B72D-9BDA157E92B0}" destId="{2B9B0A12-A556-FB44-AD5E-2A8C439D7449}" srcOrd="0" destOrd="0" presId="urn:microsoft.com/office/officeart/2005/8/layout/process3"/>
    <dgm:cxn modelId="{90285CBA-B733-0046-9AA9-3C8A0C1FA0A2}" type="presParOf" srcId="{2B9B0A12-A556-FB44-AD5E-2A8C439D7449}" destId="{6B84A4FD-7FB2-1B49-B8BE-EA514491501A}" srcOrd="0" destOrd="0" presId="urn:microsoft.com/office/officeart/2005/8/layout/process3"/>
    <dgm:cxn modelId="{B263C7B5-D413-B64A-A3E5-D897A8E8B6B7}" type="presParOf" srcId="{2B9B0A12-A556-FB44-AD5E-2A8C439D7449}" destId="{B8AFFD93-D1AA-A84B-B22A-AEB59D26E72C}" srcOrd="1" destOrd="0" presId="urn:microsoft.com/office/officeart/2005/8/layout/process3"/>
    <dgm:cxn modelId="{CEF6CD51-4FCC-EF4D-8C2E-5B9FF3442822}" type="presParOf" srcId="{2B9B0A12-A556-FB44-AD5E-2A8C439D7449}" destId="{151DA17B-E125-A545-88A8-DA45395810A8}" srcOrd="2" destOrd="0" presId="urn:microsoft.com/office/officeart/2005/8/layout/process3"/>
    <dgm:cxn modelId="{43128632-66FD-2C4D-BCE9-EB0EE9FCAA24}" type="presParOf" srcId="{DA090C97-0CC9-6647-B72D-9BDA157E92B0}" destId="{65DB30A3-530F-2E4D-9C02-6832247895FA}" srcOrd="1" destOrd="0" presId="urn:microsoft.com/office/officeart/2005/8/layout/process3"/>
    <dgm:cxn modelId="{A2326EA2-1E7B-B540-AA61-D4D8C5149C6A}" type="presParOf" srcId="{65DB30A3-530F-2E4D-9C02-6832247895FA}" destId="{869011E0-6169-DD47-80AF-F0734752FA42}" srcOrd="0" destOrd="0" presId="urn:microsoft.com/office/officeart/2005/8/layout/process3"/>
    <dgm:cxn modelId="{E0F0060F-6C0C-CD4B-81A3-841B55B86D96}" type="presParOf" srcId="{DA090C97-0CC9-6647-B72D-9BDA157E92B0}" destId="{3AC8E6CB-17E9-724C-ABBB-DAB664BD5BB9}" srcOrd="2" destOrd="0" presId="urn:microsoft.com/office/officeart/2005/8/layout/process3"/>
    <dgm:cxn modelId="{69CED61F-D8CD-C745-80FF-29977372ED15}" type="presParOf" srcId="{3AC8E6CB-17E9-724C-ABBB-DAB664BD5BB9}" destId="{BAAAFCE9-84FC-684F-AF48-8E0292A065B9}" srcOrd="0" destOrd="0" presId="urn:microsoft.com/office/officeart/2005/8/layout/process3"/>
    <dgm:cxn modelId="{13B5D6DD-E21B-B048-B07E-445E68A8B8AB}" type="presParOf" srcId="{3AC8E6CB-17E9-724C-ABBB-DAB664BD5BB9}" destId="{15B8DC1A-BABA-6143-880B-5FC5C8E91B82}" srcOrd="1" destOrd="0" presId="urn:microsoft.com/office/officeart/2005/8/layout/process3"/>
    <dgm:cxn modelId="{7F26060C-FB31-EC49-8832-96FFC3981546}" type="presParOf" srcId="{3AC8E6CB-17E9-724C-ABBB-DAB664BD5BB9}" destId="{0869BDEB-3D68-6048-A392-1CA36C1119CE}" srcOrd="2" destOrd="0" presId="urn:microsoft.com/office/officeart/2005/8/layout/process3"/>
    <dgm:cxn modelId="{2450278E-5F3E-5748-8AAC-EFA30D952D77}" type="presParOf" srcId="{DA090C97-0CC9-6647-B72D-9BDA157E92B0}" destId="{7167308F-1403-3D41-88FA-A2EE6E537BB7}" srcOrd="3" destOrd="0" presId="urn:microsoft.com/office/officeart/2005/8/layout/process3"/>
    <dgm:cxn modelId="{2CA31261-F100-DA4C-A6FC-572A69DC0D81}" type="presParOf" srcId="{7167308F-1403-3D41-88FA-A2EE6E537BB7}" destId="{234AA67F-CA90-974B-9158-3F30CA1BA8D1}" srcOrd="0" destOrd="0" presId="urn:microsoft.com/office/officeart/2005/8/layout/process3"/>
    <dgm:cxn modelId="{33E2EDB8-07A1-A748-96C5-972CA64723B2}" type="presParOf" srcId="{DA090C97-0CC9-6647-B72D-9BDA157E92B0}" destId="{780E9B05-5C67-A747-BDB9-5FF8499E7C14}" srcOrd="4" destOrd="0" presId="urn:microsoft.com/office/officeart/2005/8/layout/process3"/>
    <dgm:cxn modelId="{9FBA941D-9592-1849-BEBF-0D5A3D847AC9}" type="presParOf" srcId="{780E9B05-5C67-A747-BDB9-5FF8499E7C14}" destId="{5C229709-A586-AA46-914A-2C59864F9CC2}" srcOrd="0" destOrd="0" presId="urn:microsoft.com/office/officeart/2005/8/layout/process3"/>
    <dgm:cxn modelId="{26381166-2330-3F41-A0B0-8D720CD41244}" type="presParOf" srcId="{780E9B05-5C67-A747-BDB9-5FF8499E7C14}" destId="{817AED20-E505-FC46-9EC0-0CF0D07DA933}" srcOrd="1" destOrd="0" presId="urn:microsoft.com/office/officeart/2005/8/layout/process3"/>
    <dgm:cxn modelId="{CEF88E9D-A4DD-2A4D-8E86-D85464928552}" type="presParOf" srcId="{780E9B05-5C67-A747-BDB9-5FF8499E7C14}" destId="{E4A78795-FDB2-A143-8F48-53772DBE47D8}" srcOrd="2" destOrd="0" presId="urn:microsoft.com/office/officeart/2005/8/layout/process3"/>
    <dgm:cxn modelId="{2F1BF4F8-D9AC-9A45-9CF5-EF7DBDF833AC}" type="presParOf" srcId="{DA090C97-0CC9-6647-B72D-9BDA157E92B0}" destId="{43BDB485-0687-B744-8182-53A52A410A0D}" srcOrd="5" destOrd="0" presId="urn:microsoft.com/office/officeart/2005/8/layout/process3"/>
    <dgm:cxn modelId="{C55CEE6C-E458-824F-A348-284CC83CCEE9}" type="presParOf" srcId="{43BDB485-0687-B744-8182-53A52A410A0D}" destId="{DCD63D87-31B6-7B40-B7D8-2441E80CAC13}" srcOrd="0" destOrd="0" presId="urn:microsoft.com/office/officeart/2005/8/layout/process3"/>
    <dgm:cxn modelId="{61BA9E79-873D-0347-92E7-A992B2901F77}" type="presParOf" srcId="{DA090C97-0CC9-6647-B72D-9BDA157E92B0}" destId="{59F56B00-F673-A94F-9F07-FC7D7F2CB030}" srcOrd="6" destOrd="0" presId="urn:microsoft.com/office/officeart/2005/8/layout/process3"/>
    <dgm:cxn modelId="{0C0872EB-202B-E44A-9C5D-29E3186EF9F1}" type="presParOf" srcId="{59F56B00-F673-A94F-9F07-FC7D7F2CB030}" destId="{8A0078EA-43A1-2940-8E40-DB863BCD7ECD}" srcOrd="0" destOrd="0" presId="urn:microsoft.com/office/officeart/2005/8/layout/process3"/>
    <dgm:cxn modelId="{4B21E1C4-A8AB-6E42-B8D0-B7EAD16126F3}" type="presParOf" srcId="{59F56B00-F673-A94F-9F07-FC7D7F2CB030}" destId="{363F4A72-C47D-5043-96E0-A0B4F1670E4E}" srcOrd="1" destOrd="0" presId="urn:microsoft.com/office/officeart/2005/8/layout/process3"/>
    <dgm:cxn modelId="{E03605D6-91C8-384B-A638-6D4A4AE5841E}" type="presParOf" srcId="{59F56B00-F673-A94F-9F07-FC7D7F2CB030}" destId="{F0B687B4-EF57-D540-B356-0BBF01FCF99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C4C72-3BFE-734C-B937-C3B39737048A}">
      <dsp:nvSpPr>
        <dsp:cNvPr id="0" name=""/>
        <dsp:cNvSpPr/>
      </dsp:nvSpPr>
      <dsp:spPr>
        <a:xfrm rot="5400000">
          <a:off x="-1131161" y="2182606"/>
          <a:ext cx="2363152" cy="98518"/>
        </a:xfrm>
        <a:prstGeom prst="corner">
          <a:avLst>
            <a:gd name="adj1" fmla="val 1000"/>
            <a:gd name="adj2" fmla="val 1000"/>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E16B26-EAC3-F64C-BC83-05A82CED5B56}">
      <dsp:nvSpPr>
        <dsp:cNvPr id="0" name=""/>
        <dsp:cNvSpPr/>
      </dsp:nvSpPr>
      <dsp:spPr>
        <a:xfrm>
          <a:off x="1154" y="3413442"/>
          <a:ext cx="1231484" cy="787717"/>
        </a:xfrm>
        <a:prstGeom prst="homePlate">
          <a:avLst>
            <a:gd name="adj" fmla="val 25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5 mai 1789</a:t>
          </a:r>
        </a:p>
      </dsp:txBody>
      <dsp:txXfrm>
        <a:off x="1154" y="3413442"/>
        <a:ext cx="1133019" cy="787717"/>
      </dsp:txXfrm>
    </dsp:sp>
    <dsp:sp modelId="{F4EDB650-D6E7-7A43-9D9A-9A9087E6A08C}">
      <dsp:nvSpPr>
        <dsp:cNvPr id="0" name=""/>
        <dsp:cNvSpPr/>
      </dsp:nvSpPr>
      <dsp:spPr>
        <a:xfrm>
          <a:off x="99673" y="1109401"/>
          <a:ext cx="999965" cy="2244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a:t>Réunion des Etats Généraux</a:t>
          </a:r>
        </a:p>
      </dsp:txBody>
      <dsp:txXfrm>
        <a:off x="99673" y="1109401"/>
        <a:ext cx="999965" cy="2244929"/>
      </dsp:txXfrm>
    </dsp:sp>
    <dsp:sp modelId="{1BF9DF7D-06B9-8644-863B-F9EDAF1ABCF6}">
      <dsp:nvSpPr>
        <dsp:cNvPr id="0" name=""/>
        <dsp:cNvSpPr/>
      </dsp:nvSpPr>
      <dsp:spPr>
        <a:xfrm rot="5400000">
          <a:off x="38748" y="2182606"/>
          <a:ext cx="2363152" cy="98518"/>
        </a:xfrm>
        <a:prstGeom prst="corner">
          <a:avLst>
            <a:gd name="adj1" fmla="val 1000"/>
            <a:gd name="adj2" fmla="val 1000"/>
          </a:avLst>
        </a:prstGeom>
        <a:solidFill>
          <a:schemeClr val="lt1">
            <a:hueOff val="0"/>
            <a:satOff val="0"/>
            <a:lumOff val="0"/>
            <a:alphaOff val="0"/>
          </a:schemeClr>
        </a:solidFill>
        <a:ln w="15875" cap="flat" cmpd="sng" algn="ctr">
          <a:solidFill>
            <a:schemeClr val="accent2">
              <a:hueOff val="-848244"/>
              <a:satOff val="2796"/>
              <a:lumOff val="2990"/>
              <a:alphaOff val="0"/>
            </a:schemeClr>
          </a:solidFill>
          <a:prstDash val="solid"/>
        </a:ln>
        <a:effectLst/>
      </dsp:spPr>
      <dsp:style>
        <a:lnRef idx="2">
          <a:scrgbClr r="0" g="0" b="0"/>
        </a:lnRef>
        <a:fillRef idx="1">
          <a:scrgbClr r="0" g="0" b="0"/>
        </a:fillRef>
        <a:effectRef idx="0">
          <a:scrgbClr r="0" g="0" b="0"/>
        </a:effectRef>
        <a:fontRef idx="minor"/>
      </dsp:style>
    </dsp:sp>
    <dsp:sp modelId="{89E5137A-B6E4-4A4D-BD4B-516F9E86BF42}">
      <dsp:nvSpPr>
        <dsp:cNvPr id="0" name=""/>
        <dsp:cNvSpPr/>
      </dsp:nvSpPr>
      <dsp:spPr>
        <a:xfrm>
          <a:off x="1171065" y="3413442"/>
          <a:ext cx="1231484" cy="787717"/>
        </a:xfrm>
        <a:prstGeom prst="chevron">
          <a:avLst>
            <a:gd name="adj" fmla="val 25000"/>
          </a:avLst>
        </a:prstGeom>
        <a:solidFill>
          <a:schemeClr val="accent2">
            <a:hueOff val="-848244"/>
            <a:satOff val="2796"/>
            <a:lumOff val="2990"/>
            <a:alphaOff val="0"/>
          </a:schemeClr>
        </a:solidFill>
        <a:ln w="15875" cap="flat" cmpd="sng" algn="ctr">
          <a:solidFill>
            <a:schemeClr val="accent2">
              <a:hueOff val="-848244"/>
              <a:satOff val="2796"/>
              <a:lumOff val="299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20 juin 1789</a:t>
          </a:r>
        </a:p>
      </dsp:txBody>
      <dsp:txXfrm>
        <a:off x="1367994" y="3413442"/>
        <a:ext cx="837626" cy="787717"/>
      </dsp:txXfrm>
    </dsp:sp>
    <dsp:sp modelId="{F807EEB7-E750-6547-8549-02686655D940}">
      <dsp:nvSpPr>
        <dsp:cNvPr id="0" name=""/>
        <dsp:cNvSpPr/>
      </dsp:nvSpPr>
      <dsp:spPr>
        <a:xfrm>
          <a:off x="1269584" y="1109401"/>
          <a:ext cx="999965" cy="202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a:t>Serment du Jeu de Paume</a:t>
          </a:r>
        </a:p>
      </dsp:txBody>
      <dsp:txXfrm>
        <a:off x="1269584" y="1109401"/>
        <a:ext cx="999965" cy="2020196"/>
      </dsp:txXfrm>
    </dsp:sp>
    <dsp:sp modelId="{5F05D891-1D7D-B847-984C-5FF724BEA3B9}">
      <dsp:nvSpPr>
        <dsp:cNvPr id="0" name=""/>
        <dsp:cNvSpPr/>
      </dsp:nvSpPr>
      <dsp:spPr>
        <a:xfrm rot="5400000">
          <a:off x="1208659" y="2182606"/>
          <a:ext cx="2363152" cy="98518"/>
        </a:xfrm>
        <a:prstGeom prst="corner">
          <a:avLst>
            <a:gd name="adj1" fmla="val 1000"/>
            <a:gd name="adj2" fmla="val 1000"/>
          </a:avLst>
        </a:prstGeom>
        <a:solidFill>
          <a:schemeClr val="lt1">
            <a:hueOff val="0"/>
            <a:satOff val="0"/>
            <a:lumOff val="0"/>
            <a:alphaOff val="0"/>
          </a:schemeClr>
        </a:solidFill>
        <a:ln w="15875" cap="flat" cmpd="sng" algn="ctr">
          <a:solidFill>
            <a:schemeClr val="accent2">
              <a:hueOff val="-1696488"/>
              <a:satOff val="5592"/>
              <a:lumOff val="5981"/>
              <a:alphaOff val="0"/>
            </a:schemeClr>
          </a:solidFill>
          <a:prstDash val="solid"/>
        </a:ln>
        <a:effectLst/>
      </dsp:spPr>
      <dsp:style>
        <a:lnRef idx="2">
          <a:scrgbClr r="0" g="0" b="0"/>
        </a:lnRef>
        <a:fillRef idx="1">
          <a:scrgbClr r="0" g="0" b="0"/>
        </a:fillRef>
        <a:effectRef idx="0">
          <a:scrgbClr r="0" g="0" b="0"/>
        </a:effectRef>
        <a:fontRef idx="minor"/>
      </dsp:style>
    </dsp:sp>
    <dsp:sp modelId="{E54D6AEB-FBC9-E948-A3C8-9A2AFD3305A0}">
      <dsp:nvSpPr>
        <dsp:cNvPr id="0" name=""/>
        <dsp:cNvSpPr/>
      </dsp:nvSpPr>
      <dsp:spPr>
        <a:xfrm>
          <a:off x="2340976" y="3413442"/>
          <a:ext cx="1231484" cy="787717"/>
        </a:xfrm>
        <a:prstGeom prst="chevron">
          <a:avLst>
            <a:gd name="adj" fmla="val 25000"/>
          </a:avLst>
        </a:prstGeom>
        <a:solidFill>
          <a:schemeClr val="accent2">
            <a:hueOff val="-1696488"/>
            <a:satOff val="5592"/>
            <a:lumOff val="5981"/>
            <a:alphaOff val="0"/>
          </a:schemeClr>
        </a:solidFill>
        <a:ln w="15875" cap="flat" cmpd="sng" algn="ctr">
          <a:solidFill>
            <a:schemeClr val="accent2">
              <a:hueOff val="-1696488"/>
              <a:satOff val="5592"/>
              <a:lumOff val="598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14 juil. 1789</a:t>
          </a:r>
        </a:p>
      </dsp:txBody>
      <dsp:txXfrm>
        <a:off x="2537905" y="3413442"/>
        <a:ext cx="837626" cy="787717"/>
      </dsp:txXfrm>
    </dsp:sp>
    <dsp:sp modelId="{DB3FFF3A-A9D8-7F41-BDE5-F6F4AD43900A}">
      <dsp:nvSpPr>
        <dsp:cNvPr id="0" name=""/>
        <dsp:cNvSpPr/>
      </dsp:nvSpPr>
      <dsp:spPr>
        <a:xfrm>
          <a:off x="2439494" y="1109401"/>
          <a:ext cx="999965" cy="202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a:t>Prise de la Bastille</a:t>
          </a:r>
        </a:p>
      </dsp:txBody>
      <dsp:txXfrm>
        <a:off x="2439494" y="1109401"/>
        <a:ext cx="999965" cy="2020196"/>
      </dsp:txXfrm>
    </dsp:sp>
    <dsp:sp modelId="{C4695408-D8AC-5D4B-9604-F3DBEE2650E2}">
      <dsp:nvSpPr>
        <dsp:cNvPr id="0" name=""/>
        <dsp:cNvSpPr/>
      </dsp:nvSpPr>
      <dsp:spPr>
        <a:xfrm rot="5400000">
          <a:off x="2378569" y="2182606"/>
          <a:ext cx="2363152" cy="98518"/>
        </a:xfrm>
        <a:prstGeom prst="corner">
          <a:avLst>
            <a:gd name="adj1" fmla="val 1000"/>
            <a:gd name="adj2" fmla="val 1000"/>
          </a:avLst>
        </a:prstGeom>
        <a:solidFill>
          <a:schemeClr val="lt1">
            <a:hueOff val="0"/>
            <a:satOff val="0"/>
            <a:lumOff val="0"/>
            <a:alphaOff val="0"/>
          </a:schemeClr>
        </a:solidFill>
        <a:ln w="15875" cap="flat" cmpd="sng" algn="ctr">
          <a:solidFill>
            <a:schemeClr val="accent2">
              <a:hueOff val="-2544732"/>
              <a:satOff val="8389"/>
              <a:lumOff val="8971"/>
              <a:alphaOff val="0"/>
            </a:schemeClr>
          </a:solidFill>
          <a:prstDash val="solid"/>
        </a:ln>
        <a:effectLst/>
      </dsp:spPr>
      <dsp:style>
        <a:lnRef idx="2">
          <a:scrgbClr r="0" g="0" b="0"/>
        </a:lnRef>
        <a:fillRef idx="1">
          <a:scrgbClr r="0" g="0" b="0"/>
        </a:fillRef>
        <a:effectRef idx="0">
          <a:scrgbClr r="0" g="0" b="0"/>
        </a:effectRef>
        <a:fontRef idx="minor"/>
      </dsp:style>
    </dsp:sp>
    <dsp:sp modelId="{FC9F0382-0B1D-E142-9579-8D49827B0A0C}">
      <dsp:nvSpPr>
        <dsp:cNvPr id="0" name=""/>
        <dsp:cNvSpPr/>
      </dsp:nvSpPr>
      <dsp:spPr>
        <a:xfrm>
          <a:off x="3510886" y="3413442"/>
          <a:ext cx="1231484" cy="787717"/>
        </a:xfrm>
        <a:prstGeom prst="chevron">
          <a:avLst>
            <a:gd name="adj" fmla="val 25000"/>
          </a:avLst>
        </a:prstGeom>
        <a:solidFill>
          <a:schemeClr val="accent2">
            <a:hueOff val="-2544732"/>
            <a:satOff val="8389"/>
            <a:lumOff val="8971"/>
            <a:alphaOff val="0"/>
          </a:schemeClr>
        </a:solidFill>
        <a:ln w="15875" cap="flat" cmpd="sng" algn="ctr">
          <a:solidFill>
            <a:schemeClr val="accent2">
              <a:hueOff val="-2544732"/>
              <a:satOff val="8389"/>
              <a:lumOff val="89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4 août 1789</a:t>
          </a:r>
        </a:p>
      </dsp:txBody>
      <dsp:txXfrm>
        <a:off x="3707815" y="3413442"/>
        <a:ext cx="837626" cy="787717"/>
      </dsp:txXfrm>
    </dsp:sp>
    <dsp:sp modelId="{5D4B4E20-12C4-EA45-BB2D-A5F081C896CA}">
      <dsp:nvSpPr>
        <dsp:cNvPr id="0" name=""/>
        <dsp:cNvSpPr/>
      </dsp:nvSpPr>
      <dsp:spPr>
        <a:xfrm>
          <a:off x="3609405" y="1109401"/>
          <a:ext cx="999965" cy="202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a:t>Abolition des privilèges</a:t>
          </a:r>
        </a:p>
      </dsp:txBody>
      <dsp:txXfrm>
        <a:off x="3609405" y="1109401"/>
        <a:ext cx="999965" cy="2020196"/>
      </dsp:txXfrm>
    </dsp:sp>
    <dsp:sp modelId="{826AA127-6233-1F47-958E-53530BCAACEE}">
      <dsp:nvSpPr>
        <dsp:cNvPr id="0" name=""/>
        <dsp:cNvSpPr/>
      </dsp:nvSpPr>
      <dsp:spPr>
        <a:xfrm rot="5400000">
          <a:off x="3548480" y="2182606"/>
          <a:ext cx="2363152" cy="98518"/>
        </a:xfrm>
        <a:prstGeom prst="corner">
          <a:avLst>
            <a:gd name="adj1" fmla="val 1000"/>
            <a:gd name="adj2" fmla="val 1000"/>
          </a:avLst>
        </a:prstGeom>
        <a:solidFill>
          <a:schemeClr val="lt1">
            <a:hueOff val="0"/>
            <a:satOff val="0"/>
            <a:lumOff val="0"/>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dsp:style>
    </dsp:sp>
    <dsp:sp modelId="{4A146905-3A6C-A845-8A20-9AA2D2AD7E14}">
      <dsp:nvSpPr>
        <dsp:cNvPr id="0" name=""/>
        <dsp:cNvSpPr/>
      </dsp:nvSpPr>
      <dsp:spPr>
        <a:xfrm>
          <a:off x="4680797" y="3413442"/>
          <a:ext cx="1231484" cy="787717"/>
        </a:xfrm>
        <a:prstGeom prst="chevron">
          <a:avLst>
            <a:gd name="adj" fmla="val 25000"/>
          </a:avLst>
        </a:prstGeom>
        <a:solidFill>
          <a:schemeClr val="accent2">
            <a:hueOff val="-3392975"/>
            <a:satOff val="11185"/>
            <a:lumOff val="11961"/>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26 août 1789</a:t>
          </a:r>
        </a:p>
      </dsp:txBody>
      <dsp:txXfrm>
        <a:off x="4877726" y="3413442"/>
        <a:ext cx="837626" cy="787717"/>
      </dsp:txXfrm>
    </dsp:sp>
    <dsp:sp modelId="{B07D0B63-BDDF-7647-A413-FA75D3DE140B}">
      <dsp:nvSpPr>
        <dsp:cNvPr id="0" name=""/>
        <dsp:cNvSpPr/>
      </dsp:nvSpPr>
      <dsp:spPr>
        <a:xfrm>
          <a:off x="4779316" y="1109401"/>
          <a:ext cx="999965" cy="202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a:t>Déclaration des Droits de l’Homme et du Citoyen</a:t>
          </a:r>
        </a:p>
      </dsp:txBody>
      <dsp:txXfrm>
        <a:off x="4779316" y="1109401"/>
        <a:ext cx="999965" cy="2020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C2F6C-EE5C-5845-8984-DC3004E0246E}">
      <dsp:nvSpPr>
        <dsp:cNvPr id="0" name=""/>
        <dsp:cNvSpPr/>
      </dsp:nvSpPr>
      <dsp:spPr>
        <a:xfrm>
          <a:off x="0" y="1662247"/>
          <a:ext cx="9604375" cy="0"/>
        </a:xfrm>
        <a:prstGeom prst="line">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8156729-74F8-CE43-BAD9-8689146D09E9}">
      <dsp:nvSpPr>
        <dsp:cNvPr id="0" name=""/>
        <dsp:cNvSpPr/>
      </dsp:nvSpPr>
      <dsp:spPr>
        <a:xfrm>
          <a:off x="144065" y="1030593"/>
          <a:ext cx="2112962" cy="398939"/>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12–14 juil. 1790</a:t>
          </a:r>
        </a:p>
      </dsp:txBody>
      <dsp:txXfrm>
        <a:off x="144065" y="1030593"/>
        <a:ext cx="2112962" cy="398939"/>
      </dsp:txXfrm>
    </dsp:sp>
    <dsp:sp modelId="{2A4F0AA9-8EDA-B540-86F4-728F2C5DED6C}">
      <dsp:nvSpPr>
        <dsp:cNvPr id="0" name=""/>
        <dsp:cNvSpPr/>
      </dsp:nvSpPr>
      <dsp:spPr>
        <a:xfrm>
          <a:off x="144065" y="201609"/>
          <a:ext cx="2112962" cy="828983"/>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Constitution civile du Clergé et Fête de la Fédération</a:t>
          </a:r>
        </a:p>
      </dsp:txBody>
      <dsp:txXfrm>
        <a:off x="144065" y="201609"/>
        <a:ext cx="2112962" cy="828983"/>
      </dsp:txXfrm>
    </dsp:sp>
    <dsp:sp modelId="{4ED46CB6-0718-3F4B-99C7-63032ACCC94B}">
      <dsp:nvSpPr>
        <dsp:cNvPr id="0" name=""/>
        <dsp:cNvSpPr/>
      </dsp:nvSpPr>
      <dsp:spPr>
        <a:xfrm>
          <a:off x="1200546" y="1429532"/>
          <a:ext cx="0" cy="232714"/>
        </a:xfrm>
        <a:prstGeom prst="line">
          <a:avLst/>
        </a:pr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459A62C-331A-8346-93E3-A24B0AD6EF69}">
      <dsp:nvSpPr>
        <dsp:cNvPr id="0" name=""/>
        <dsp:cNvSpPr/>
      </dsp:nvSpPr>
      <dsp:spPr>
        <a:xfrm>
          <a:off x="1344612" y="1894961"/>
          <a:ext cx="2112962" cy="398939"/>
        </a:xfrm>
        <a:prstGeom prst="rect">
          <a:avLst/>
        </a:prstGeom>
        <a:gradFill rotWithShape="0">
          <a:gsLst>
            <a:gs pos="0">
              <a:schemeClr val="accent5">
                <a:hueOff val="-280772"/>
                <a:satOff val="-1324"/>
                <a:lumOff val="327"/>
                <a:alphaOff val="0"/>
                <a:tint val="98000"/>
                <a:satMod val="110000"/>
                <a:lumMod val="104000"/>
              </a:schemeClr>
            </a:gs>
            <a:gs pos="69000">
              <a:schemeClr val="accent5">
                <a:hueOff val="-280772"/>
                <a:satOff val="-1324"/>
                <a:lumOff val="327"/>
                <a:alphaOff val="0"/>
                <a:shade val="88000"/>
                <a:satMod val="130000"/>
                <a:lumMod val="92000"/>
              </a:schemeClr>
            </a:gs>
            <a:gs pos="100000">
              <a:schemeClr val="accent5">
                <a:hueOff val="-280772"/>
                <a:satOff val="-1324"/>
                <a:lumOff val="327"/>
                <a:alphaOff val="0"/>
                <a:shade val="78000"/>
                <a:satMod val="130000"/>
                <a:lumMod val="92000"/>
              </a:schemeClr>
            </a:gs>
          </a:gsLst>
          <a:lin ang="5400000" scaled="0"/>
        </a:gradFill>
        <a:ln w="9525" cap="flat" cmpd="sng" algn="ctr">
          <a:solidFill>
            <a:schemeClr val="accent5">
              <a:hueOff val="-280772"/>
              <a:satOff val="-1324"/>
              <a:lumOff val="327"/>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20–21 juin 1791</a:t>
          </a:r>
        </a:p>
      </dsp:txBody>
      <dsp:txXfrm>
        <a:off x="1344612" y="1894961"/>
        <a:ext cx="2112962" cy="398939"/>
      </dsp:txXfrm>
    </dsp:sp>
    <dsp:sp modelId="{EAEA9401-FA28-784C-B0A0-D8A02B6E56A9}">
      <dsp:nvSpPr>
        <dsp:cNvPr id="0" name=""/>
        <dsp:cNvSpPr/>
      </dsp:nvSpPr>
      <dsp:spPr>
        <a:xfrm>
          <a:off x="1344612" y="2293900"/>
          <a:ext cx="2112962" cy="464733"/>
        </a:xfrm>
        <a:prstGeom prst="rect">
          <a:avLst/>
        </a:prstGeom>
        <a:solidFill>
          <a:schemeClr val="accent5">
            <a:tint val="40000"/>
            <a:alpha val="90000"/>
            <a:hueOff val="-295901"/>
            <a:satOff val="-840"/>
            <a:lumOff val="25"/>
            <a:alphaOff val="0"/>
          </a:schemeClr>
        </a:solidFill>
        <a:ln w="9525" cap="flat" cmpd="sng" algn="ctr">
          <a:solidFill>
            <a:schemeClr val="accent5">
              <a:tint val="40000"/>
              <a:alpha val="90000"/>
              <a:hueOff val="-295901"/>
              <a:satOff val="-840"/>
              <a:lumOff val="2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fuite du roi à Varennes</a:t>
          </a:r>
        </a:p>
      </dsp:txBody>
      <dsp:txXfrm>
        <a:off x="1344612" y="2293900"/>
        <a:ext cx="2112962" cy="464733"/>
      </dsp:txXfrm>
    </dsp:sp>
    <dsp:sp modelId="{6F707570-7CF5-CF43-9D1B-B3EA06B19895}">
      <dsp:nvSpPr>
        <dsp:cNvPr id="0" name=""/>
        <dsp:cNvSpPr/>
      </dsp:nvSpPr>
      <dsp:spPr>
        <a:xfrm>
          <a:off x="2401093" y="1662246"/>
          <a:ext cx="0" cy="232714"/>
        </a:xfrm>
        <a:prstGeom prst="line">
          <a:avLst/>
        </a:prstGeom>
        <a:noFill/>
        <a:ln w="9525" cap="flat" cmpd="sng" algn="ctr">
          <a:solidFill>
            <a:schemeClr val="accent5">
              <a:hueOff val="-280772"/>
              <a:satOff val="-1324"/>
              <a:lumOff val="327"/>
              <a:alphaOff val="0"/>
            </a:schemeClr>
          </a:solidFill>
          <a:prstDash val="solid"/>
        </a:ln>
        <a:effectLst/>
      </dsp:spPr>
      <dsp:style>
        <a:lnRef idx="1">
          <a:scrgbClr r="0" g="0" b="0"/>
        </a:lnRef>
        <a:fillRef idx="0">
          <a:scrgbClr r="0" g="0" b="0"/>
        </a:fillRef>
        <a:effectRef idx="0">
          <a:scrgbClr r="0" g="0" b="0"/>
        </a:effectRef>
        <a:fontRef idx="minor"/>
      </dsp:style>
    </dsp:sp>
    <dsp:sp modelId="{DC1CA905-0090-ED44-869A-328FF717FDBC}">
      <dsp:nvSpPr>
        <dsp:cNvPr id="0" name=""/>
        <dsp:cNvSpPr/>
      </dsp:nvSpPr>
      <dsp:spPr>
        <a:xfrm rot="2700000">
          <a:off x="1174688"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8FCC6275-E944-0544-8B7A-35A4E5256235}">
      <dsp:nvSpPr>
        <dsp:cNvPr id="0" name=""/>
        <dsp:cNvSpPr/>
      </dsp:nvSpPr>
      <dsp:spPr>
        <a:xfrm rot="2700000">
          <a:off x="2375235"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AD17377D-2EC9-0B4D-B65E-E39EA262E0E3}">
      <dsp:nvSpPr>
        <dsp:cNvPr id="0" name=""/>
        <dsp:cNvSpPr/>
      </dsp:nvSpPr>
      <dsp:spPr>
        <a:xfrm>
          <a:off x="2545159" y="1030593"/>
          <a:ext cx="2112962" cy="398939"/>
        </a:xfrm>
        <a:prstGeom prst="rect">
          <a:avLst/>
        </a:prstGeom>
        <a:gradFill rotWithShape="0">
          <a:gsLst>
            <a:gs pos="0">
              <a:schemeClr val="accent5">
                <a:hueOff val="-561544"/>
                <a:satOff val="-2648"/>
                <a:lumOff val="653"/>
                <a:alphaOff val="0"/>
                <a:tint val="98000"/>
                <a:satMod val="110000"/>
                <a:lumMod val="104000"/>
              </a:schemeClr>
            </a:gs>
            <a:gs pos="69000">
              <a:schemeClr val="accent5">
                <a:hueOff val="-561544"/>
                <a:satOff val="-2648"/>
                <a:lumOff val="653"/>
                <a:alphaOff val="0"/>
                <a:shade val="88000"/>
                <a:satMod val="130000"/>
                <a:lumMod val="92000"/>
              </a:schemeClr>
            </a:gs>
            <a:gs pos="100000">
              <a:schemeClr val="accent5">
                <a:hueOff val="-561544"/>
                <a:satOff val="-2648"/>
                <a:lumOff val="653"/>
                <a:alphaOff val="0"/>
                <a:shade val="78000"/>
                <a:satMod val="130000"/>
                <a:lumMod val="92000"/>
              </a:schemeClr>
            </a:gs>
          </a:gsLst>
          <a:lin ang="5400000" scaled="0"/>
        </a:gradFill>
        <a:ln w="9525" cap="flat" cmpd="sng" algn="ctr">
          <a:solidFill>
            <a:schemeClr val="accent5">
              <a:hueOff val="-561544"/>
              <a:satOff val="-2648"/>
              <a:lumOff val="65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20 avr. 1792</a:t>
          </a:r>
        </a:p>
      </dsp:txBody>
      <dsp:txXfrm>
        <a:off x="2545159" y="1030593"/>
        <a:ext cx="2112962" cy="398939"/>
      </dsp:txXfrm>
    </dsp:sp>
    <dsp:sp modelId="{F2A1E199-12B2-D147-84DE-D77D8D8BFBBA}">
      <dsp:nvSpPr>
        <dsp:cNvPr id="0" name=""/>
        <dsp:cNvSpPr/>
      </dsp:nvSpPr>
      <dsp:spPr>
        <a:xfrm>
          <a:off x="2545159" y="201609"/>
          <a:ext cx="2112962" cy="828983"/>
        </a:xfrm>
        <a:prstGeom prst="rect">
          <a:avLst/>
        </a:prstGeom>
        <a:solidFill>
          <a:schemeClr val="accent5">
            <a:tint val="40000"/>
            <a:alpha val="90000"/>
            <a:hueOff val="-591803"/>
            <a:satOff val="-1680"/>
            <a:lumOff val="50"/>
            <a:alphaOff val="0"/>
          </a:schemeClr>
        </a:solidFill>
        <a:ln w="9525" cap="flat" cmpd="sng" algn="ctr">
          <a:solidFill>
            <a:schemeClr val="accent5">
              <a:tint val="40000"/>
              <a:alpha val="90000"/>
              <a:hueOff val="-591803"/>
              <a:satOff val="-1680"/>
              <a:lumOff val="5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La France déclare la guerre à l’Autriche et à la Prusse</a:t>
          </a:r>
        </a:p>
      </dsp:txBody>
      <dsp:txXfrm>
        <a:off x="2545159" y="201609"/>
        <a:ext cx="2112962" cy="828983"/>
      </dsp:txXfrm>
    </dsp:sp>
    <dsp:sp modelId="{237FBE2C-465C-A649-B6D6-276485E34DE5}">
      <dsp:nvSpPr>
        <dsp:cNvPr id="0" name=""/>
        <dsp:cNvSpPr/>
      </dsp:nvSpPr>
      <dsp:spPr>
        <a:xfrm>
          <a:off x="3601640" y="1429532"/>
          <a:ext cx="0" cy="232714"/>
        </a:xfrm>
        <a:prstGeom prst="line">
          <a:avLst/>
        </a:prstGeom>
        <a:noFill/>
        <a:ln w="9525" cap="flat" cmpd="sng" algn="ctr">
          <a:solidFill>
            <a:schemeClr val="accent5">
              <a:hueOff val="-561544"/>
              <a:satOff val="-2648"/>
              <a:lumOff val="653"/>
              <a:alphaOff val="0"/>
            </a:schemeClr>
          </a:solidFill>
          <a:prstDash val="solid"/>
        </a:ln>
        <a:effectLst/>
      </dsp:spPr>
      <dsp:style>
        <a:lnRef idx="1">
          <a:scrgbClr r="0" g="0" b="0"/>
        </a:lnRef>
        <a:fillRef idx="0">
          <a:scrgbClr r="0" g="0" b="0"/>
        </a:fillRef>
        <a:effectRef idx="0">
          <a:scrgbClr r="0" g="0" b="0"/>
        </a:effectRef>
        <a:fontRef idx="minor"/>
      </dsp:style>
    </dsp:sp>
    <dsp:sp modelId="{BD4DC58C-B500-0B40-A751-AB7949067FBE}">
      <dsp:nvSpPr>
        <dsp:cNvPr id="0" name=""/>
        <dsp:cNvSpPr/>
      </dsp:nvSpPr>
      <dsp:spPr>
        <a:xfrm>
          <a:off x="3745706" y="1894961"/>
          <a:ext cx="2112962" cy="398939"/>
        </a:xfrm>
        <a:prstGeom prst="rect">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w="9525" cap="flat" cmpd="sng" algn="ctr">
          <a:solidFill>
            <a:schemeClr val="accent5">
              <a:hueOff val="-842315"/>
              <a:satOff val="-3972"/>
              <a:lumOff val="98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11 juil. 1792</a:t>
          </a:r>
        </a:p>
      </dsp:txBody>
      <dsp:txXfrm>
        <a:off x="3745706" y="1894961"/>
        <a:ext cx="2112962" cy="398939"/>
      </dsp:txXfrm>
    </dsp:sp>
    <dsp:sp modelId="{63634D16-3DB0-1245-A879-B03C8E893FEC}">
      <dsp:nvSpPr>
        <dsp:cNvPr id="0" name=""/>
        <dsp:cNvSpPr/>
      </dsp:nvSpPr>
      <dsp:spPr>
        <a:xfrm>
          <a:off x="3745706" y="2293900"/>
          <a:ext cx="2112962" cy="1029949"/>
        </a:xfrm>
        <a:prstGeom prst="rect">
          <a:avLst/>
        </a:prstGeom>
        <a:solidFill>
          <a:schemeClr val="accent5">
            <a:tint val="40000"/>
            <a:alpha val="90000"/>
            <a:hueOff val="-887704"/>
            <a:satOff val="-2520"/>
            <a:lumOff val="76"/>
            <a:alphaOff val="0"/>
          </a:schemeClr>
        </a:solidFill>
        <a:ln w="9525" cap="flat" cmpd="sng" algn="ctr">
          <a:solidFill>
            <a:schemeClr val="accent5">
              <a:tint val="40000"/>
              <a:alpha val="90000"/>
              <a:hueOff val="-887704"/>
              <a:satOff val="-2520"/>
              <a:lumOff val="7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après une série de défaites militaires, les députés déclarent la patrie en danger</a:t>
          </a:r>
        </a:p>
      </dsp:txBody>
      <dsp:txXfrm>
        <a:off x="3745706" y="2293900"/>
        <a:ext cx="2112962" cy="1029949"/>
      </dsp:txXfrm>
    </dsp:sp>
    <dsp:sp modelId="{E5CADC9D-6816-B644-940A-18F7D01024C3}">
      <dsp:nvSpPr>
        <dsp:cNvPr id="0" name=""/>
        <dsp:cNvSpPr/>
      </dsp:nvSpPr>
      <dsp:spPr>
        <a:xfrm>
          <a:off x="4802187" y="1662246"/>
          <a:ext cx="0" cy="232714"/>
        </a:xfrm>
        <a:prstGeom prst="line">
          <a:avLst/>
        </a:prstGeom>
        <a:noFill/>
        <a:ln w="9525" cap="flat" cmpd="sng" algn="ctr">
          <a:solidFill>
            <a:schemeClr val="accent5">
              <a:hueOff val="-842315"/>
              <a:satOff val="-3972"/>
              <a:lumOff val="980"/>
              <a:alphaOff val="0"/>
            </a:schemeClr>
          </a:solidFill>
          <a:prstDash val="solid"/>
        </a:ln>
        <a:effectLst/>
      </dsp:spPr>
      <dsp:style>
        <a:lnRef idx="1">
          <a:scrgbClr r="0" g="0" b="0"/>
        </a:lnRef>
        <a:fillRef idx="0">
          <a:scrgbClr r="0" g="0" b="0"/>
        </a:fillRef>
        <a:effectRef idx="0">
          <a:scrgbClr r="0" g="0" b="0"/>
        </a:effectRef>
        <a:fontRef idx="minor"/>
      </dsp:style>
    </dsp:sp>
    <dsp:sp modelId="{08096DEF-818D-FD49-836F-2254701DA167}">
      <dsp:nvSpPr>
        <dsp:cNvPr id="0" name=""/>
        <dsp:cNvSpPr/>
      </dsp:nvSpPr>
      <dsp:spPr>
        <a:xfrm rot="2700000">
          <a:off x="3575782"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FEF52726-A168-DD45-B041-BA97675ECC36}">
      <dsp:nvSpPr>
        <dsp:cNvPr id="0" name=""/>
        <dsp:cNvSpPr/>
      </dsp:nvSpPr>
      <dsp:spPr>
        <a:xfrm rot="2700000">
          <a:off x="4776329"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FE90B942-2C0A-4749-A1BA-C8E447A048CA}">
      <dsp:nvSpPr>
        <dsp:cNvPr id="0" name=""/>
        <dsp:cNvSpPr/>
      </dsp:nvSpPr>
      <dsp:spPr>
        <a:xfrm>
          <a:off x="4946253" y="1030593"/>
          <a:ext cx="2112962" cy="398939"/>
        </a:xfrm>
        <a:prstGeom prst="rect">
          <a:avLst/>
        </a:prstGeom>
        <a:gradFill rotWithShape="0">
          <a:gsLst>
            <a:gs pos="0">
              <a:schemeClr val="accent5">
                <a:hueOff val="-1123087"/>
                <a:satOff val="-5296"/>
                <a:lumOff val="1307"/>
                <a:alphaOff val="0"/>
                <a:tint val="98000"/>
                <a:satMod val="110000"/>
                <a:lumMod val="104000"/>
              </a:schemeClr>
            </a:gs>
            <a:gs pos="69000">
              <a:schemeClr val="accent5">
                <a:hueOff val="-1123087"/>
                <a:satOff val="-5296"/>
                <a:lumOff val="1307"/>
                <a:alphaOff val="0"/>
                <a:shade val="88000"/>
                <a:satMod val="130000"/>
                <a:lumMod val="92000"/>
              </a:schemeClr>
            </a:gs>
            <a:gs pos="100000">
              <a:schemeClr val="accent5">
                <a:hueOff val="-1123087"/>
                <a:satOff val="-5296"/>
                <a:lumOff val="1307"/>
                <a:alphaOff val="0"/>
                <a:shade val="78000"/>
                <a:satMod val="130000"/>
                <a:lumMod val="92000"/>
              </a:schemeClr>
            </a:gs>
          </a:gsLst>
          <a:lin ang="5400000" scaled="0"/>
        </a:gradFill>
        <a:ln w="9525" cap="flat" cmpd="sng" algn="ctr">
          <a:solidFill>
            <a:schemeClr val="accent5">
              <a:hueOff val="-1123087"/>
              <a:satOff val="-5296"/>
              <a:lumOff val="1307"/>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10 août 1792</a:t>
          </a:r>
        </a:p>
      </dsp:txBody>
      <dsp:txXfrm>
        <a:off x="4946253" y="1030593"/>
        <a:ext cx="2112962" cy="398939"/>
      </dsp:txXfrm>
    </dsp:sp>
    <dsp:sp modelId="{8F356989-2A75-CA49-8A38-2E73432BCA78}">
      <dsp:nvSpPr>
        <dsp:cNvPr id="0" name=""/>
        <dsp:cNvSpPr/>
      </dsp:nvSpPr>
      <dsp:spPr>
        <a:xfrm>
          <a:off x="4946253" y="644"/>
          <a:ext cx="2112962" cy="1029949"/>
        </a:xfrm>
        <a:prstGeom prst="rect">
          <a:avLst/>
        </a:prstGeom>
        <a:solidFill>
          <a:schemeClr val="accent5">
            <a:tint val="40000"/>
            <a:alpha val="90000"/>
            <a:hueOff val="-1183605"/>
            <a:satOff val="-3360"/>
            <a:lumOff val="101"/>
            <a:alphaOff val="0"/>
          </a:schemeClr>
        </a:solidFill>
        <a:ln w="9525" cap="flat" cmpd="sng" algn="ctr">
          <a:solidFill>
            <a:schemeClr val="accent5">
              <a:tint val="40000"/>
              <a:alpha val="90000"/>
              <a:hueOff val="-1183605"/>
              <a:satOff val="-3360"/>
              <a:lumOff val="10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Les Sans-Culottes prennent le palais des Tuileries et arrêtent le roi.</a:t>
          </a:r>
        </a:p>
      </dsp:txBody>
      <dsp:txXfrm>
        <a:off x="4946253" y="644"/>
        <a:ext cx="2112962" cy="1029949"/>
      </dsp:txXfrm>
    </dsp:sp>
    <dsp:sp modelId="{9638296C-AF9E-3B4A-8996-3C0AD1736E8B}">
      <dsp:nvSpPr>
        <dsp:cNvPr id="0" name=""/>
        <dsp:cNvSpPr/>
      </dsp:nvSpPr>
      <dsp:spPr>
        <a:xfrm>
          <a:off x="6002734" y="1429532"/>
          <a:ext cx="0" cy="232714"/>
        </a:xfrm>
        <a:prstGeom prst="line">
          <a:avLst/>
        </a:prstGeom>
        <a:noFill/>
        <a:ln w="9525" cap="flat" cmpd="sng" algn="ctr">
          <a:solidFill>
            <a:schemeClr val="accent5">
              <a:hueOff val="-1123087"/>
              <a:satOff val="-5296"/>
              <a:lumOff val="1307"/>
              <a:alphaOff val="0"/>
            </a:schemeClr>
          </a:solidFill>
          <a:prstDash val="solid"/>
        </a:ln>
        <a:effectLst/>
      </dsp:spPr>
      <dsp:style>
        <a:lnRef idx="1">
          <a:scrgbClr r="0" g="0" b="0"/>
        </a:lnRef>
        <a:fillRef idx="0">
          <a:scrgbClr r="0" g="0" b="0"/>
        </a:fillRef>
        <a:effectRef idx="0">
          <a:scrgbClr r="0" g="0" b="0"/>
        </a:effectRef>
        <a:fontRef idx="minor"/>
      </dsp:style>
    </dsp:sp>
    <dsp:sp modelId="{52AC01A0-06E2-AC45-B08E-B879E71E1E04}">
      <dsp:nvSpPr>
        <dsp:cNvPr id="0" name=""/>
        <dsp:cNvSpPr/>
      </dsp:nvSpPr>
      <dsp:spPr>
        <a:xfrm>
          <a:off x="6146800" y="1894961"/>
          <a:ext cx="2112962" cy="398939"/>
        </a:xfrm>
        <a:prstGeom prst="rect">
          <a:avLst/>
        </a:prstGeom>
        <a:gradFill rotWithShape="0">
          <a:gsLst>
            <a:gs pos="0">
              <a:schemeClr val="accent5">
                <a:hueOff val="-1403859"/>
                <a:satOff val="-6620"/>
                <a:lumOff val="1633"/>
                <a:alphaOff val="0"/>
                <a:tint val="98000"/>
                <a:satMod val="110000"/>
                <a:lumMod val="104000"/>
              </a:schemeClr>
            </a:gs>
            <a:gs pos="69000">
              <a:schemeClr val="accent5">
                <a:hueOff val="-1403859"/>
                <a:satOff val="-6620"/>
                <a:lumOff val="1633"/>
                <a:alphaOff val="0"/>
                <a:shade val="88000"/>
                <a:satMod val="130000"/>
                <a:lumMod val="92000"/>
              </a:schemeClr>
            </a:gs>
            <a:gs pos="100000">
              <a:schemeClr val="accent5">
                <a:hueOff val="-1403859"/>
                <a:satOff val="-6620"/>
                <a:lumOff val="1633"/>
                <a:alphaOff val="0"/>
                <a:shade val="78000"/>
                <a:satMod val="130000"/>
                <a:lumMod val="92000"/>
              </a:schemeClr>
            </a:gs>
          </a:gsLst>
          <a:lin ang="5400000" scaled="0"/>
        </a:gradFill>
        <a:ln w="9525" cap="flat" cmpd="sng" algn="ctr">
          <a:solidFill>
            <a:schemeClr val="accent5">
              <a:hueOff val="-1403859"/>
              <a:satOff val="-6620"/>
              <a:lumOff val="163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6 sept. 1792</a:t>
          </a:r>
        </a:p>
      </dsp:txBody>
      <dsp:txXfrm>
        <a:off x="6146800" y="1894961"/>
        <a:ext cx="2112962" cy="398939"/>
      </dsp:txXfrm>
    </dsp:sp>
    <dsp:sp modelId="{30E034EA-F8AA-6141-8FF9-D604C15EFCC8}">
      <dsp:nvSpPr>
        <dsp:cNvPr id="0" name=""/>
        <dsp:cNvSpPr/>
      </dsp:nvSpPr>
      <dsp:spPr>
        <a:xfrm>
          <a:off x="6146800" y="2293900"/>
          <a:ext cx="2112962" cy="828983"/>
        </a:xfrm>
        <a:prstGeom prst="rect">
          <a:avLst/>
        </a:prstGeom>
        <a:solidFill>
          <a:schemeClr val="accent5">
            <a:tint val="40000"/>
            <a:alpha val="90000"/>
            <a:hueOff val="-1479507"/>
            <a:satOff val="-4200"/>
            <a:lumOff val="126"/>
            <a:alphaOff val="0"/>
          </a:schemeClr>
        </a:solidFill>
        <a:ln w="9525" cap="flat" cmpd="sng" algn="ctr">
          <a:solidFill>
            <a:schemeClr val="accent5">
              <a:tint val="40000"/>
              <a:alpha val="90000"/>
              <a:hueOff val="-1479507"/>
              <a:satOff val="-4200"/>
              <a:lumOff val="12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2 au 6 septembre 1792 : série de massacres dans les prisons de Paris</a:t>
          </a:r>
        </a:p>
      </dsp:txBody>
      <dsp:txXfrm>
        <a:off x="6146800" y="2293900"/>
        <a:ext cx="2112962" cy="828983"/>
      </dsp:txXfrm>
    </dsp:sp>
    <dsp:sp modelId="{8EC48A76-DCE3-0C47-8CED-74A34ADA0D20}">
      <dsp:nvSpPr>
        <dsp:cNvPr id="0" name=""/>
        <dsp:cNvSpPr/>
      </dsp:nvSpPr>
      <dsp:spPr>
        <a:xfrm>
          <a:off x="7203281" y="1662246"/>
          <a:ext cx="0" cy="232714"/>
        </a:xfrm>
        <a:prstGeom prst="line">
          <a:avLst/>
        </a:prstGeom>
        <a:noFill/>
        <a:ln w="9525" cap="flat" cmpd="sng" algn="ctr">
          <a:solidFill>
            <a:schemeClr val="accent5">
              <a:hueOff val="-1403859"/>
              <a:satOff val="-6620"/>
              <a:lumOff val="1633"/>
              <a:alphaOff val="0"/>
            </a:schemeClr>
          </a:solidFill>
          <a:prstDash val="solid"/>
        </a:ln>
        <a:effectLst/>
      </dsp:spPr>
      <dsp:style>
        <a:lnRef idx="1">
          <a:scrgbClr r="0" g="0" b="0"/>
        </a:lnRef>
        <a:fillRef idx="0">
          <a:scrgbClr r="0" g="0" b="0"/>
        </a:fillRef>
        <a:effectRef idx="0">
          <a:scrgbClr r="0" g="0" b="0"/>
        </a:effectRef>
        <a:fontRef idx="minor"/>
      </dsp:style>
    </dsp:sp>
    <dsp:sp modelId="{AE42F171-22FD-414D-9165-158B2394E46D}">
      <dsp:nvSpPr>
        <dsp:cNvPr id="0" name=""/>
        <dsp:cNvSpPr/>
      </dsp:nvSpPr>
      <dsp:spPr>
        <a:xfrm rot="2700000">
          <a:off x="5976875"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D07D6818-5F20-7149-84B7-FC60A42AD248}">
      <dsp:nvSpPr>
        <dsp:cNvPr id="0" name=""/>
        <dsp:cNvSpPr/>
      </dsp:nvSpPr>
      <dsp:spPr>
        <a:xfrm rot="2700000">
          <a:off x="7177422"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 modelId="{0B0DBE58-9E6D-C04A-9FA3-01BB3239DA74}">
      <dsp:nvSpPr>
        <dsp:cNvPr id="0" name=""/>
        <dsp:cNvSpPr/>
      </dsp:nvSpPr>
      <dsp:spPr>
        <a:xfrm>
          <a:off x="7347346" y="1030593"/>
          <a:ext cx="2112962" cy="398939"/>
        </a:xfrm>
        <a:prstGeom prst="rec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w="9525" cap="flat" cmpd="sng" algn="ctr">
          <a:solidFill>
            <a:schemeClr val="accent5">
              <a:hueOff val="-1684631"/>
              <a:satOff val="-7944"/>
              <a:lumOff val="196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755650">
            <a:lnSpc>
              <a:spcPct val="90000"/>
            </a:lnSpc>
            <a:spcBef>
              <a:spcPct val="0"/>
            </a:spcBef>
            <a:spcAft>
              <a:spcPct val="35000"/>
            </a:spcAft>
            <a:buNone/>
            <a:defRPr b="1"/>
          </a:pPr>
          <a:r>
            <a:rPr lang="en-US" sz="1700" kern="1200"/>
            <a:t>21 sept. 1792</a:t>
          </a:r>
        </a:p>
      </dsp:txBody>
      <dsp:txXfrm>
        <a:off x="7347346" y="1030593"/>
        <a:ext cx="2112962" cy="398939"/>
      </dsp:txXfrm>
    </dsp:sp>
    <dsp:sp modelId="{FEA0402D-D745-0E49-A544-F827F6D23DC5}">
      <dsp:nvSpPr>
        <dsp:cNvPr id="0" name=""/>
        <dsp:cNvSpPr/>
      </dsp:nvSpPr>
      <dsp:spPr>
        <a:xfrm>
          <a:off x="7347346" y="201609"/>
          <a:ext cx="2112962" cy="828983"/>
        </a:xfrm>
        <a:prstGeom prst="rect">
          <a:avLst/>
        </a:prstGeom>
        <a:solidFill>
          <a:schemeClr val="accent5">
            <a:tint val="40000"/>
            <a:alpha val="90000"/>
            <a:hueOff val="-1775408"/>
            <a:satOff val="-5040"/>
            <a:lumOff val="151"/>
            <a:alphaOff val="0"/>
          </a:schemeClr>
        </a:solidFill>
        <a:ln w="9525" cap="flat" cmpd="sng" algn="ctr">
          <a:solidFill>
            <a:schemeClr val="accent5">
              <a:tint val="40000"/>
              <a:alpha val="90000"/>
              <a:hueOff val="-1775408"/>
              <a:satOff val="-5040"/>
              <a:lumOff val="15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abolition de la monarchie et proclamation de la 1ère République</a:t>
          </a:r>
        </a:p>
      </dsp:txBody>
      <dsp:txXfrm>
        <a:off x="7347346" y="201609"/>
        <a:ext cx="2112962" cy="828983"/>
      </dsp:txXfrm>
    </dsp:sp>
    <dsp:sp modelId="{14EB21F0-DBD5-844B-8C21-410403286445}">
      <dsp:nvSpPr>
        <dsp:cNvPr id="0" name=""/>
        <dsp:cNvSpPr/>
      </dsp:nvSpPr>
      <dsp:spPr>
        <a:xfrm>
          <a:off x="8403828" y="1429532"/>
          <a:ext cx="0" cy="232714"/>
        </a:xfrm>
        <a:prstGeom prst="line">
          <a:avLst/>
        </a:prstGeom>
        <a:noFill/>
        <a:ln w="9525" cap="flat" cmpd="sng" algn="ctr">
          <a:solidFill>
            <a:schemeClr val="accent5">
              <a:hueOff val="-1684631"/>
              <a:satOff val="-7944"/>
              <a:lumOff val="1960"/>
              <a:alphaOff val="0"/>
            </a:schemeClr>
          </a:solidFill>
          <a:prstDash val="solid"/>
        </a:ln>
        <a:effectLst/>
      </dsp:spPr>
      <dsp:style>
        <a:lnRef idx="1">
          <a:scrgbClr r="0" g="0" b="0"/>
        </a:lnRef>
        <a:fillRef idx="0">
          <a:scrgbClr r="0" g="0" b="0"/>
        </a:fillRef>
        <a:effectRef idx="0">
          <a:scrgbClr r="0" g="0" b="0"/>
        </a:effectRef>
        <a:fontRef idx="minor"/>
      </dsp:style>
    </dsp:sp>
    <dsp:sp modelId="{75EF2E80-AEDF-7A4E-99AF-3CE188F9635B}">
      <dsp:nvSpPr>
        <dsp:cNvPr id="0" name=""/>
        <dsp:cNvSpPr/>
      </dsp:nvSpPr>
      <dsp:spPr>
        <a:xfrm rot="2700000">
          <a:off x="8377969" y="1636388"/>
          <a:ext cx="51716" cy="51716"/>
        </a:xfrm>
        <a:prstGeom prst="rect">
          <a:avLst/>
        </a:prstGeom>
        <a:gradFill rotWithShape="0">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w="6350">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8053E-B234-764C-A5D9-A92937765853}">
      <dsp:nvSpPr>
        <dsp:cNvPr id="0" name=""/>
        <dsp:cNvSpPr/>
      </dsp:nvSpPr>
      <dsp:spPr>
        <a:xfrm>
          <a:off x="0" y="454"/>
          <a:ext cx="9604375"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DCE628-FCC2-3E41-9A8F-FB8E22295CA5}">
      <dsp:nvSpPr>
        <dsp:cNvPr id="0" name=""/>
        <dsp:cNvSpPr/>
      </dsp:nvSpPr>
      <dsp:spPr>
        <a:xfrm>
          <a:off x="0" y="454"/>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21 janvier Louis XVI est guillotiné</a:t>
          </a:r>
          <a:endParaRPr lang="en-US" sz="1200" kern="1200"/>
        </a:p>
      </dsp:txBody>
      <dsp:txXfrm>
        <a:off x="0" y="454"/>
        <a:ext cx="9604375" cy="413590"/>
      </dsp:txXfrm>
    </dsp:sp>
    <dsp:sp modelId="{F374B6B5-4C2C-6741-8F36-08760FE23E23}">
      <dsp:nvSpPr>
        <dsp:cNvPr id="0" name=""/>
        <dsp:cNvSpPr/>
      </dsp:nvSpPr>
      <dsp:spPr>
        <a:xfrm>
          <a:off x="0" y="414045"/>
          <a:ext cx="9604375" cy="0"/>
        </a:xfrm>
        <a:prstGeom prst="line">
          <a:avLst/>
        </a:prstGeom>
        <a:solidFill>
          <a:schemeClr val="accent5">
            <a:hueOff val="-210579"/>
            <a:satOff val="-993"/>
            <a:lumOff val="245"/>
            <a:alphaOff val="0"/>
          </a:schemeClr>
        </a:solidFill>
        <a:ln w="15875" cap="flat" cmpd="sng" algn="ctr">
          <a:solidFill>
            <a:schemeClr val="accent5">
              <a:hueOff val="-210579"/>
              <a:satOff val="-993"/>
              <a:lumOff val="2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7825F0-B1FD-854F-937C-7BF550E3E907}">
      <dsp:nvSpPr>
        <dsp:cNvPr id="0" name=""/>
        <dsp:cNvSpPr/>
      </dsp:nvSpPr>
      <dsp:spPr>
        <a:xfrm>
          <a:off x="0" y="414045"/>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a:t>
          </a:r>
          <a:r>
            <a:rPr lang="fr-FR" sz="1200" kern="1200" baseline="30000"/>
            <a:t>er</a:t>
          </a:r>
          <a:r>
            <a:rPr lang="fr-FR" sz="1200" kern="1200"/>
            <a:t> février : la Convention déclare la guerre à l’Angleterre et aux Provinces Unies</a:t>
          </a:r>
          <a:endParaRPr lang="en-US" sz="1200" kern="1200"/>
        </a:p>
      </dsp:txBody>
      <dsp:txXfrm>
        <a:off x="0" y="414045"/>
        <a:ext cx="9604375" cy="413590"/>
      </dsp:txXfrm>
    </dsp:sp>
    <dsp:sp modelId="{06EA977F-0971-1243-AB24-CF0171A88D90}">
      <dsp:nvSpPr>
        <dsp:cNvPr id="0" name=""/>
        <dsp:cNvSpPr/>
      </dsp:nvSpPr>
      <dsp:spPr>
        <a:xfrm>
          <a:off x="0" y="827636"/>
          <a:ext cx="9604375" cy="0"/>
        </a:xfrm>
        <a:prstGeom prst="line">
          <a:avLst/>
        </a:prstGeom>
        <a:solidFill>
          <a:schemeClr val="accent5">
            <a:hueOff val="-421158"/>
            <a:satOff val="-1986"/>
            <a:lumOff val="490"/>
            <a:alphaOff val="0"/>
          </a:schemeClr>
        </a:solidFill>
        <a:ln w="15875" cap="flat" cmpd="sng" algn="ctr">
          <a:solidFill>
            <a:schemeClr val="accent5">
              <a:hueOff val="-421158"/>
              <a:satOff val="-1986"/>
              <a:lumOff val="4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A2DC3F-5623-1A44-BFCC-44ECA56E3353}">
      <dsp:nvSpPr>
        <dsp:cNvPr id="0" name=""/>
        <dsp:cNvSpPr/>
      </dsp:nvSpPr>
      <dsp:spPr>
        <a:xfrm>
          <a:off x="0" y="827636"/>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23 février : la Convention décrète la levée de 300 000 hommes</a:t>
          </a:r>
          <a:endParaRPr lang="en-US" sz="1200" kern="1200"/>
        </a:p>
      </dsp:txBody>
      <dsp:txXfrm>
        <a:off x="0" y="827636"/>
        <a:ext cx="9604375" cy="413590"/>
      </dsp:txXfrm>
    </dsp:sp>
    <dsp:sp modelId="{679B6A61-F780-EF4E-9FE9-B49E74649795}">
      <dsp:nvSpPr>
        <dsp:cNvPr id="0" name=""/>
        <dsp:cNvSpPr/>
      </dsp:nvSpPr>
      <dsp:spPr>
        <a:xfrm>
          <a:off x="0" y="1241227"/>
          <a:ext cx="9604375" cy="0"/>
        </a:xfrm>
        <a:prstGeom prst="line">
          <a:avLst/>
        </a:prstGeom>
        <a:solidFill>
          <a:schemeClr val="accent5">
            <a:hueOff val="-631737"/>
            <a:satOff val="-2979"/>
            <a:lumOff val="735"/>
            <a:alphaOff val="0"/>
          </a:schemeClr>
        </a:solidFill>
        <a:ln w="15875" cap="flat" cmpd="sng" algn="ctr">
          <a:solidFill>
            <a:schemeClr val="accent5">
              <a:hueOff val="-631737"/>
              <a:satOff val="-2979"/>
              <a:lumOff val="7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EB166E-B2CF-884F-BE70-761C7F59E2E5}">
      <dsp:nvSpPr>
        <dsp:cNvPr id="0" name=""/>
        <dsp:cNvSpPr/>
      </dsp:nvSpPr>
      <dsp:spPr>
        <a:xfrm>
          <a:off x="0" y="1241227"/>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2 et 3 mars à Cholet : échauffourés des conscrits avec la Garde Nationale</a:t>
          </a:r>
          <a:endParaRPr lang="en-US" sz="1200" kern="1200"/>
        </a:p>
      </dsp:txBody>
      <dsp:txXfrm>
        <a:off x="0" y="1241227"/>
        <a:ext cx="9604375" cy="413590"/>
      </dsp:txXfrm>
    </dsp:sp>
    <dsp:sp modelId="{45183670-A78B-234D-B7D4-BF48B939E7D2}">
      <dsp:nvSpPr>
        <dsp:cNvPr id="0" name=""/>
        <dsp:cNvSpPr/>
      </dsp:nvSpPr>
      <dsp:spPr>
        <a:xfrm>
          <a:off x="0" y="1654818"/>
          <a:ext cx="9604375" cy="0"/>
        </a:xfrm>
        <a:prstGeom prst="line">
          <a:avLst/>
        </a:prstGeom>
        <a:solidFill>
          <a:schemeClr val="accent5">
            <a:hueOff val="-842315"/>
            <a:satOff val="-3972"/>
            <a:lumOff val="980"/>
            <a:alphaOff val="0"/>
          </a:schemeClr>
        </a:solidFill>
        <a:ln w="15875" cap="flat" cmpd="sng" algn="ctr">
          <a:solidFill>
            <a:schemeClr val="accent5">
              <a:hueOff val="-842315"/>
              <a:satOff val="-3972"/>
              <a:lumOff val="9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DC174C-5A9D-B940-BF5B-33DA67EFE391}">
      <dsp:nvSpPr>
        <dsp:cNvPr id="0" name=""/>
        <dsp:cNvSpPr/>
      </dsp:nvSpPr>
      <dsp:spPr>
        <a:xfrm>
          <a:off x="0" y="1654818"/>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10 mars : création du tribunal révolutionnaire</a:t>
          </a:r>
          <a:endParaRPr lang="en-US" sz="1200" kern="1200"/>
        </a:p>
      </dsp:txBody>
      <dsp:txXfrm>
        <a:off x="0" y="1654818"/>
        <a:ext cx="9604375" cy="413590"/>
      </dsp:txXfrm>
    </dsp:sp>
    <dsp:sp modelId="{183E79C6-8620-EF43-976D-582B431CAC43}">
      <dsp:nvSpPr>
        <dsp:cNvPr id="0" name=""/>
        <dsp:cNvSpPr/>
      </dsp:nvSpPr>
      <dsp:spPr>
        <a:xfrm>
          <a:off x="0" y="2068408"/>
          <a:ext cx="9604375" cy="0"/>
        </a:xfrm>
        <a:prstGeom prst="line">
          <a:avLst/>
        </a:prstGeom>
        <a:solidFill>
          <a:schemeClr val="accent5">
            <a:hueOff val="-1052894"/>
            <a:satOff val="-4965"/>
            <a:lumOff val="1225"/>
            <a:alphaOff val="0"/>
          </a:schemeClr>
        </a:solidFill>
        <a:ln w="15875" cap="flat" cmpd="sng" algn="ctr">
          <a:solidFill>
            <a:schemeClr val="accent5">
              <a:hueOff val="-1052894"/>
              <a:satOff val="-4965"/>
              <a:lumOff val="12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B8C47-FD69-A348-A3FF-9D3E5013A541}">
      <dsp:nvSpPr>
        <dsp:cNvPr id="0" name=""/>
        <dsp:cNvSpPr/>
      </dsp:nvSpPr>
      <dsp:spPr>
        <a:xfrm>
          <a:off x="0" y="2068408"/>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12 mars : soulèvement de Saint-Florent-le-Vieil lors du tirage au sort</a:t>
          </a:r>
          <a:endParaRPr lang="en-US" sz="1200" kern="1200"/>
        </a:p>
      </dsp:txBody>
      <dsp:txXfrm>
        <a:off x="0" y="2068408"/>
        <a:ext cx="9604375" cy="413590"/>
      </dsp:txXfrm>
    </dsp:sp>
    <dsp:sp modelId="{BCF89933-1230-F940-947E-A2029212B8DB}">
      <dsp:nvSpPr>
        <dsp:cNvPr id="0" name=""/>
        <dsp:cNvSpPr/>
      </dsp:nvSpPr>
      <dsp:spPr>
        <a:xfrm>
          <a:off x="0" y="2481999"/>
          <a:ext cx="9604375" cy="0"/>
        </a:xfrm>
        <a:prstGeom prst="line">
          <a:avLst/>
        </a:prstGeom>
        <a:solidFill>
          <a:schemeClr val="accent5">
            <a:hueOff val="-1263473"/>
            <a:satOff val="-5958"/>
            <a:lumOff val="1470"/>
            <a:alphaOff val="0"/>
          </a:schemeClr>
        </a:solidFill>
        <a:ln w="15875" cap="flat" cmpd="sng" algn="ctr">
          <a:solidFill>
            <a:schemeClr val="accent5">
              <a:hueOff val="-1263473"/>
              <a:satOff val="-5958"/>
              <a:lumOff val="14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7048DD-7C16-7140-B266-A56E9234E18A}">
      <dsp:nvSpPr>
        <dsp:cNvPr id="0" name=""/>
        <dsp:cNvSpPr/>
      </dsp:nvSpPr>
      <dsp:spPr>
        <a:xfrm>
          <a:off x="0" y="2481999"/>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10-13 mars : début de l’insurrection vendéenne</a:t>
          </a:r>
          <a:endParaRPr lang="en-US" sz="1200" kern="1200"/>
        </a:p>
      </dsp:txBody>
      <dsp:txXfrm>
        <a:off x="0" y="2481999"/>
        <a:ext cx="9604375" cy="413590"/>
      </dsp:txXfrm>
    </dsp:sp>
    <dsp:sp modelId="{083AFF4D-4F94-314B-A2B0-C1A7B7AE6DCC}">
      <dsp:nvSpPr>
        <dsp:cNvPr id="0" name=""/>
        <dsp:cNvSpPr/>
      </dsp:nvSpPr>
      <dsp:spPr>
        <a:xfrm>
          <a:off x="0" y="2895590"/>
          <a:ext cx="9604375" cy="0"/>
        </a:xfrm>
        <a:prstGeom prst="line">
          <a:avLst/>
        </a:prstGeom>
        <a:solidFill>
          <a:schemeClr val="accent5">
            <a:hueOff val="-1474052"/>
            <a:satOff val="-6951"/>
            <a:lumOff val="1715"/>
            <a:alphaOff val="0"/>
          </a:schemeClr>
        </a:solidFill>
        <a:ln w="15875" cap="flat" cmpd="sng" algn="ctr">
          <a:solidFill>
            <a:schemeClr val="accent5">
              <a:hueOff val="-1474052"/>
              <a:satOff val="-6951"/>
              <a:lumOff val="17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1BDC7-6E52-9244-BC31-6817B61FB8DC}">
      <dsp:nvSpPr>
        <dsp:cNvPr id="0" name=""/>
        <dsp:cNvSpPr/>
      </dsp:nvSpPr>
      <dsp:spPr>
        <a:xfrm>
          <a:off x="0" y="2895590"/>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14 mars : prise de Cholet par Jacques Cathelineau et Jean-Nicolas Stofflet – les églises sont réouvertes – les cérémonies du culte peuvent reprendre avec le retour des prêtres</a:t>
          </a:r>
          <a:endParaRPr lang="en-US" sz="1200" kern="1200"/>
        </a:p>
      </dsp:txBody>
      <dsp:txXfrm>
        <a:off x="0" y="2895590"/>
        <a:ext cx="9604375" cy="413590"/>
      </dsp:txXfrm>
    </dsp:sp>
    <dsp:sp modelId="{90AFD05F-0BB2-6947-BDBB-8608E3D3AFBB}">
      <dsp:nvSpPr>
        <dsp:cNvPr id="0" name=""/>
        <dsp:cNvSpPr/>
      </dsp:nvSpPr>
      <dsp:spPr>
        <a:xfrm>
          <a:off x="0" y="3309181"/>
          <a:ext cx="9604375" cy="0"/>
        </a:xfrm>
        <a:prstGeom prst="line">
          <a:avLst/>
        </a:prstGeom>
        <a:solidFill>
          <a:schemeClr val="accent5">
            <a:hueOff val="-1684631"/>
            <a:satOff val="-7944"/>
            <a:lumOff val="196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0D3E52-4C31-0648-8AE5-68CD881E4BC4}">
      <dsp:nvSpPr>
        <dsp:cNvPr id="0" name=""/>
        <dsp:cNvSpPr/>
      </dsp:nvSpPr>
      <dsp:spPr>
        <a:xfrm>
          <a:off x="0" y="3309181"/>
          <a:ext cx="9604375" cy="41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kern="1200"/>
            <a:t>16 mars : prise de Vihiers par les Vendéens, déroute républicaine à Coron.</a:t>
          </a:r>
          <a:endParaRPr lang="en-US" sz="1200" kern="1200"/>
        </a:p>
      </dsp:txBody>
      <dsp:txXfrm>
        <a:off x="0" y="3309181"/>
        <a:ext cx="9604375" cy="4135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B9790-F36F-5F46-9F37-77417FAD8144}">
      <dsp:nvSpPr>
        <dsp:cNvPr id="0" name=""/>
        <dsp:cNvSpPr/>
      </dsp:nvSpPr>
      <dsp:spPr>
        <a:xfrm>
          <a:off x="0" y="1662247"/>
          <a:ext cx="960437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27741AA3-3844-9B48-8A3F-A2BA3C6A6CDB}">
      <dsp:nvSpPr>
        <dsp:cNvPr id="0" name=""/>
        <dsp:cNvSpPr/>
      </dsp:nvSpPr>
      <dsp:spPr>
        <a:xfrm rot="8100000">
          <a:off x="53141" y="383082"/>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64F098A-6330-8D4C-9BDD-E6555DBE6CF9}">
      <dsp:nvSpPr>
        <dsp:cNvPr id="0" name=""/>
        <dsp:cNvSpPr/>
      </dsp:nvSpPr>
      <dsp:spPr>
        <a:xfrm>
          <a:off x="80301" y="410242"/>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DF35ADE2-5828-9C49-93C4-8D483C12B290}">
      <dsp:nvSpPr>
        <dsp:cNvPr id="0" name=""/>
        <dsp:cNvSpPr/>
      </dsp:nvSpPr>
      <dsp:spPr>
        <a:xfrm>
          <a:off x="348255" y="678196"/>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création du Comité de Salut Public</a:t>
          </a:r>
        </a:p>
      </dsp:txBody>
      <dsp:txXfrm>
        <a:off x="348255" y="678196"/>
        <a:ext cx="1775021" cy="984050"/>
      </dsp:txXfrm>
    </dsp:sp>
    <dsp:sp modelId="{2539D3E0-C0E2-3F49-ABE5-E60ECF6B7BE7}">
      <dsp:nvSpPr>
        <dsp:cNvPr id="0" name=""/>
        <dsp:cNvSpPr/>
      </dsp:nvSpPr>
      <dsp:spPr>
        <a:xfrm>
          <a:off x="348255" y="332449"/>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6 avr. 1793</a:t>
          </a:r>
        </a:p>
      </dsp:txBody>
      <dsp:txXfrm>
        <a:off x="348255" y="332449"/>
        <a:ext cx="1775021" cy="345747"/>
      </dsp:txXfrm>
    </dsp:sp>
    <dsp:sp modelId="{A5B8E399-A2B9-5F48-9DBB-4EFF2D40F6E3}">
      <dsp:nvSpPr>
        <dsp:cNvPr id="0" name=""/>
        <dsp:cNvSpPr/>
      </dsp:nvSpPr>
      <dsp:spPr>
        <a:xfrm>
          <a:off x="175382" y="678196"/>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593B84D-E04C-BB45-AFE5-C5D4AEB60085}">
      <dsp:nvSpPr>
        <dsp:cNvPr id="0" name=""/>
        <dsp:cNvSpPr/>
      </dsp:nvSpPr>
      <dsp:spPr>
        <a:xfrm>
          <a:off x="144264"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F0ED868-7AF7-5848-871E-1C95B4A734B8}">
      <dsp:nvSpPr>
        <dsp:cNvPr id="0" name=""/>
        <dsp:cNvSpPr/>
      </dsp:nvSpPr>
      <dsp:spPr>
        <a:xfrm rot="18900000">
          <a:off x="1118967" y="2696930"/>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0B5892C-7FEC-484F-A700-79212D8BC8DB}">
      <dsp:nvSpPr>
        <dsp:cNvPr id="0" name=""/>
        <dsp:cNvSpPr/>
      </dsp:nvSpPr>
      <dsp:spPr>
        <a:xfrm>
          <a:off x="1146127" y="2724090"/>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CA364E4E-5E64-5547-8236-678DC679CBD5}">
      <dsp:nvSpPr>
        <dsp:cNvPr id="0" name=""/>
        <dsp:cNvSpPr/>
      </dsp:nvSpPr>
      <dsp:spPr>
        <a:xfrm>
          <a:off x="1414081" y="1662247"/>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Début juin : exclusion des députés Girondins. Soulèvement fédéraliste dans le sud-ouest et le sud-est</a:t>
          </a:r>
        </a:p>
      </dsp:txBody>
      <dsp:txXfrm>
        <a:off x="1414081" y="1662247"/>
        <a:ext cx="1775021" cy="984050"/>
      </dsp:txXfrm>
    </dsp:sp>
    <dsp:sp modelId="{DB707A0A-6BE8-4341-8760-3736F99A55F5}">
      <dsp:nvSpPr>
        <dsp:cNvPr id="0" name=""/>
        <dsp:cNvSpPr/>
      </dsp:nvSpPr>
      <dsp:spPr>
        <a:xfrm>
          <a:off x="1414081" y="2646297"/>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juin</a:t>
          </a:r>
        </a:p>
      </dsp:txBody>
      <dsp:txXfrm>
        <a:off x="1414081" y="2646297"/>
        <a:ext cx="1775021" cy="345747"/>
      </dsp:txXfrm>
    </dsp:sp>
    <dsp:sp modelId="{1583847F-F4E5-8747-94A3-1A04E4E55872}">
      <dsp:nvSpPr>
        <dsp:cNvPr id="0" name=""/>
        <dsp:cNvSpPr/>
      </dsp:nvSpPr>
      <dsp:spPr>
        <a:xfrm>
          <a:off x="1241207" y="1662247"/>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E83B887-00D3-A94F-B1A1-A9C42C59EF97}">
      <dsp:nvSpPr>
        <dsp:cNvPr id="0" name=""/>
        <dsp:cNvSpPr/>
      </dsp:nvSpPr>
      <dsp:spPr>
        <a:xfrm>
          <a:off x="1209532"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FD389A2-0D40-394D-9A61-201B6365C44F}">
      <dsp:nvSpPr>
        <dsp:cNvPr id="0" name=""/>
        <dsp:cNvSpPr/>
      </dsp:nvSpPr>
      <dsp:spPr>
        <a:xfrm rot="8100000">
          <a:off x="2184792" y="383082"/>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B4A1976-B3B3-474C-ABA4-4DAA15A32CE9}">
      <dsp:nvSpPr>
        <dsp:cNvPr id="0" name=""/>
        <dsp:cNvSpPr/>
      </dsp:nvSpPr>
      <dsp:spPr>
        <a:xfrm>
          <a:off x="2211952" y="410242"/>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8ECFD385-2210-4442-B6A2-A54502D0C714}">
      <dsp:nvSpPr>
        <dsp:cNvPr id="0" name=""/>
        <dsp:cNvSpPr/>
      </dsp:nvSpPr>
      <dsp:spPr>
        <a:xfrm>
          <a:off x="2479906" y="678196"/>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La constitution est adoptée par la Convention</a:t>
          </a:r>
        </a:p>
      </dsp:txBody>
      <dsp:txXfrm>
        <a:off x="2479906" y="678196"/>
        <a:ext cx="1775021" cy="984050"/>
      </dsp:txXfrm>
    </dsp:sp>
    <dsp:sp modelId="{E91D7712-8412-8848-BBB7-63DF562B3CBF}">
      <dsp:nvSpPr>
        <dsp:cNvPr id="0" name=""/>
        <dsp:cNvSpPr/>
      </dsp:nvSpPr>
      <dsp:spPr>
        <a:xfrm>
          <a:off x="2479906" y="332449"/>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24 juin</a:t>
          </a:r>
        </a:p>
      </dsp:txBody>
      <dsp:txXfrm>
        <a:off x="2479906" y="332449"/>
        <a:ext cx="1775021" cy="345747"/>
      </dsp:txXfrm>
    </dsp:sp>
    <dsp:sp modelId="{8B951309-2E41-4248-BB42-15329D2F4B45}">
      <dsp:nvSpPr>
        <dsp:cNvPr id="0" name=""/>
        <dsp:cNvSpPr/>
      </dsp:nvSpPr>
      <dsp:spPr>
        <a:xfrm>
          <a:off x="2307033" y="678196"/>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5F9BBDC-D349-0C43-B647-71A33D5A0F53}">
      <dsp:nvSpPr>
        <dsp:cNvPr id="0" name=""/>
        <dsp:cNvSpPr/>
      </dsp:nvSpPr>
      <dsp:spPr>
        <a:xfrm>
          <a:off x="2275357"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E2AD9FA-9785-CD41-AE71-A1AA51374614}">
      <dsp:nvSpPr>
        <dsp:cNvPr id="0" name=""/>
        <dsp:cNvSpPr/>
      </dsp:nvSpPr>
      <dsp:spPr>
        <a:xfrm rot="18900000">
          <a:off x="3250618" y="2696930"/>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B70FEB1-CE58-2A44-A410-72F7E8677D2E}">
      <dsp:nvSpPr>
        <dsp:cNvPr id="0" name=""/>
        <dsp:cNvSpPr/>
      </dsp:nvSpPr>
      <dsp:spPr>
        <a:xfrm>
          <a:off x="3277778" y="2724090"/>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A065D92B-E79B-DF4E-979B-757F15ABFF55}">
      <dsp:nvSpPr>
        <dsp:cNvPr id="0" name=""/>
        <dsp:cNvSpPr/>
      </dsp:nvSpPr>
      <dsp:spPr>
        <a:xfrm>
          <a:off x="3545732" y="1662247"/>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La destruction de la Vendée est décidée par la Convention</a:t>
          </a:r>
        </a:p>
      </dsp:txBody>
      <dsp:txXfrm>
        <a:off x="3545732" y="1662247"/>
        <a:ext cx="1775021" cy="984050"/>
      </dsp:txXfrm>
    </dsp:sp>
    <dsp:sp modelId="{D6DBCF14-9B4D-EF4C-BA30-7DC75B9DF92A}">
      <dsp:nvSpPr>
        <dsp:cNvPr id="0" name=""/>
        <dsp:cNvSpPr/>
      </dsp:nvSpPr>
      <dsp:spPr>
        <a:xfrm>
          <a:off x="3545732" y="2646297"/>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 août</a:t>
          </a:r>
        </a:p>
      </dsp:txBody>
      <dsp:txXfrm>
        <a:off x="3545732" y="2646297"/>
        <a:ext cx="1775021" cy="345747"/>
      </dsp:txXfrm>
    </dsp:sp>
    <dsp:sp modelId="{1EA45589-885C-AD40-B3E9-9EEF9AD74865}">
      <dsp:nvSpPr>
        <dsp:cNvPr id="0" name=""/>
        <dsp:cNvSpPr/>
      </dsp:nvSpPr>
      <dsp:spPr>
        <a:xfrm>
          <a:off x="3372858" y="1662247"/>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19338DF-0235-0144-85D0-0DCBB1F35868}">
      <dsp:nvSpPr>
        <dsp:cNvPr id="0" name=""/>
        <dsp:cNvSpPr/>
      </dsp:nvSpPr>
      <dsp:spPr>
        <a:xfrm>
          <a:off x="3341183"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75B651B-98BA-2F48-878E-12D22C1E9A07}">
      <dsp:nvSpPr>
        <dsp:cNvPr id="0" name=""/>
        <dsp:cNvSpPr/>
      </dsp:nvSpPr>
      <dsp:spPr>
        <a:xfrm rot="8100000">
          <a:off x="4316443" y="383082"/>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8700E34-C26C-6A42-A496-EB8422D859E2}">
      <dsp:nvSpPr>
        <dsp:cNvPr id="0" name=""/>
        <dsp:cNvSpPr/>
      </dsp:nvSpPr>
      <dsp:spPr>
        <a:xfrm>
          <a:off x="4343603" y="410242"/>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2F06793D-F907-3946-A3FF-35BE3C287C45}">
      <dsp:nvSpPr>
        <dsp:cNvPr id="0" name=""/>
        <dsp:cNvSpPr/>
      </dsp:nvSpPr>
      <dsp:spPr>
        <a:xfrm>
          <a:off x="4611557" y="678196"/>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l’Assemblée met la Terreur à l’ordre du jour</a:t>
          </a:r>
        </a:p>
      </dsp:txBody>
      <dsp:txXfrm>
        <a:off x="4611557" y="678196"/>
        <a:ext cx="1775021" cy="984050"/>
      </dsp:txXfrm>
    </dsp:sp>
    <dsp:sp modelId="{EFE63662-AF9F-A44B-B028-CA387C6E46AA}">
      <dsp:nvSpPr>
        <dsp:cNvPr id="0" name=""/>
        <dsp:cNvSpPr/>
      </dsp:nvSpPr>
      <dsp:spPr>
        <a:xfrm>
          <a:off x="4611557" y="332449"/>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5 sept.</a:t>
          </a:r>
        </a:p>
      </dsp:txBody>
      <dsp:txXfrm>
        <a:off x="4611557" y="332449"/>
        <a:ext cx="1775021" cy="345747"/>
      </dsp:txXfrm>
    </dsp:sp>
    <dsp:sp modelId="{A2933150-50DF-AC4D-AC45-C7B17FA5A360}">
      <dsp:nvSpPr>
        <dsp:cNvPr id="0" name=""/>
        <dsp:cNvSpPr/>
      </dsp:nvSpPr>
      <dsp:spPr>
        <a:xfrm>
          <a:off x="4438684" y="678196"/>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9795E52-EB7F-A14D-85EF-974837019778}">
      <dsp:nvSpPr>
        <dsp:cNvPr id="0" name=""/>
        <dsp:cNvSpPr/>
      </dsp:nvSpPr>
      <dsp:spPr>
        <a:xfrm>
          <a:off x="4407008"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822C19F-64A1-CD4F-8E7E-6AD8D552387D}">
      <dsp:nvSpPr>
        <dsp:cNvPr id="0" name=""/>
        <dsp:cNvSpPr/>
      </dsp:nvSpPr>
      <dsp:spPr>
        <a:xfrm rot="18900000">
          <a:off x="5382269" y="2696930"/>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072EF8B-D5BF-5549-9FFC-6AB93BFB0423}">
      <dsp:nvSpPr>
        <dsp:cNvPr id="0" name=""/>
        <dsp:cNvSpPr/>
      </dsp:nvSpPr>
      <dsp:spPr>
        <a:xfrm>
          <a:off x="5409429" y="2724090"/>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E8EC411B-39BE-1245-AC4F-F9990696088D}">
      <dsp:nvSpPr>
        <dsp:cNvPr id="0" name=""/>
        <dsp:cNvSpPr/>
      </dsp:nvSpPr>
      <dsp:spPr>
        <a:xfrm>
          <a:off x="5677383" y="1662247"/>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le maximum des grains et des fourrages est décrété</a:t>
          </a:r>
        </a:p>
      </dsp:txBody>
      <dsp:txXfrm>
        <a:off x="5677383" y="1662247"/>
        <a:ext cx="1775021" cy="984050"/>
      </dsp:txXfrm>
    </dsp:sp>
    <dsp:sp modelId="{5833635B-F30D-AF4A-BA3D-2A1DFAA8BD79}">
      <dsp:nvSpPr>
        <dsp:cNvPr id="0" name=""/>
        <dsp:cNvSpPr/>
      </dsp:nvSpPr>
      <dsp:spPr>
        <a:xfrm>
          <a:off x="5677383" y="2646297"/>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11 sept.</a:t>
          </a:r>
        </a:p>
      </dsp:txBody>
      <dsp:txXfrm>
        <a:off x="5677383" y="2646297"/>
        <a:ext cx="1775021" cy="345747"/>
      </dsp:txXfrm>
    </dsp:sp>
    <dsp:sp modelId="{2601FBE7-C3DD-5D4C-8E91-9552F79D421A}">
      <dsp:nvSpPr>
        <dsp:cNvPr id="0" name=""/>
        <dsp:cNvSpPr/>
      </dsp:nvSpPr>
      <dsp:spPr>
        <a:xfrm>
          <a:off x="5504509" y="1662247"/>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ECB3603-032A-FD4D-96DB-F58D425A9A57}">
      <dsp:nvSpPr>
        <dsp:cNvPr id="0" name=""/>
        <dsp:cNvSpPr/>
      </dsp:nvSpPr>
      <dsp:spPr>
        <a:xfrm>
          <a:off x="5472833"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29A8C8C4-6CCD-5C48-BD85-F4FD810099F5}">
      <dsp:nvSpPr>
        <dsp:cNvPr id="0" name=""/>
        <dsp:cNvSpPr/>
      </dsp:nvSpPr>
      <dsp:spPr>
        <a:xfrm rot="8100000">
          <a:off x="6448094" y="383082"/>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0B07809-7C87-984A-8A82-05BC04690C0B}">
      <dsp:nvSpPr>
        <dsp:cNvPr id="0" name=""/>
        <dsp:cNvSpPr/>
      </dsp:nvSpPr>
      <dsp:spPr>
        <a:xfrm>
          <a:off x="6475254" y="410242"/>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F8B234EF-72CF-2042-B7DD-9ADDEC49383C}">
      <dsp:nvSpPr>
        <dsp:cNvPr id="0" name=""/>
        <dsp:cNvSpPr/>
      </dsp:nvSpPr>
      <dsp:spPr>
        <a:xfrm>
          <a:off x="6743208" y="678196"/>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t>la Convention décide de détruire Lyon</a:t>
          </a:r>
        </a:p>
      </dsp:txBody>
      <dsp:txXfrm>
        <a:off x="6743208" y="678196"/>
        <a:ext cx="1775021" cy="984050"/>
      </dsp:txXfrm>
    </dsp:sp>
    <dsp:sp modelId="{02C4EA39-4E75-A94A-BB53-F061E52D9AFC}">
      <dsp:nvSpPr>
        <dsp:cNvPr id="0" name=""/>
        <dsp:cNvSpPr/>
      </dsp:nvSpPr>
      <dsp:spPr>
        <a:xfrm>
          <a:off x="6743208" y="332449"/>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12 oct. 1793</a:t>
          </a:r>
        </a:p>
      </dsp:txBody>
      <dsp:txXfrm>
        <a:off x="6743208" y="332449"/>
        <a:ext cx="1775021" cy="345747"/>
      </dsp:txXfrm>
    </dsp:sp>
    <dsp:sp modelId="{0DE8585D-A43F-DD47-B16E-74FEADF196FF}">
      <dsp:nvSpPr>
        <dsp:cNvPr id="0" name=""/>
        <dsp:cNvSpPr/>
      </dsp:nvSpPr>
      <dsp:spPr>
        <a:xfrm>
          <a:off x="6570335" y="678196"/>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3A3C0D0-DB6D-3F40-B3A2-2B30E45D5C14}">
      <dsp:nvSpPr>
        <dsp:cNvPr id="0" name=""/>
        <dsp:cNvSpPr/>
      </dsp:nvSpPr>
      <dsp:spPr>
        <a:xfrm>
          <a:off x="6538659"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8832CBA-F602-154E-A6E5-0A111ECD3DEB}">
      <dsp:nvSpPr>
        <dsp:cNvPr id="0" name=""/>
        <dsp:cNvSpPr/>
      </dsp:nvSpPr>
      <dsp:spPr>
        <a:xfrm rot="18900000">
          <a:off x="7513920" y="2696930"/>
          <a:ext cx="244480" cy="244480"/>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56AE8E9-2F70-624A-A5BC-6FAD6DC4921B}">
      <dsp:nvSpPr>
        <dsp:cNvPr id="0" name=""/>
        <dsp:cNvSpPr/>
      </dsp:nvSpPr>
      <dsp:spPr>
        <a:xfrm>
          <a:off x="7541079" y="2724090"/>
          <a:ext cx="190161" cy="19016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DCE67B6A-63F1-D043-A1CC-B0962AD41C7F}">
      <dsp:nvSpPr>
        <dsp:cNvPr id="0" name=""/>
        <dsp:cNvSpPr/>
      </dsp:nvSpPr>
      <dsp:spPr>
        <a:xfrm>
          <a:off x="7809034" y="1662247"/>
          <a:ext cx="1775021" cy="984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a:t>La reine Marie Antoinette est guillotinée</a:t>
          </a:r>
        </a:p>
      </dsp:txBody>
      <dsp:txXfrm>
        <a:off x="7809034" y="1662247"/>
        <a:ext cx="1775021" cy="984050"/>
      </dsp:txXfrm>
    </dsp:sp>
    <dsp:sp modelId="{EB91CD29-1E9C-E849-8B3A-8163819B6489}">
      <dsp:nvSpPr>
        <dsp:cNvPr id="0" name=""/>
        <dsp:cNvSpPr/>
      </dsp:nvSpPr>
      <dsp:spPr>
        <a:xfrm>
          <a:off x="7809034" y="2646297"/>
          <a:ext cx="1775021" cy="34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16 oct.</a:t>
          </a:r>
        </a:p>
      </dsp:txBody>
      <dsp:txXfrm>
        <a:off x="7809034" y="2646297"/>
        <a:ext cx="1775021" cy="345747"/>
      </dsp:txXfrm>
    </dsp:sp>
    <dsp:sp modelId="{89D5ACCD-A1F5-5E40-8760-0BCC0299B31E}">
      <dsp:nvSpPr>
        <dsp:cNvPr id="0" name=""/>
        <dsp:cNvSpPr/>
      </dsp:nvSpPr>
      <dsp:spPr>
        <a:xfrm>
          <a:off x="7636160" y="1662247"/>
          <a:ext cx="0" cy="98405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BEE1544-E08F-1541-B9C1-6D6ABF7AD472}">
      <dsp:nvSpPr>
        <dsp:cNvPr id="0" name=""/>
        <dsp:cNvSpPr/>
      </dsp:nvSpPr>
      <dsp:spPr>
        <a:xfrm>
          <a:off x="7604484" y="1631129"/>
          <a:ext cx="62234" cy="62234"/>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9E38E-D755-2843-ACCB-1283EBB719CD}">
      <dsp:nvSpPr>
        <dsp:cNvPr id="0" name=""/>
        <dsp:cNvSpPr/>
      </dsp:nvSpPr>
      <dsp:spPr>
        <a:xfrm>
          <a:off x="0" y="2318544"/>
          <a:ext cx="5913437"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4EB15FEE-84D8-9445-9A16-7DDFA0A8F174}">
      <dsp:nvSpPr>
        <dsp:cNvPr id="0" name=""/>
        <dsp:cNvSpPr/>
      </dsp:nvSpPr>
      <dsp:spPr>
        <a:xfrm rot="8100000">
          <a:off x="66101" y="551809"/>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FDE5FE1-F7C0-154B-991C-4091757FD87E}">
      <dsp:nvSpPr>
        <dsp:cNvPr id="0" name=""/>
        <dsp:cNvSpPr/>
      </dsp:nvSpPr>
      <dsp:spPr>
        <a:xfrm>
          <a:off x="100101" y="585809"/>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9EE1DE3B-A5D8-E545-A653-6D13AD961705}">
      <dsp:nvSpPr>
        <dsp:cNvPr id="0" name=""/>
        <dsp:cNvSpPr/>
      </dsp:nvSpPr>
      <dsp:spPr>
        <a:xfrm>
          <a:off x="435543" y="945965"/>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Nouvelle constitution donnant naissance au Directoire</a:t>
          </a:r>
        </a:p>
      </dsp:txBody>
      <dsp:txXfrm>
        <a:off x="435543" y="945965"/>
        <a:ext cx="1264069" cy="1372578"/>
      </dsp:txXfrm>
    </dsp:sp>
    <dsp:sp modelId="{8E0790E8-E342-2540-ABAF-49FE4A9414B2}">
      <dsp:nvSpPr>
        <dsp:cNvPr id="0" name=""/>
        <dsp:cNvSpPr/>
      </dsp:nvSpPr>
      <dsp:spPr>
        <a:xfrm>
          <a:off x="435543" y="463708"/>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sept. 1795</a:t>
          </a:r>
        </a:p>
      </dsp:txBody>
      <dsp:txXfrm>
        <a:off x="435543" y="463708"/>
        <a:ext cx="1264069" cy="482257"/>
      </dsp:txXfrm>
    </dsp:sp>
    <dsp:sp modelId="{A0A6B722-C6F1-9340-87CB-5F502EE92D82}">
      <dsp:nvSpPr>
        <dsp:cNvPr id="0" name=""/>
        <dsp:cNvSpPr/>
      </dsp:nvSpPr>
      <dsp:spPr>
        <a:xfrm>
          <a:off x="219129" y="945965"/>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5D47CC7-AFFE-C142-A63F-230C3101B381}">
      <dsp:nvSpPr>
        <dsp:cNvPr id="0" name=""/>
        <dsp:cNvSpPr/>
      </dsp:nvSpPr>
      <dsp:spPr>
        <a:xfrm>
          <a:off x="204889"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6AC151D-CE51-4243-AB2D-9439C2D5D05E}">
      <dsp:nvSpPr>
        <dsp:cNvPr id="0" name=""/>
        <dsp:cNvSpPr/>
      </dsp:nvSpPr>
      <dsp:spPr>
        <a:xfrm rot="18900000">
          <a:off x="908323" y="3779222"/>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BEAEBA3-4A26-D141-AE34-2BC119ACC6E4}">
      <dsp:nvSpPr>
        <dsp:cNvPr id="0" name=""/>
        <dsp:cNvSpPr/>
      </dsp:nvSpPr>
      <dsp:spPr>
        <a:xfrm>
          <a:off x="942323" y="3813222"/>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24CAA2AA-452B-2A4E-BA6B-0C6114C282F4}">
      <dsp:nvSpPr>
        <dsp:cNvPr id="0" name=""/>
        <dsp:cNvSpPr/>
      </dsp:nvSpPr>
      <dsp:spPr>
        <a:xfrm>
          <a:off x="1277765" y="2318544"/>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a:t>Insurrection royaliste. Elle est écrasée</a:t>
          </a:r>
        </a:p>
      </dsp:txBody>
      <dsp:txXfrm>
        <a:off x="1277765" y="2318544"/>
        <a:ext cx="1264069" cy="1372578"/>
      </dsp:txXfrm>
    </dsp:sp>
    <dsp:sp modelId="{8F8A653D-C02E-A346-B992-D48F4C4B42F2}">
      <dsp:nvSpPr>
        <dsp:cNvPr id="0" name=""/>
        <dsp:cNvSpPr/>
      </dsp:nvSpPr>
      <dsp:spPr>
        <a:xfrm>
          <a:off x="1277765" y="3691122"/>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oct. 1795</a:t>
          </a:r>
        </a:p>
      </dsp:txBody>
      <dsp:txXfrm>
        <a:off x="1277765" y="3691122"/>
        <a:ext cx="1264069" cy="482257"/>
      </dsp:txXfrm>
    </dsp:sp>
    <dsp:sp modelId="{A313B212-BF1A-424B-935F-46C29AD29F9F}">
      <dsp:nvSpPr>
        <dsp:cNvPr id="0" name=""/>
        <dsp:cNvSpPr/>
      </dsp:nvSpPr>
      <dsp:spPr>
        <a:xfrm>
          <a:off x="1061351" y="2318544"/>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BD40506-E8AB-C744-9DAF-B33CA7C79115}">
      <dsp:nvSpPr>
        <dsp:cNvPr id="0" name=""/>
        <dsp:cNvSpPr/>
      </dsp:nvSpPr>
      <dsp:spPr>
        <a:xfrm>
          <a:off x="1047111"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F5176C7-289C-FA42-818E-BDB4396CD791}">
      <dsp:nvSpPr>
        <dsp:cNvPr id="0" name=""/>
        <dsp:cNvSpPr/>
      </dsp:nvSpPr>
      <dsp:spPr>
        <a:xfrm rot="8100000">
          <a:off x="1750544" y="551809"/>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E0DF1B0-E426-CD47-825D-FD01EE5F93BD}">
      <dsp:nvSpPr>
        <dsp:cNvPr id="0" name=""/>
        <dsp:cNvSpPr/>
      </dsp:nvSpPr>
      <dsp:spPr>
        <a:xfrm>
          <a:off x="1784545" y="585809"/>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6C20CD90-0AD2-C746-9397-062F00CD9706}">
      <dsp:nvSpPr>
        <dsp:cNvPr id="0" name=""/>
        <dsp:cNvSpPr/>
      </dsp:nvSpPr>
      <dsp:spPr>
        <a:xfrm>
          <a:off x="2119987" y="945965"/>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tentative de renversement du directoire par Gracchus Baboeuf</a:t>
          </a:r>
        </a:p>
      </dsp:txBody>
      <dsp:txXfrm>
        <a:off x="2119987" y="945965"/>
        <a:ext cx="1264069" cy="1372578"/>
      </dsp:txXfrm>
    </dsp:sp>
    <dsp:sp modelId="{38976493-C5F4-AD44-B436-D8C18034F230}">
      <dsp:nvSpPr>
        <dsp:cNvPr id="0" name=""/>
        <dsp:cNvSpPr/>
      </dsp:nvSpPr>
      <dsp:spPr>
        <a:xfrm>
          <a:off x="2119987" y="463708"/>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1796</a:t>
          </a:r>
        </a:p>
      </dsp:txBody>
      <dsp:txXfrm>
        <a:off x="2119987" y="463708"/>
        <a:ext cx="1264069" cy="482257"/>
      </dsp:txXfrm>
    </dsp:sp>
    <dsp:sp modelId="{CE780A72-AE17-0446-96A7-C6CEDCB71014}">
      <dsp:nvSpPr>
        <dsp:cNvPr id="0" name=""/>
        <dsp:cNvSpPr/>
      </dsp:nvSpPr>
      <dsp:spPr>
        <a:xfrm>
          <a:off x="1903572" y="945965"/>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14266E8-65C7-8140-82D6-B6D7B598A576}">
      <dsp:nvSpPr>
        <dsp:cNvPr id="0" name=""/>
        <dsp:cNvSpPr/>
      </dsp:nvSpPr>
      <dsp:spPr>
        <a:xfrm>
          <a:off x="1889332"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7444855-A3F7-734C-8F5D-FD1C096C6E11}">
      <dsp:nvSpPr>
        <dsp:cNvPr id="0" name=""/>
        <dsp:cNvSpPr/>
      </dsp:nvSpPr>
      <dsp:spPr>
        <a:xfrm rot="18900000">
          <a:off x="2592766" y="3779222"/>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7FDD63D-976E-BD46-8FB1-A46A193D385B}">
      <dsp:nvSpPr>
        <dsp:cNvPr id="0" name=""/>
        <dsp:cNvSpPr/>
      </dsp:nvSpPr>
      <dsp:spPr>
        <a:xfrm>
          <a:off x="2626766" y="3813222"/>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06878C03-92D3-A649-8950-D948068C0728}">
      <dsp:nvSpPr>
        <dsp:cNvPr id="0" name=""/>
        <dsp:cNvSpPr/>
      </dsp:nvSpPr>
      <dsp:spPr>
        <a:xfrm>
          <a:off x="2962208" y="2318544"/>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a:t>Victoire électorale des royalistes à l’Assemblée, mais les députés sont exclus.</a:t>
          </a:r>
        </a:p>
      </dsp:txBody>
      <dsp:txXfrm>
        <a:off x="2962208" y="2318544"/>
        <a:ext cx="1264069" cy="1372578"/>
      </dsp:txXfrm>
    </dsp:sp>
    <dsp:sp modelId="{D3195551-366F-DD48-85D5-502A59EEC8B1}">
      <dsp:nvSpPr>
        <dsp:cNvPr id="0" name=""/>
        <dsp:cNvSpPr/>
      </dsp:nvSpPr>
      <dsp:spPr>
        <a:xfrm>
          <a:off x="2962208" y="3691122"/>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1797</a:t>
          </a:r>
        </a:p>
      </dsp:txBody>
      <dsp:txXfrm>
        <a:off x="2962208" y="3691122"/>
        <a:ext cx="1264069" cy="482257"/>
      </dsp:txXfrm>
    </dsp:sp>
    <dsp:sp modelId="{62798054-6B0D-A546-8C2D-CB48521B87D0}">
      <dsp:nvSpPr>
        <dsp:cNvPr id="0" name=""/>
        <dsp:cNvSpPr/>
      </dsp:nvSpPr>
      <dsp:spPr>
        <a:xfrm>
          <a:off x="2745794" y="2318544"/>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80E44E7-5932-BA42-A100-A3A83A9E6CC2}">
      <dsp:nvSpPr>
        <dsp:cNvPr id="0" name=""/>
        <dsp:cNvSpPr/>
      </dsp:nvSpPr>
      <dsp:spPr>
        <a:xfrm>
          <a:off x="2731554"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52B2A2E-7FBB-5F4A-A7AC-521098327E12}">
      <dsp:nvSpPr>
        <dsp:cNvPr id="0" name=""/>
        <dsp:cNvSpPr/>
      </dsp:nvSpPr>
      <dsp:spPr>
        <a:xfrm rot="8100000">
          <a:off x="3434988" y="551809"/>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4D4C85B-B73E-354C-9B4D-C7BA43902350}">
      <dsp:nvSpPr>
        <dsp:cNvPr id="0" name=""/>
        <dsp:cNvSpPr/>
      </dsp:nvSpPr>
      <dsp:spPr>
        <a:xfrm>
          <a:off x="3468988" y="585809"/>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E5C80C26-AAF1-644C-B5AC-0045F517AF87}">
      <dsp:nvSpPr>
        <dsp:cNvPr id="0" name=""/>
        <dsp:cNvSpPr/>
      </dsp:nvSpPr>
      <dsp:spPr>
        <a:xfrm>
          <a:off x="3804430" y="945965"/>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de nombreux jacobins sont élus mais l’élection est invalidée</a:t>
          </a:r>
        </a:p>
      </dsp:txBody>
      <dsp:txXfrm>
        <a:off x="3804430" y="945965"/>
        <a:ext cx="1264069" cy="1372578"/>
      </dsp:txXfrm>
    </dsp:sp>
    <dsp:sp modelId="{21565CA9-36DD-9D47-B62B-FD8BB006FEE2}">
      <dsp:nvSpPr>
        <dsp:cNvPr id="0" name=""/>
        <dsp:cNvSpPr/>
      </dsp:nvSpPr>
      <dsp:spPr>
        <a:xfrm>
          <a:off x="3804430" y="463708"/>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1798</a:t>
          </a:r>
        </a:p>
      </dsp:txBody>
      <dsp:txXfrm>
        <a:off x="3804430" y="463708"/>
        <a:ext cx="1264069" cy="482257"/>
      </dsp:txXfrm>
    </dsp:sp>
    <dsp:sp modelId="{440832CE-7AD8-1F4F-B1AB-3140DF0905A2}">
      <dsp:nvSpPr>
        <dsp:cNvPr id="0" name=""/>
        <dsp:cNvSpPr/>
      </dsp:nvSpPr>
      <dsp:spPr>
        <a:xfrm>
          <a:off x="3588016" y="945965"/>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8A393A4-97AD-6441-8097-7082483C3F67}">
      <dsp:nvSpPr>
        <dsp:cNvPr id="0" name=""/>
        <dsp:cNvSpPr/>
      </dsp:nvSpPr>
      <dsp:spPr>
        <a:xfrm>
          <a:off x="3573775"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38B1A00-0FC3-F143-BE0C-BD06EF73F97B}">
      <dsp:nvSpPr>
        <dsp:cNvPr id="0" name=""/>
        <dsp:cNvSpPr/>
      </dsp:nvSpPr>
      <dsp:spPr>
        <a:xfrm rot="18900000">
          <a:off x="4277209" y="3779222"/>
          <a:ext cx="306055" cy="306055"/>
        </a:xfrm>
        <a:prstGeom prst="teardrop">
          <a:avLst>
            <a:gd name="adj" fmla="val 115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E59ED9B-D156-3447-8C3A-E0F8F0D393A0}">
      <dsp:nvSpPr>
        <dsp:cNvPr id="0" name=""/>
        <dsp:cNvSpPr/>
      </dsp:nvSpPr>
      <dsp:spPr>
        <a:xfrm>
          <a:off x="4311209" y="3813222"/>
          <a:ext cx="238055" cy="238055"/>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82D4BBD2-610D-3A45-9B8F-62011A6A3756}">
      <dsp:nvSpPr>
        <dsp:cNvPr id="0" name=""/>
        <dsp:cNvSpPr/>
      </dsp:nvSpPr>
      <dsp:spPr>
        <a:xfrm>
          <a:off x="4646652" y="2318544"/>
          <a:ext cx="1264069" cy="137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a:t>le général Bonaparte renverse le Directoire avec le soutien de l’armée de Paris</a:t>
          </a:r>
        </a:p>
      </dsp:txBody>
      <dsp:txXfrm>
        <a:off x="4646652" y="2318544"/>
        <a:ext cx="1264069" cy="1372578"/>
      </dsp:txXfrm>
    </dsp:sp>
    <dsp:sp modelId="{A0F5317D-E02B-C446-A8DD-C61582037FAF}">
      <dsp:nvSpPr>
        <dsp:cNvPr id="0" name=""/>
        <dsp:cNvSpPr/>
      </dsp:nvSpPr>
      <dsp:spPr>
        <a:xfrm>
          <a:off x="4646652" y="3691122"/>
          <a:ext cx="1264069" cy="48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kern="1200"/>
            <a:t>9 nov. 1799</a:t>
          </a:r>
        </a:p>
      </dsp:txBody>
      <dsp:txXfrm>
        <a:off x="4646652" y="3691122"/>
        <a:ext cx="1264069" cy="482257"/>
      </dsp:txXfrm>
    </dsp:sp>
    <dsp:sp modelId="{9B4A2756-1850-F545-A875-E0C0F19C3B06}">
      <dsp:nvSpPr>
        <dsp:cNvPr id="0" name=""/>
        <dsp:cNvSpPr/>
      </dsp:nvSpPr>
      <dsp:spPr>
        <a:xfrm>
          <a:off x="4430237" y="2318544"/>
          <a:ext cx="0" cy="137257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A005F6F-03AC-0C46-ADFD-EFA4CD917968}">
      <dsp:nvSpPr>
        <dsp:cNvPr id="0" name=""/>
        <dsp:cNvSpPr/>
      </dsp:nvSpPr>
      <dsp:spPr>
        <a:xfrm>
          <a:off x="4415997" y="2275140"/>
          <a:ext cx="77909" cy="86806"/>
        </a:xfrm>
        <a:prstGeom prst="ellipse">
          <a:avLst/>
        </a:prstGeom>
        <a:gradFill rotWithShape="0">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w="6350" cap="flat" cmpd="sng" algn="ctr">
          <a:solidFill>
            <a:schemeClr val="l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FFD93-D1AA-A84B-B22A-AEB59D26E72C}">
      <dsp:nvSpPr>
        <dsp:cNvPr id="0" name=""/>
        <dsp:cNvSpPr/>
      </dsp:nvSpPr>
      <dsp:spPr>
        <a:xfrm>
          <a:off x="1268" y="127052"/>
          <a:ext cx="1593937" cy="8503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fr-FR" sz="1500" kern="1200" dirty="0"/>
            <a:t>Sous le Directoire</a:t>
          </a:r>
        </a:p>
      </dsp:txBody>
      <dsp:txXfrm>
        <a:off x="1268" y="127052"/>
        <a:ext cx="1593937" cy="566908"/>
      </dsp:txXfrm>
    </dsp:sp>
    <dsp:sp modelId="{151DA17B-E125-A545-88A8-DA45395810A8}">
      <dsp:nvSpPr>
        <dsp:cNvPr id="0" name=""/>
        <dsp:cNvSpPr/>
      </dsp:nvSpPr>
      <dsp:spPr>
        <a:xfrm>
          <a:off x="327737" y="693961"/>
          <a:ext cx="1593937" cy="262862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1796-1797 : campagne d'Italie</a:t>
          </a:r>
        </a:p>
        <a:p>
          <a:pPr marL="114300" lvl="1" indent="-114300" algn="l" defTabSz="666750">
            <a:lnSpc>
              <a:spcPct val="90000"/>
            </a:lnSpc>
            <a:spcBef>
              <a:spcPct val="0"/>
            </a:spcBef>
            <a:spcAft>
              <a:spcPct val="15000"/>
            </a:spcAft>
            <a:buChar char="•"/>
          </a:pPr>
          <a:r>
            <a:rPr lang="fr-FR" sz="1500" kern="1200" dirty="0"/>
            <a:t>1798-1799 : campagne d'Egypte</a:t>
          </a:r>
        </a:p>
      </dsp:txBody>
      <dsp:txXfrm>
        <a:off x="374422" y="740646"/>
        <a:ext cx="1500567" cy="2535254"/>
      </dsp:txXfrm>
    </dsp:sp>
    <dsp:sp modelId="{65DB30A3-530F-2E4D-9C02-6832247895FA}">
      <dsp:nvSpPr>
        <dsp:cNvPr id="0" name=""/>
        <dsp:cNvSpPr/>
      </dsp:nvSpPr>
      <dsp:spPr>
        <a:xfrm>
          <a:off x="1836840" y="212084"/>
          <a:ext cx="512266" cy="3968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1836840" y="291453"/>
        <a:ext cx="393213" cy="238106"/>
      </dsp:txXfrm>
    </dsp:sp>
    <dsp:sp modelId="{15B8DC1A-BABA-6143-880B-5FC5C8E91B82}">
      <dsp:nvSpPr>
        <dsp:cNvPr id="0" name=""/>
        <dsp:cNvSpPr/>
      </dsp:nvSpPr>
      <dsp:spPr>
        <a:xfrm>
          <a:off x="2561745" y="127052"/>
          <a:ext cx="1593937" cy="8503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fr-FR" sz="1500" kern="1200" dirty="0"/>
            <a:t>Sous le Consulat</a:t>
          </a:r>
        </a:p>
      </dsp:txBody>
      <dsp:txXfrm>
        <a:off x="2561745" y="127052"/>
        <a:ext cx="1593937" cy="566908"/>
      </dsp:txXfrm>
    </dsp:sp>
    <dsp:sp modelId="{0869BDEB-3D68-6048-A392-1CA36C1119CE}">
      <dsp:nvSpPr>
        <dsp:cNvPr id="0" name=""/>
        <dsp:cNvSpPr/>
      </dsp:nvSpPr>
      <dsp:spPr>
        <a:xfrm>
          <a:off x="2888214" y="693961"/>
          <a:ext cx="1593937" cy="262862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1801 : paix de Lunéville avec les Autrichiens</a:t>
          </a:r>
        </a:p>
        <a:p>
          <a:pPr marL="114300" lvl="1" indent="-114300" algn="l" defTabSz="666750">
            <a:lnSpc>
              <a:spcPct val="90000"/>
            </a:lnSpc>
            <a:spcBef>
              <a:spcPct val="0"/>
            </a:spcBef>
            <a:spcAft>
              <a:spcPct val="15000"/>
            </a:spcAft>
            <a:buChar char="•"/>
          </a:pPr>
          <a:r>
            <a:rPr lang="fr-FR" sz="1500" kern="1200" dirty="0"/>
            <a:t>1802 : Paix d'Amiens avec l'Angleterre</a:t>
          </a:r>
        </a:p>
      </dsp:txBody>
      <dsp:txXfrm>
        <a:off x="2934899" y="740646"/>
        <a:ext cx="1500567" cy="2535254"/>
      </dsp:txXfrm>
    </dsp:sp>
    <dsp:sp modelId="{7167308F-1403-3D41-88FA-A2EE6E537BB7}">
      <dsp:nvSpPr>
        <dsp:cNvPr id="0" name=""/>
        <dsp:cNvSpPr/>
      </dsp:nvSpPr>
      <dsp:spPr>
        <a:xfrm>
          <a:off x="4397317" y="212084"/>
          <a:ext cx="512266" cy="3968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4397317" y="291453"/>
        <a:ext cx="393213" cy="238106"/>
      </dsp:txXfrm>
    </dsp:sp>
    <dsp:sp modelId="{817AED20-E505-FC46-9EC0-0CF0D07DA933}">
      <dsp:nvSpPr>
        <dsp:cNvPr id="0" name=""/>
        <dsp:cNvSpPr/>
      </dsp:nvSpPr>
      <dsp:spPr>
        <a:xfrm>
          <a:off x="5122223" y="127052"/>
          <a:ext cx="1593937" cy="8503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fr-FR" sz="1500" kern="1200" dirty="0"/>
            <a:t>Apogée de  l'Empire </a:t>
          </a:r>
        </a:p>
      </dsp:txBody>
      <dsp:txXfrm>
        <a:off x="5122223" y="127052"/>
        <a:ext cx="1593937" cy="566908"/>
      </dsp:txXfrm>
    </dsp:sp>
    <dsp:sp modelId="{E4A78795-FDB2-A143-8F48-53772DBE47D8}">
      <dsp:nvSpPr>
        <dsp:cNvPr id="0" name=""/>
        <dsp:cNvSpPr/>
      </dsp:nvSpPr>
      <dsp:spPr>
        <a:xfrm>
          <a:off x="5448692" y="693961"/>
          <a:ext cx="1593937" cy="262862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1805 : Austerlitz et Ulm</a:t>
          </a:r>
        </a:p>
        <a:p>
          <a:pPr marL="114300" lvl="1" indent="-114300" algn="l" defTabSz="666750">
            <a:lnSpc>
              <a:spcPct val="90000"/>
            </a:lnSpc>
            <a:spcBef>
              <a:spcPct val="0"/>
            </a:spcBef>
            <a:spcAft>
              <a:spcPct val="15000"/>
            </a:spcAft>
            <a:buChar char="•"/>
          </a:pPr>
          <a:r>
            <a:rPr lang="fr-FR" sz="1500" kern="1200" dirty="0"/>
            <a:t>1806 : Iéna et </a:t>
          </a:r>
          <a:r>
            <a:rPr lang="fr-FR" sz="1500" kern="1200" dirty="0" err="1"/>
            <a:t>Auerstadt</a:t>
          </a:r>
          <a:endParaRPr lang="fr-FR" sz="1500" kern="1200" dirty="0"/>
        </a:p>
        <a:p>
          <a:pPr marL="114300" lvl="1" indent="-114300" algn="l" defTabSz="666750">
            <a:lnSpc>
              <a:spcPct val="90000"/>
            </a:lnSpc>
            <a:spcBef>
              <a:spcPct val="0"/>
            </a:spcBef>
            <a:spcAft>
              <a:spcPct val="15000"/>
            </a:spcAft>
            <a:buChar char="•"/>
          </a:pPr>
          <a:r>
            <a:rPr lang="fr-FR" sz="1500" kern="1200" dirty="0"/>
            <a:t>1807 : Eylau</a:t>
          </a:r>
        </a:p>
      </dsp:txBody>
      <dsp:txXfrm>
        <a:off x="5495377" y="740646"/>
        <a:ext cx="1500567" cy="2535254"/>
      </dsp:txXfrm>
    </dsp:sp>
    <dsp:sp modelId="{43BDB485-0687-B744-8182-53A52A410A0D}">
      <dsp:nvSpPr>
        <dsp:cNvPr id="0" name=""/>
        <dsp:cNvSpPr/>
      </dsp:nvSpPr>
      <dsp:spPr>
        <a:xfrm>
          <a:off x="6957795" y="212084"/>
          <a:ext cx="512266" cy="3968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6957795" y="291453"/>
        <a:ext cx="393213" cy="238106"/>
      </dsp:txXfrm>
    </dsp:sp>
    <dsp:sp modelId="{363F4A72-C47D-5043-96E0-A0B4F1670E4E}">
      <dsp:nvSpPr>
        <dsp:cNvPr id="0" name=""/>
        <dsp:cNvSpPr/>
      </dsp:nvSpPr>
      <dsp:spPr>
        <a:xfrm>
          <a:off x="7682700" y="127052"/>
          <a:ext cx="1593937" cy="8503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fr-FR" sz="1500" kern="1200" dirty="0"/>
            <a:t>Déclin de l'Empire</a:t>
          </a:r>
        </a:p>
      </dsp:txBody>
      <dsp:txXfrm>
        <a:off x="7682700" y="127052"/>
        <a:ext cx="1593937" cy="566908"/>
      </dsp:txXfrm>
    </dsp:sp>
    <dsp:sp modelId="{F0B687B4-EF57-D540-B356-0BBF01FCF992}">
      <dsp:nvSpPr>
        <dsp:cNvPr id="0" name=""/>
        <dsp:cNvSpPr/>
      </dsp:nvSpPr>
      <dsp:spPr>
        <a:xfrm>
          <a:off x="8009169" y="693961"/>
          <a:ext cx="1593937" cy="262862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1808 : soulèvement espagnol</a:t>
          </a:r>
        </a:p>
        <a:p>
          <a:pPr marL="114300" lvl="1" indent="-114300" algn="l" defTabSz="666750">
            <a:lnSpc>
              <a:spcPct val="90000"/>
            </a:lnSpc>
            <a:spcBef>
              <a:spcPct val="0"/>
            </a:spcBef>
            <a:spcAft>
              <a:spcPct val="15000"/>
            </a:spcAft>
            <a:buChar char="•"/>
          </a:pPr>
          <a:r>
            <a:rPr lang="fr-FR" sz="1500" kern="1200" dirty="0"/>
            <a:t>1812 : retraite de Russie</a:t>
          </a:r>
        </a:p>
        <a:p>
          <a:pPr marL="114300" lvl="1" indent="-114300" algn="l" defTabSz="666750">
            <a:lnSpc>
              <a:spcPct val="90000"/>
            </a:lnSpc>
            <a:spcBef>
              <a:spcPct val="0"/>
            </a:spcBef>
            <a:spcAft>
              <a:spcPct val="15000"/>
            </a:spcAft>
            <a:buChar char="•"/>
          </a:pPr>
          <a:r>
            <a:rPr lang="fr-FR" sz="1500" kern="1200" dirty="0"/>
            <a:t>1813 : campagne d’Allemagne</a:t>
          </a:r>
        </a:p>
        <a:p>
          <a:pPr marL="114300" lvl="1" indent="-114300" algn="l" defTabSz="666750">
            <a:lnSpc>
              <a:spcPct val="90000"/>
            </a:lnSpc>
            <a:spcBef>
              <a:spcPct val="0"/>
            </a:spcBef>
            <a:spcAft>
              <a:spcPct val="15000"/>
            </a:spcAft>
            <a:buChar char="•"/>
          </a:pPr>
          <a:r>
            <a:rPr lang="fr-FR" sz="1500" kern="1200" dirty="0"/>
            <a:t>1814 : campagne de France</a:t>
          </a:r>
        </a:p>
      </dsp:txBody>
      <dsp:txXfrm>
        <a:off x="8055854" y="740646"/>
        <a:ext cx="1500567" cy="2535254"/>
      </dsp:txXfrm>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5498937-7275-3046-9C3C-01EAE88EA8F2}" type="datetimeFigureOut">
              <a:rPr lang="fr-FR" smtClean="0"/>
              <a:t>19/08/2022</a:t>
            </a:fld>
            <a:endParaRPr lang="fr-FR"/>
          </a:p>
        </p:txBody>
      </p:sp>
      <p:sp>
        <p:nvSpPr>
          <p:cNvPr id="5" name="Footer Placeholder 4"/>
          <p:cNvSpPr>
            <a:spLocks noGrp="1"/>
          </p:cNvSpPr>
          <p:nvPr>
            <p:ph type="ftr" sz="quarter" idx="11"/>
          </p:nvPr>
        </p:nvSpPr>
        <p:spPr>
          <a:xfrm>
            <a:off x="2416500" y="329307"/>
            <a:ext cx="4973915" cy="309201"/>
          </a:xfrm>
        </p:spPr>
        <p:txBody>
          <a:bodyPr/>
          <a:lstStyle/>
          <a:p>
            <a:endParaRPr lang="fr-FR"/>
          </a:p>
        </p:txBody>
      </p:sp>
      <p:sp>
        <p:nvSpPr>
          <p:cNvPr id="6" name="Slide Number Placeholder 5"/>
          <p:cNvSpPr>
            <a:spLocks noGrp="1"/>
          </p:cNvSpPr>
          <p:nvPr>
            <p:ph type="sldNum" sz="quarter" idx="12"/>
          </p:nvPr>
        </p:nvSpPr>
        <p:spPr>
          <a:xfrm>
            <a:off x="1437664" y="798973"/>
            <a:ext cx="811019" cy="503578"/>
          </a:xfrm>
        </p:spPr>
        <p:txBody>
          <a:bodyPr/>
          <a:lstStyle/>
          <a:p>
            <a:fld id="{D1DCFBB5-BAD2-2F4E-802C-2BF2DB858A2F}" type="slidenum">
              <a:rPr lang="fr-FR" smtClean="0"/>
              <a:t>‹N°›</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466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5498937-7275-3046-9C3C-01EAE88EA8F2}"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DCFBB5-BAD2-2F4E-802C-2BF2DB858A2F}" type="slidenum">
              <a:rPr lang="fr-FR" smtClean="0"/>
              <a:t>‹N°›</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9702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5498937-7275-3046-9C3C-01EAE88EA8F2}"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DCFBB5-BAD2-2F4E-802C-2BF2DB858A2F}" type="slidenum">
              <a:rPr lang="fr-FR" smtClean="0"/>
              <a:t>‹N°›</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04112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498937-7275-3046-9C3C-01EAE88EA8F2}" type="datetimeFigureOut">
              <a:rPr lang="fr-FR" smtClean="0"/>
              <a:t>19/08/2022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DCFBB5-BAD2-2F4E-802C-2BF2DB858A2F}" type="slidenum">
              <a:rPr lang="fr-FR" smtClean="0"/>
              <a:t>‹N°›</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8616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5498937-7275-3046-9C3C-01EAE88EA8F2}" type="datetimeFigureOut">
              <a:rPr lang="fr-FR" smtClean="0"/>
              <a:t>19/08/2022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1DCFBB5-BAD2-2F4E-802C-2BF2DB858A2F}"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788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5498937-7275-3046-9C3C-01EAE88EA8F2}" type="datetimeFigureOut">
              <a:rPr lang="fr-FR" smtClean="0"/>
              <a:t>19/08/2022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1DCFBB5-BAD2-2F4E-802C-2BF2DB858A2F}" type="slidenum">
              <a:rPr lang="fr-FR" smtClean="0"/>
              <a:t>‹N°›</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038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498937-7275-3046-9C3C-01EAE88EA8F2}" type="datetimeFigureOut">
              <a:rPr lang="fr-FR" smtClean="0"/>
              <a:t>19/08/2022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1DCFBB5-BAD2-2F4E-802C-2BF2DB858A2F}" type="slidenum">
              <a:rPr lang="fr-FR" smtClean="0"/>
              <a:t>‹N°›</a:t>
            </a:fld>
            <a:endParaRPr lang="fr-FR"/>
          </a:p>
        </p:txBody>
      </p:sp>
    </p:spTree>
    <p:extLst>
      <p:ext uri="{BB962C8B-B14F-4D97-AF65-F5344CB8AC3E}">
        <p14:creationId xmlns:p14="http://schemas.microsoft.com/office/powerpoint/2010/main" val="129105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5498937-7275-3046-9C3C-01EAE88EA8F2}" type="datetimeFigureOut">
              <a:rPr lang="fr-FR" smtClean="0"/>
              <a:t>19/08/2022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DCFBB5-BAD2-2F4E-802C-2BF2DB858A2F}" type="slidenum">
              <a:rPr lang="fr-FR" smtClean="0"/>
              <a:t>‹N°›</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0322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5498937-7275-3046-9C3C-01EAE88EA8F2}" type="datetimeFigureOut">
              <a:rPr lang="fr-FR" smtClean="0"/>
              <a:t>19/08/2022</a:t>
            </a:fld>
            <a:endParaRPr lang="fr-FR"/>
          </a:p>
        </p:txBody>
      </p:sp>
      <p:sp>
        <p:nvSpPr>
          <p:cNvPr id="6" name="Footer Placeholder 5"/>
          <p:cNvSpPr>
            <a:spLocks noGrp="1"/>
          </p:cNvSpPr>
          <p:nvPr>
            <p:ph type="ftr" sz="quarter" idx="11"/>
          </p:nvPr>
        </p:nvSpPr>
        <p:spPr>
          <a:xfrm>
            <a:off x="1447382" y="318640"/>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D1DCFBB5-BAD2-2F4E-802C-2BF2DB858A2F}" type="slidenum">
              <a:rPr lang="fr-FR" smtClean="0"/>
              <a:t>‹N°›</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72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5498937-7275-3046-9C3C-01EAE88EA8F2}"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DCFBB5-BAD2-2F4E-802C-2BF2DB858A2F}" type="slidenum">
              <a:rPr lang="fr-FR" smtClean="0"/>
              <a:t>‹N°›</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92330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5498937-7275-3046-9C3C-01EAE88EA8F2}" type="datetimeFigureOut">
              <a:rPr lang="fr-FR" smtClean="0"/>
              <a:t>19/08/2022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DCFBB5-BAD2-2F4E-802C-2BF2DB858A2F}" type="slidenum">
              <a:rPr lang="fr-FR" smtClean="0"/>
              <a:t>‹N°›</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581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5498937-7275-3046-9C3C-01EAE88EA8F2}" type="datetimeFigureOut">
              <a:rPr lang="fr-FR" smtClean="0"/>
              <a:t>19/08/2022</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1DCFBB5-BAD2-2F4E-802C-2BF2DB858A2F}" type="slidenum">
              <a:rPr lang="fr-FR" smtClean="0"/>
              <a:t>‹N°›</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7196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fr.wikipedia.org/wiki/Convention_nationale#cite_note-2"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B26C994-3194-E84F-A862-C868181EAF56}"/>
              </a:ext>
            </a:extLst>
          </p:cNvPr>
          <p:cNvPicPr>
            <a:picLocks noChangeAspect="1"/>
          </p:cNvPicPr>
          <p:nvPr/>
        </p:nvPicPr>
        <p:blipFill rotWithShape="1">
          <a:blip r:embed="rId2">
            <a:alphaModFix amt="50000"/>
            <a:extLst/>
          </a:blip>
          <a:srcRect t="14771" r="-1" b="-1"/>
          <a:stretch/>
        </p:blipFill>
        <p:spPr>
          <a:xfrm>
            <a:off x="-1" y="10"/>
            <a:ext cx="12192001" cy="6857990"/>
          </a:xfrm>
          <a:prstGeom prst="rect">
            <a:avLst/>
          </a:prstGeom>
        </p:spPr>
      </p:pic>
      <p:sp>
        <p:nvSpPr>
          <p:cNvPr id="2" name="Titre 1">
            <a:extLst>
              <a:ext uri="{FF2B5EF4-FFF2-40B4-BE49-F238E27FC236}">
                <a16:creationId xmlns:a16="http://schemas.microsoft.com/office/drawing/2014/main" id="{EE12AD31-23DE-094B-862D-F9D8B9D5A250}"/>
              </a:ext>
            </a:extLst>
          </p:cNvPr>
          <p:cNvSpPr>
            <a:spLocks noGrp="1"/>
          </p:cNvSpPr>
          <p:nvPr>
            <p:ph type="ctrTitle"/>
          </p:nvPr>
        </p:nvSpPr>
        <p:spPr>
          <a:xfrm>
            <a:off x="4976636" y="992221"/>
            <a:ext cx="6247308" cy="4873558"/>
          </a:xfrm>
        </p:spPr>
        <p:txBody>
          <a:bodyPr anchor="ctr">
            <a:normAutofit/>
          </a:bodyPr>
          <a:lstStyle/>
          <a:p>
            <a:r>
              <a:rPr lang="fr-FR" sz="4800"/>
              <a:t>La Révolution française et le premier Empire (1789-1815)</a:t>
            </a:r>
          </a:p>
        </p:txBody>
      </p:sp>
      <p:sp>
        <p:nvSpPr>
          <p:cNvPr id="3" name="Sous-titre 2">
            <a:extLst>
              <a:ext uri="{FF2B5EF4-FFF2-40B4-BE49-F238E27FC236}">
                <a16:creationId xmlns:a16="http://schemas.microsoft.com/office/drawing/2014/main" id="{1B3D3B6C-3024-8847-A55B-E0EA8BADA93D}"/>
              </a:ext>
            </a:extLst>
          </p:cNvPr>
          <p:cNvSpPr>
            <a:spLocks noGrp="1"/>
          </p:cNvSpPr>
          <p:nvPr>
            <p:ph type="subTitle" idx="1"/>
          </p:nvPr>
        </p:nvSpPr>
        <p:spPr>
          <a:xfrm>
            <a:off x="968056" y="996610"/>
            <a:ext cx="3363901" cy="4864780"/>
          </a:xfrm>
        </p:spPr>
        <p:txBody>
          <a:bodyPr anchor="ctr">
            <a:normAutofit/>
          </a:bodyPr>
          <a:lstStyle/>
          <a:p>
            <a:pPr algn="r"/>
            <a:r>
              <a:rPr lang="fr-FR" sz="2000"/>
              <a:t>Chapitre 1</a:t>
            </a:r>
          </a:p>
        </p:txBody>
      </p:sp>
      <p:cxnSp>
        <p:nvCxnSpPr>
          <p:cNvPr id="10" name="Straight Connector 13">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94536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8" name="Rectangle 17">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D60928E2-0AC5-064D-B9B3-2F7C039CF8E4}"/>
              </a:ext>
            </a:extLst>
          </p:cNvPr>
          <p:cNvSpPr>
            <a:spLocks noGrp="1"/>
          </p:cNvSpPr>
          <p:nvPr>
            <p:ph type="body" idx="1"/>
          </p:nvPr>
        </p:nvSpPr>
        <p:spPr>
          <a:xfrm>
            <a:off x="868353" y="802298"/>
            <a:ext cx="2717810" cy="5116985"/>
          </a:xfrm>
        </p:spPr>
        <p:txBody>
          <a:bodyPr vert="horz" lIns="91440" tIns="91440" rIns="91440" bIns="91440" rtlCol="0" anchor="ctr">
            <a:normAutofit/>
          </a:bodyPr>
          <a:lstStyle/>
          <a:p>
            <a:pPr algn="r"/>
            <a:r>
              <a:rPr lang="en-US" sz="2000" cap="all" dirty="0">
                <a:solidFill>
                  <a:srgbClr val="FFFFFF"/>
                </a:solidFill>
              </a:rPr>
              <a:t>Première </a:t>
            </a:r>
            <a:r>
              <a:rPr lang="en-US" sz="2000" cap="all" dirty="0" err="1">
                <a:solidFill>
                  <a:srgbClr val="FFFFFF"/>
                </a:solidFill>
              </a:rPr>
              <a:t>partie</a:t>
            </a:r>
            <a:endParaRPr lang="en-US" sz="2000" cap="all" dirty="0">
              <a:solidFill>
                <a:srgbClr val="FFFFFF"/>
              </a:solidFill>
            </a:endParaRPr>
          </a:p>
        </p:txBody>
      </p:sp>
      <p:sp useBgFill="1">
        <p:nvSpPr>
          <p:cNvPr id="20" name="Rectangle 19">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CCF7CF2-C98C-C94B-AC45-89A6AAFBDE22}"/>
              </a:ext>
            </a:extLst>
          </p:cNvPr>
          <p:cNvSpPr>
            <a:spLocks noGrp="1"/>
          </p:cNvSpPr>
          <p:nvPr>
            <p:ph type="title"/>
          </p:nvPr>
        </p:nvSpPr>
        <p:spPr>
          <a:xfrm>
            <a:off x="4669998" y="802298"/>
            <a:ext cx="6384854" cy="5116985"/>
          </a:xfrm>
        </p:spPr>
        <p:txBody>
          <a:bodyPr vert="horz" lIns="91440" tIns="45720" rIns="91440" bIns="0" rtlCol="0" anchor="ctr">
            <a:normAutofit/>
          </a:bodyPr>
          <a:lstStyle/>
          <a:p>
            <a:r>
              <a:rPr lang="en-US" sz="6000"/>
              <a:t>La Nation en révolution (1789-1792)</a:t>
            </a:r>
            <a:br>
              <a:rPr lang="en-US" sz="6000"/>
            </a:br>
            <a:endParaRPr lang="en-US" sz="6000"/>
          </a:p>
        </p:txBody>
      </p:sp>
    </p:spTree>
    <p:extLst>
      <p:ext uri="{BB962C8B-B14F-4D97-AF65-F5344CB8AC3E}">
        <p14:creationId xmlns:p14="http://schemas.microsoft.com/office/powerpoint/2010/main" val="266931859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itre 3">
            <a:extLst>
              <a:ext uri="{FF2B5EF4-FFF2-40B4-BE49-F238E27FC236}">
                <a16:creationId xmlns:a16="http://schemas.microsoft.com/office/drawing/2014/main" id="{135DA113-313E-E949-81D0-ED5D8742AF41}"/>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sz="3200"/>
              <a:t>Louis XVI (1754-1792)</a:t>
            </a:r>
          </a:p>
        </p:txBody>
      </p:sp>
      <p:sp>
        <p:nvSpPr>
          <p:cNvPr id="25" name="Rectangle 2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Espace réservé du texte 5">
            <a:extLst>
              <a:ext uri="{FF2B5EF4-FFF2-40B4-BE49-F238E27FC236}">
                <a16:creationId xmlns:a16="http://schemas.microsoft.com/office/drawing/2014/main" id="{4BEBCCF4-0ABD-524E-9A1A-9A79B2A3612C}"/>
              </a:ext>
            </a:extLst>
          </p:cNvPr>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r>
              <a:rPr lang="en-US" dirty="0" err="1"/>
              <a:t>Devenu</a:t>
            </a:r>
            <a:r>
              <a:rPr lang="en-US" dirty="0"/>
              <a:t> </a:t>
            </a:r>
            <a:r>
              <a:rPr lang="en-US" dirty="0" err="1"/>
              <a:t>roi</a:t>
            </a:r>
            <a:r>
              <a:rPr lang="en-US" dirty="0"/>
              <a:t> </a:t>
            </a:r>
            <a:r>
              <a:rPr lang="en-US" dirty="0" err="1"/>
              <a:t>à</a:t>
            </a:r>
            <a:r>
              <a:rPr lang="en-US" dirty="0"/>
              <a:t> 19 </a:t>
            </a:r>
            <a:r>
              <a:rPr lang="en-US" dirty="0" err="1"/>
              <a:t>ans</a:t>
            </a:r>
            <a:r>
              <a:rPr lang="en-US" dirty="0"/>
              <a:t>, </a:t>
            </a:r>
            <a:r>
              <a:rPr lang="en-US" dirty="0" err="1"/>
              <a:t>ce</a:t>
            </a:r>
            <a:r>
              <a:rPr lang="en-US" dirty="0"/>
              <a:t> </a:t>
            </a:r>
            <a:r>
              <a:rPr lang="en-US" dirty="0" err="1"/>
              <a:t>jeune</a:t>
            </a:r>
            <a:r>
              <a:rPr lang="en-US" dirty="0"/>
              <a:t> homme </a:t>
            </a:r>
            <a:r>
              <a:rPr lang="en-US" dirty="0" err="1"/>
              <a:t>timide</a:t>
            </a:r>
            <a:r>
              <a:rPr lang="en-US" dirty="0"/>
              <a:t> et </a:t>
            </a:r>
            <a:r>
              <a:rPr lang="en-US" dirty="0" err="1"/>
              <a:t>consciencieux</a:t>
            </a:r>
            <a:r>
              <a:rPr lang="en-US" dirty="0"/>
              <a:t> </a:t>
            </a:r>
            <a:r>
              <a:rPr lang="en-US" dirty="0" err="1"/>
              <a:t>hérite</a:t>
            </a:r>
            <a:r>
              <a:rPr lang="en-US" dirty="0"/>
              <a:t> </a:t>
            </a:r>
            <a:r>
              <a:rPr lang="en-US" dirty="0" err="1"/>
              <a:t>d’une</a:t>
            </a:r>
            <a:r>
              <a:rPr lang="en-US" dirty="0"/>
              <a:t> situation </a:t>
            </a:r>
            <a:r>
              <a:rPr lang="en-US" dirty="0" err="1"/>
              <a:t>financière</a:t>
            </a:r>
            <a:r>
              <a:rPr lang="en-US" dirty="0"/>
              <a:t> </a:t>
            </a:r>
            <a:r>
              <a:rPr lang="en-US" dirty="0" err="1"/>
              <a:t>catastrophique</a:t>
            </a:r>
            <a:r>
              <a:rPr lang="en-US" dirty="0"/>
              <a:t>. Il </a:t>
            </a:r>
            <a:r>
              <a:rPr lang="en-US" dirty="0" err="1"/>
              <a:t>entame</a:t>
            </a:r>
            <a:r>
              <a:rPr lang="en-US" dirty="0"/>
              <a:t> </a:t>
            </a:r>
            <a:r>
              <a:rPr lang="en-US" dirty="0" err="1"/>
              <a:t>alors</a:t>
            </a:r>
            <a:r>
              <a:rPr lang="en-US" dirty="0"/>
              <a:t> </a:t>
            </a:r>
            <a:r>
              <a:rPr lang="en-US" dirty="0" err="1"/>
              <a:t>une</a:t>
            </a:r>
            <a:r>
              <a:rPr lang="en-US" dirty="0"/>
              <a:t> tentative de </a:t>
            </a:r>
            <a:r>
              <a:rPr lang="en-US" dirty="0" err="1"/>
              <a:t>réforme</a:t>
            </a:r>
            <a:r>
              <a:rPr lang="en-US" dirty="0"/>
              <a:t> de </a:t>
            </a:r>
            <a:r>
              <a:rPr lang="en-US" dirty="0" err="1"/>
              <a:t>l’État</a:t>
            </a:r>
            <a:r>
              <a:rPr lang="en-US" dirty="0"/>
              <a:t> </a:t>
            </a:r>
            <a:r>
              <a:rPr lang="en-US" dirty="0" err="1"/>
              <a:t>mais</a:t>
            </a:r>
            <a:r>
              <a:rPr lang="en-US" dirty="0"/>
              <a:t> son </a:t>
            </a:r>
            <a:r>
              <a:rPr lang="en-US" dirty="0" err="1"/>
              <a:t>indécision</a:t>
            </a:r>
            <a:r>
              <a:rPr lang="en-US" dirty="0"/>
              <a:t> et les </a:t>
            </a:r>
            <a:r>
              <a:rPr lang="en-US" dirty="0" err="1"/>
              <a:t>blocages</a:t>
            </a:r>
            <a:r>
              <a:rPr lang="en-US" dirty="0"/>
              <a:t> de la </a:t>
            </a:r>
            <a:r>
              <a:rPr lang="en-US" dirty="0" err="1"/>
              <a:t>société</a:t>
            </a:r>
            <a:r>
              <a:rPr lang="en-US" dirty="0"/>
              <a:t> </a:t>
            </a:r>
            <a:r>
              <a:rPr lang="en-US" dirty="0" err="1"/>
              <a:t>conduisent</a:t>
            </a:r>
            <a:r>
              <a:rPr lang="en-US" dirty="0"/>
              <a:t> </a:t>
            </a:r>
            <a:r>
              <a:rPr lang="en-US" dirty="0" err="1"/>
              <a:t>à</a:t>
            </a:r>
            <a:r>
              <a:rPr lang="en-US" dirty="0"/>
              <a:t> </a:t>
            </a:r>
            <a:r>
              <a:rPr lang="en-US" dirty="0" err="1"/>
              <a:t>l’explosion</a:t>
            </a:r>
            <a:r>
              <a:rPr lang="en-US" dirty="0"/>
              <a:t> </a:t>
            </a:r>
            <a:r>
              <a:rPr lang="en-US" dirty="0" err="1"/>
              <a:t>révolutionnaire</a:t>
            </a:r>
            <a:r>
              <a:rPr lang="en-US" dirty="0"/>
              <a:t>. </a:t>
            </a:r>
          </a:p>
        </p:txBody>
      </p:sp>
      <p:pic>
        <p:nvPicPr>
          <p:cNvPr id="8" name="Espace réservé du contenu 7">
            <a:extLst>
              <a:ext uri="{FF2B5EF4-FFF2-40B4-BE49-F238E27FC236}">
                <a16:creationId xmlns:a16="http://schemas.microsoft.com/office/drawing/2014/main" id="{FEBA018E-15A2-F440-8F61-76E1F11AAF59}"/>
              </a:ext>
            </a:extLst>
          </p:cNvPr>
          <p:cNvPicPr>
            <a:picLocks noGrp="1" noChangeAspect="1"/>
          </p:cNvPicPr>
          <p:nvPr>
            <p:ph idx="1"/>
          </p:nvPr>
        </p:nvPicPr>
        <p:blipFill>
          <a:blip r:embed="rId3"/>
          <a:stretch>
            <a:fillRect/>
          </a:stretch>
        </p:blipFill>
        <p:spPr>
          <a:xfrm>
            <a:off x="6487646" y="805583"/>
            <a:ext cx="4173971" cy="4660762"/>
          </a:xfrm>
          <a:prstGeom prst="rect">
            <a:avLst/>
          </a:prstGeom>
        </p:spPr>
      </p:pic>
      <p:pic>
        <p:nvPicPr>
          <p:cNvPr id="27" name="Picture 2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9" name="Straight Connector 2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138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carte&#10;&#10;Description générée automatiquement">
            <a:extLst>
              <a:ext uri="{FF2B5EF4-FFF2-40B4-BE49-F238E27FC236}">
                <a16:creationId xmlns:a16="http://schemas.microsoft.com/office/drawing/2014/main" id="{F052D2C8-9E5A-1F4D-A27D-DC972C4562FC}"/>
              </a:ext>
            </a:extLst>
          </p:cNvPr>
          <p:cNvPicPr>
            <a:picLocks noGrp="1" noChangeAspect="1"/>
          </p:cNvPicPr>
          <p:nvPr>
            <p:ph idx="1"/>
          </p:nvPr>
        </p:nvPicPr>
        <p:blipFill>
          <a:blip r:embed="rId2"/>
          <a:stretch>
            <a:fillRect/>
          </a:stretch>
        </p:blipFill>
        <p:spPr>
          <a:xfrm>
            <a:off x="2240591" y="643467"/>
            <a:ext cx="7710817" cy="5571066"/>
          </a:xfrm>
          <a:prstGeom prst="rect">
            <a:avLst/>
          </a:prstGeom>
        </p:spPr>
      </p:pic>
    </p:spTree>
    <p:extLst>
      <p:ext uri="{BB962C8B-B14F-4D97-AF65-F5344CB8AC3E}">
        <p14:creationId xmlns:p14="http://schemas.microsoft.com/office/powerpoint/2010/main" val="591711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A86B93D-0879-4BC3-B616-90E504482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20E885D-F4D2-48FD-95D9-DA0751F3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5432F9E6-42B6-DA4F-8822-BDBDC9836594}"/>
              </a:ext>
            </a:extLst>
          </p:cNvPr>
          <p:cNvSpPr>
            <a:spLocks noGrp="1"/>
          </p:cNvSpPr>
          <p:nvPr>
            <p:ph type="title"/>
          </p:nvPr>
        </p:nvSpPr>
        <p:spPr>
          <a:xfrm>
            <a:off x="7555992" y="2307409"/>
            <a:ext cx="3157577" cy="3747316"/>
          </a:xfrm>
        </p:spPr>
        <p:txBody>
          <a:bodyPr anchor="t">
            <a:normAutofit/>
          </a:bodyPr>
          <a:lstStyle/>
          <a:p>
            <a:r>
              <a:rPr lang="fr-FR" sz="2200"/>
              <a:t>Les journées révolutionnaires de l’été 1789</a:t>
            </a:r>
          </a:p>
        </p:txBody>
      </p:sp>
      <p:cxnSp>
        <p:nvCxnSpPr>
          <p:cNvPr id="33" name="Straight Connector 32">
            <a:extLst>
              <a:ext uri="{FF2B5EF4-FFF2-40B4-BE49-F238E27FC236}">
                <a16:creationId xmlns:a16="http://schemas.microsoft.com/office/drawing/2014/main" id="{39EC1CB8-4497-451C-9F6C-6BC9B6505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5" name="Title 1">
            <a:extLst>
              <a:ext uri="{FF2B5EF4-FFF2-40B4-BE49-F238E27FC236}">
                <a16:creationId xmlns:a16="http://schemas.microsoft.com/office/drawing/2014/main" id="{A599AF7C-8D7E-4D1B-AB28-587084B3DEF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graphicFrame>
        <p:nvGraphicFramePr>
          <p:cNvPr id="25" name="Espace réservé du contenu 2">
            <a:extLst>
              <a:ext uri="{FF2B5EF4-FFF2-40B4-BE49-F238E27FC236}">
                <a16:creationId xmlns:a16="http://schemas.microsoft.com/office/drawing/2014/main" id="{EA95D5DD-2534-F077-AEEA-4A9CD6AD8F8B}"/>
              </a:ext>
            </a:extLst>
          </p:cNvPr>
          <p:cNvGraphicFramePr/>
          <p:nvPr>
            <p:extLst>
              <p:ext uri="{D42A27DB-BD31-4B8C-83A1-F6EECF244321}">
                <p14:modId xmlns:p14="http://schemas.microsoft.com/office/powerpoint/2010/main" val="3687041787"/>
              </p:ext>
            </p:extLst>
          </p:nvPr>
        </p:nvGraphicFramePr>
        <p:xfrm>
          <a:off x="1136347" y="803275"/>
          <a:ext cx="5913437" cy="5251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950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5" name="Picture 3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7" name="Straight Connector 3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1" name="Rectangle 4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re 4">
            <a:extLst>
              <a:ext uri="{FF2B5EF4-FFF2-40B4-BE49-F238E27FC236}">
                <a16:creationId xmlns:a16="http://schemas.microsoft.com/office/drawing/2014/main" id="{3F72E62E-0CE2-8A44-AF0E-A40D168CCCE4}"/>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sz="2700"/>
              <a:t>5 mai 1789 : ouverture des états-Généraux</a:t>
            </a:r>
          </a:p>
        </p:txBody>
      </p:sp>
      <p:sp>
        <p:nvSpPr>
          <p:cNvPr id="45" name="Rectangle 4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9" name="Espace réservé du texte 8">
            <a:extLst>
              <a:ext uri="{FF2B5EF4-FFF2-40B4-BE49-F238E27FC236}">
                <a16:creationId xmlns:a16="http://schemas.microsoft.com/office/drawing/2014/main" id="{C205F4AB-B23C-A943-A1C7-F93B60DAFA23}"/>
              </a:ext>
            </a:extLst>
          </p:cNvPr>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r>
              <a:rPr lang="en-US" sz="1500"/>
              <a:t>Les délégués des Trois ordres (clergé, noblesse et Tiers-État) se retrouvent à Versailles au nombre d’environ 1171 députés.  Mais si le Tiers Etat a obtenu le doublement du nombre de ses députés pour être plus proche de la représentation réelle du pays, ils n’ont pu obtenir le vote par tête.  Aussi se sont-ils habillés de noir (tenue de deuil) pour protester. Le roi siège sous un dais au fond de la pièce tandis que Necker, banquier suisse qui a proposé plusieurs fois des réformes, fait son discours devant les députés. À gauche le haut clergé, à droite, le Tiers-Etat.</a:t>
            </a:r>
          </a:p>
        </p:txBody>
      </p:sp>
      <p:pic>
        <p:nvPicPr>
          <p:cNvPr id="11" name="Espace réservé du contenu 10">
            <a:extLst>
              <a:ext uri="{FF2B5EF4-FFF2-40B4-BE49-F238E27FC236}">
                <a16:creationId xmlns:a16="http://schemas.microsoft.com/office/drawing/2014/main" id="{DD43D753-C6F9-594D-BEAB-62FCBC69DCCD}"/>
              </a:ext>
            </a:extLst>
          </p:cNvPr>
          <p:cNvPicPr>
            <a:picLocks noGrp="1" noChangeAspect="1"/>
          </p:cNvPicPr>
          <p:nvPr>
            <p:ph idx="1"/>
          </p:nvPr>
        </p:nvPicPr>
        <p:blipFill>
          <a:blip r:embed="rId3"/>
          <a:stretch>
            <a:fillRect/>
          </a:stretch>
        </p:blipFill>
        <p:spPr>
          <a:xfrm>
            <a:off x="6916653" y="805583"/>
            <a:ext cx="3315957" cy="4660762"/>
          </a:xfrm>
          <a:prstGeom prst="rect">
            <a:avLst/>
          </a:prstGeom>
        </p:spPr>
      </p:pic>
      <p:pic>
        <p:nvPicPr>
          <p:cNvPr id="47" name="Picture 4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9" name="Straight Connector 4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097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3C853E-3842-4594-86A9-051FFAF4D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B591CDC5-6B61-4116-B3B5-0FF42B6E6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25B08984-5BEB-422F-A364-2B41E6A51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8F413B1-54E0-4B16-92AB-1CC5C7D645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Espace réservé du contenu 4">
            <a:extLst>
              <a:ext uri="{FF2B5EF4-FFF2-40B4-BE49-F238E27FC236}">
                <a16:creationId xmlns:a16="http://schemas.microsoft.com/office/drawing/2014/main" id="{9D9FD19D-16FB-CB46-8587-0BAE5DD7777E}"/>
              </a:ext>
            </a:extLst>
          </p:cNvPr>
          <p:cNvPicPr>
            <a:picLocks noGrp="1" noChangeAspect="1"/>
          </p:cNvPicPr>
          <p:nvPr>
            <p:ph idx="1"/>
          </p:nvPr>
        </p:nvPicPr>
        <p:blipFill rotWithShape="1">
          <a:blip r:embed="rId3"/>
          <a:srcRect t="17758" r="-1" b="3014"/>
          <a:stretch/>
        </p:blipFill>
        <p:spPr>
          <a:xfrm>
            <a:off x="20" y="10"/>
            <a:ext cx="12191675" cy="6857990"/>
          </a:xfrm>
          <a:prstGeom prst="rect">
            <a:avLst/>
          </a:prstGeom>
        </p:spPr>
      </p:pic>
      <p:sp>
        <p:nvSpPr>
          <p:cNvPr id="18" name="Rectangle 17">
            <a:extLst>
              <a:ext uri="{FF2B5EF4-FFF2-40B4-BE49-F238E27FC236}">
                <a16:creationId xmlns:a16="http://schemas.microsoft.com/office/drawing/2014/main" id="{2E67E8BF-E4B2-4098-9FB3-9E400BD86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30686" y="4905349"/>
            <a:ext cx="5610646" cy="1450464"/>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809C26F-BDE1-954A-9123-CD37014919D1}"/>
              </a:ext>
            </a:extLst>
          </p:cNvPr>
          <p:cNvSpPr>
            <a:spLocks noGrp="1"/>
          </p:cNvSpPr>
          <p:nvPr>
            <p:ph type="title"/>
          </p:nvPr>
        </p:nvSpPr>
        <p:spPr>
          <a:xfrm>
            <a:off x="6094412" y="5239131"/>
            <a:ext cx="5279490" cy="960087"/>
          </a:xfrm>
        </p:spPr>
        <p:txBody>
          <a:bodyPr vert="horz" lIns="91440" tIns="45720" rIns="91440" bIns="45720" rtlCol="0" anchor="t">
            <a:normAutofit/>
          </a:bodyPr>
          <a:lstStyle/>
          <a:p>
            <a:r>
              <a:rPr lang="en-US" sz="3000">
                <a:solidFill>
                  <a:srgbClr val="FFFFFE"/>
                </a:solidFill>
              </a:rPr>
              <a:t>14 juillet 1790 fête de la fédération </a:t>
            </a:r>
          </a:p>
        </p:txBody>
      </p:sp>
      <p:cxnSp>
        <p:nvCxnSpPr>
          <p:cNvPr id="20" name="Straight Connector 19">
            <a:extLst>
              <a:ext uri="{FF2B5EF4-FFF2-40B4-BE49-F238E27FC236}">
                <a16:creationId xmlns:a16="http://schemas.microsoft.com/office/drawing/2014/main" id="{3781A10F-5DF6-4C9B-AE0B-5249E4399D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1" y="5073596"/>
            <a:ext cx="5283196" cy="0"/>
          </a:xfrm>
          <a:prstGeom prst="line">
            <a:avLst/>
          </a:prstGeom>
          <a:ln w="31750">
            <a:solidFill>
              <a:srgbClr val="5C98A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2071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capture d’écran&#10;&#10;Description générée automatiquement">
            <a:extLst>
              <a:ext uri="{FF2B5EF4-FFF2-40B4-BE49-F238E27FC236}">
                <a16:creationId xmlns:a16="http://schemas.microsoft.com/office/drawing/2014/main" id="{EBC74883-33A1-AF46-9769-4589DC57F68C}"/>
              </a:ext>
            </a:extLst>
          </p:cNvPr>
          <p:cNvPicPr>
            <a:picLocks noGrp="1" noChangeAspect="1"/>
          </p:cNvPicPr>
          <p:nvPr>
            <p:ph idx="1"/>
          </p:nvPr>
        </p:nvPicPr>
        <p:blipFill>
          <a:blip r:embed="rId2"/>
          <a:stretch>
            <a:fillRect/>
          </a:stretch>
        </p:blipFill>
        <p:spPr>
          <a:xfrm>
            <a:off x="840277" y="643467"/>
            <a:ext cx="10511446" cy="5571066"/>
          </a:xfrm>
          <a:prstGeom prst="rect">
            <a:avLst/>
          </a:prstGeom>
        </p:spPr>
      </p:pic>
    </p:spTree>
    <p:extLst>
      <p:ext uri="{BB962C8B-B14F-4D97-AF65-F5344CB8AC3E}">
        <p14:creationId xmlns:p14="http://schemas.microsoft.com/office/powerpoint/2010/main" val="2207583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ous-titre 4">
            <a:extLst>
              <a:ext uri="{FF2B5EF4-FFF2-40B4-BE49-F238E27FC236}">
                <a16:creationId xmlns:a16="http://schemas.microsoft.com/office/drawing/2014/main" id="{52FBC199-6AE4-1F4A-9F56-F263353660DC}"/>
              </a:ext>
            </a:extLst>
          </p:cNvPr>
          <p:cNvSpPr>
            <a:spLocks noGrp="1"/>
          </p:cNvSpPr>
          <p:nvPr>
            <p:ph type="subTitle" idx="1"/>
          </p:nvPr>
        </p:nvSpPr>
        <p:spPr>
          <a:xfrm>
            <a:off x="868353" y="802298"/>
            <a:ext cx="2717810" cy="5116985"/>
          </a:xfrm>
        </p:spPr>
        <p:txBody>
          <a:bodyPr anchor="ctr">
            <a:normAutofit/>
          </a:bodyPr>
          <a:lstStyle/>
          <a:p>
            <a:pPr algn="r"/>
            <a:r>
              <a:rPr lang="fr-FR" sz="2000" dirty="0">
                <a:solidFill>
                  <a:srgbClr val="FFFFFF"/>
                </a:solidFill>
              </a:rPr>
              <a:t>Deuxième parie </a:t>
            </a:r>
          </a:p>
        </p:txBody>
      </p:sp>
      <p:sp useBgFill="1">
        <p:nvSpPr>
          <p:cNvPr id="12" name="Rectangle 11">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DF8C940D-AA1F-3945-A87C-94EF222CC89F}"/>
              </a:ext>
            </a:extLst>
          </p:cNvPr>
          <p:cNvSpPr>
            <a:spLocks noGrp="1"/>
          </p:cNvSpPr>
          <p:nvPr>
            <p:ph type="ctrTitle"/>
          </p:nvPr>
        </p:nvSpPr>
        <p:spPr>
          <a:xfrm>
            <a:off x="4669998" y="802298"/>
            <a:ext cx="6384854" cy="5116985"/>
          </a:xfrm>
        </p:spPr>
        <p:txBody>
          <a:bodyPr anchor="ctr">
            <a:normAutofit/>
          </a:bodyPr>
          <a:lstStyle/>
          <a:p>
            <a:r>
              <a:rPr lang="fr-FR" dirty="0"/>
              <a:t>La Nation déchirée (1792-1799)</a:t>
            </a:r>
            <a:br>
              <a:rPr lang="fr-FR" dirty="0"/>
            </a:br>
            <a:endParaRPr lang="fr-FR" sz="5100" dirty="0"/>
          </a:p>
        </p:txBody>
      </p:sp>
    </p:spTree>
    <p:extLst>
      <p:ext uri="{BB962C8B-B14F-4D97-AF65-F5344CB8AC3E}">
        <p14:creationId xmlns:p14="http://schemas.microsoft.com/office/powerpoint/2010/main" val="356808449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593D0D1F-C0CE-416A-883C-BF1E03F63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4BB6862-3393-46CC-9A80-E400B3206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4C11A427-7DB1-BD4F-AEE9-DF92DAEC17BB}"/>
              </a:ext>
            </a:extLst>
          </p:cNvPr>
          <p:cNvSpPr>
            <a:spLocks noGrp="1"/>
          </p:cNvSpPr>
          <p:nvPr>
            <p:ph type="title"/>
          </p:nvPr>
        </p:nvSpPr>
        <p:spPr>
          <a:xfrm>
            <a:off x="661251" y="1474970"/>
            <a:ext cx="2821967" cy="3144914"/>
          </a:xfrm>
        </p:spPr>
        <p:txBody>
          <a:bodyPr vert="horz" lIns="91440" tIns="45720" rIns="91440" bIns="45720" rtlCol="0" anchor="ctr">
            <a:normAutofit/>
          </a:bodyPr>
          <a:lstStyle/>
          <a:p>
            <a:r>
              <a:rPr lang="en-US"/>
              <a:t>Retour du roi après la fuite à varennes </a:t>
            </a:r>
          </a:p>
        </p:txBody>
      </p:sp>
      <p:grpSp>
        <p:nvGrpSpPr>
          <p:cNvPr id="22" name="Group 21">
            <a:extLst>
              <a:ext uri="{FF2B5EF4-FFF2-40B4-BE49-F238E27FC236}">
                <a16:creationId xmlns:a16="http://schemas.microsoft.com/office/drawing/2014/main" id="{ECD36A4A-123D-46E3-8A64-13B8B3F019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8" y="482170"/>
            <a:ext cx="7560115" cy="5149101"/>
            <a:chOff x="7463258" y="583365"/>
            <a:chExt cx="7560115" cy="5181928"/>
          </a:xfrm>
        </p:grpSpPr>
        <p:sp>
          <p:nvSpPr>
            <p:cNvPr id="23" name="Rectangle 22">
              <a:extLst>
                <a:ext uri="{FF2B5EF4-FFF2-40B4-BE49-F238E27FC236}">
                  <a16:creationId xmlns:a16="http://schemas.microsoft.com/office/drawing/2014/main" id="{612E2361-DAF1-4420-BBBD-218F4138E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D6F994B-14BC-49BA-B34D-17DF3069A4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Espace réservé du contenu 4" descr="Une image contenant table, très coloré, plein, équitation&#10;&#10;Description générée automatiquement">
            <a:extLst>
              <a:ext uri="{FF2B5EF4-FFF2-40B4-BE49-F238E27FC236}">
                <a16:creationId xmlns:a16="http://schemas.microsoft.com/office/drawing/2014/main" id="{ECB2754E-03C1-7A4A-AD63-5DA650B69C5E}"/>
              </a:ext>
            </a:extLst>
          </p:cNvPr>
          <p:cNvPicPr>
            <a:picLocks noGrp="1" noChangeAspect="1"/>
          </p:cNvPicPr>
          <p:nvPr>
            <p:ph idx="1"/>
          </p:nvPr>
        </p:nvPicPr>
        <p:blipFill rotWithShape="1">
          <a:blip r:embed="rId3"/>
          <a:srcRect t="1806"/>
          <a:stretch/>
        </p:blipFill>
        <p:spPr>
          <a:xfrm>
            <a:off x="4618374" y="1116345"/>
            <a:ext cx="6282919" cy="3866172"/>
          </a:xfrm>
          <a:prstGeom prst="rect">
            <a:avLst/>
          </a:prstGeom>
        </p:spPr>
      </p:pic>
      <p:pic>
        <p:nvPicPr>
          <p:cNvPr id="26" name="Picture 25">
            <a:extLst>
              <a:ext uri="{FF2B5EF4-FFF2-40B4-BE49-F238E27FC236}">
                <a16:creationId xmlns:a16="http://schemas.microsoft.com/office/drawing/2014/main" id="{55EC7096-D0A6-471D-AE28-B68D70388E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2E98EB88-99B6-483D-B203-0D5D631005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562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capture d’écran&#10;&#10;Description générée automatiquement">
            <a:extLst>
              <a:ext uri="{FF2B5EF4-FFF2-40B4-BE49-F238E27FC236}">
                <a16:creationId xmlns:a16="http://schemas.microsoft.com/office/drawing/2014/main" id="{1EA8C54B-0E65-B844-9F8D-761BE0051A77}"/>
              </a:ext>
            </a:extLst>
          </p:cNvPr>
          <p:cNvPicPr>
            <a:picLocks noGrp="1" noChangeAspect="1"/>
          </p:cNvPicPr>
          <p:nvPr>
            <p:ph idx="1"/>
          </p:nvPr>
        </p:nvPicPr>
        <p:blipFill>
          <a:blip r:embed="rId2"/>
          <a:stretch>
            <a:fillRect/>
          </a:stretch>
        </p:blipFill>
        <p:spPr>
          <a:xfrm>
            <a:off x="2554817" y="643467"/>
            <a:ext cx="7082365" cy="5571066"/>
          </a:xfrm>
          <a:prstGeom prst="rect">
            <a:avLst/>
          </a:prstGeom>
        </p:spPr>
      </p:pic>
    </p:spTree>
    <p:extLst>
      <p:ext uri="{BB962C8B-B14F-4D97-AF65-F5344CB8AC3E}">
        <p14:creationId xmlns:p14="http://schemas.microsoft.com/office/powerpoint/2010/main" val="2852096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7D3319-E0EC-2E47-A246-A7009D041A32}"/>
              </a:ext>
            </a:extLst>
          </p:cNvPr>
          <p:cNvSpPr>
            <a:spLocks noGrp="1"/>
          </p:cNvSpPr>
          <p:nvPr>
            <p:ph type="title"/>
          </p:nvPr>
        </p:nvSpPr>
        <p:spPr>
          <a:xfrm>
            <a:off x="1451579" y="804519"/>
            <a:ext cx="9603275" cy="1049235"/>
          </a:xfrm>
        </p:spPr>
        <p:txBody>
          <a:bodyPr>
            <a:normAutofit/>
          </a:bodyPr>
          <a:lstStyle/>
          <a:p>
            <a:r>
              <a:rPr lang="fr-FR" dirty="0"/>
              <a:t>Les journées révolutionnaires de 1792</a:t>
            </a:r>
          </a:p>
        </p:txBody>
      </p:sp>
      <p:graphicFrame>
        <p:nvGraphicFramePr>
          <p:cNvPr id="5" name="Espace réservé du contenu 2">
            <a:extLst>
              <a:ext uri="{FF2B5EF4-FFF2-40B4-BE49-F238E27FC236}">
                <a16:creationId xmlns:a16="http://schemas.microsoft.com/office/drawing/2014/main" id="{673F6019-4443-4B60-B923-3942E81F6F69}"/>
              </a:ext>
            </a:extLst>
          </p:cNvPr>
          <p:cNvGraphicFramePr>
            <a:graphicFrameLocks noGrp="1"/>
          </p:cNvGraphicFramePr>
          <p:nvPr>
            <p:ph idx="1"/>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6989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itre 3">
            <a:extLst>
              <a:ext uri="{FF2B5EF4-FFF2-40B4-BE49-F238E27FC236}">
                <a16:creationId xmlns:a16="http://schemas.microsoft.com/office/drawing/2014/main" id="{11D9C94D-1E8F-A644-8C90-6FFB13D384A0}"/>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sz="3200"/>
              <a:t>Georges Danton (1759-1794)</a:t>
            </a:r>
          </a:p>
        </p:txBody>
      </p:sp>
      <p:sp>
        <p:nvSpPr>
          <p:cNvPr id="25" name="Rectangle 2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Espace réservé du texte 5">
            <a:extLst>
              <a:ext uri="{FF2B5EF4-FFF2-40B4-BE49-F238E27FC236}">
                <a16:creationId xmlns:a16="http://schemas.microsoft.com/office/drawing/2014/main" id="{BF762762-9489-9C4D-BA81-4740E15F983E}"/>
              </a:ext>
            </a:extLst>
          </p:cNvPr>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r>
              <a:rPr lang="en-US"/>
              <a:t>Avocat au Conseil du Roi, il devient membre du club des Cordeliers durant l’année 1789. C’est l’instigateur de la prise des Tuileries le 10 août 1792 avec le concours des Sans Culottes parisiens qui désirent instaurer une République. Il est guillotiné sur l’ordre de Robespierre qui a mis en place la Terreur.</a:t>
            </a:r>
          </a:p>
        </p:txBody>
      </p:sp>
      <p:pic>
        <p:nvPicPr>
          <p:cNvPr id="8" name="Espace réservé du contenu 7" descr="Une image contenant homme, personne, cravate, intérieur&#10;&#10;Description générée automatiquement">
            <a:extLst>
              <a:ext uri="{FF2B5EF4-FFF2-40B4-BE49-F238E27FC236}">
                <a16:creationId xmlns:a16="http://schemas.microsoft.com/office/drawing/2014/main" id="{6E942CB1-5158-5846-92A5-F83FCC8A85F3}"/>
              </a:ext>
            </a:extLst>
          </p:cNvPr>
          <p:cNvPicPr>
            <a:picLocks noGrp="1" noChangeAspect="1"/>
          </p:cNvPicPr>
          <p:nvPr>
            <p:ph idx="1"/>
          </p:nvPr>
        </p:nvPicPr>
        <p:blipFill>
          <a:blip r:embed="rId3"/>
          <a:stretch>
            <a:fillRect/>
          </a:stretch>
        </p:blipFill>
        <p:spPr>
          <a:xfrm>
            <a:off x="6687023" y="805583"/>
            <a:ext cx="3775217" cy="4660762"/>
          </a:xfrm>
          <a:prstGeom prst="rect">
            <a:avLst/>
          </a:prstGeom>
        </p:spPr>
      </p:pic>
      <p:pic>
        <p:nvPicPr>
          <p:cNvPr id="27" name="Picture 2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9" name="Straight Connector 2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349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D59D085F-5113-4449-A348-2D42538F47DE}"/>
              </a:ext>
            </a:extLst>
          </p:cNvPr>
          <p:cNvPicPr>
            <a:picLocks noGrp="1" noChangeAspect="1"/>
          </p:cNvPicPr>
          <p:nvPr>
            <p:ph idx="1"/>
          </p:nvPr>
        </p:nvPicPr>
        <p:blipFill rotWithShape="1">
          <a:blip r:embed="rId2">
            <a:alphaModFix amt="50000"/>
          </a:blip>
          <a:srcRect t="19641" r="-1" b="-1"/>
          <a:stretch/>
        </p:blipFill>
        <p:spPr>
          <a:xfrm>
            <a:off x="305" y="10"/>
            <a:ext cx="12191695" cy="6857990"/>
          </a:xfrm>
          <a:prstGeom prst="rect">
            <a:avLst/>
          </a:prstGeom>
        </p:spPr>
      </p:pic>
      <p:sp>
        <p:nvSpPr>
          <p:cNvPr id="2" name="Titre 1">
            <a:extLst>
              <a:ext uri="{FF2B5EF4-FFF2-40B4-BE49-F238E27FC236}">
                <a16:creationId xmlns:a16="http://schemas.microsoft.com/office/drawing/2014/main" id="{0486D1F8-8A6A-5B43-9B30-4C403F7EDC2A}"/>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3200"/>
              <a:t>Massacres à paris de 2 au 6 septembre 1792</a:t>
            </a:r>
          </a:p>
        </p:txBody>
      </p:sp>
      <p:sp>
        <p:nvSpPr>
          <p:cNvPr id="4" name="Espace réservé du texte 3">
            <a:extLst>
              <a:ext uri="{FF2B5EF4-FFF2-40B4-BE49-F238E27FC236}">
                <a16:creationId xmlns:a16="http://schemas.microsoft.com/office/drawing/2014/main" id="{B3F50039-ED56-3443-A7EC-3AD07AD11419}"/>
              </a:ext>
            </a:extLst>
          </p:cNvPr>
          <p:cNvSpPr>
            <a:spLocks noGrp="1"/>
          </p:cNvSpPr>
          <p:nvPr>
            <p:ph type="body" sz="half" idx="2"/>
          </p:nvPr>
        </p:nvSpPr>
        <p:spPr>
          <a:xfrm>
            <a:off x="4976636" y="1193800"/>
            <a:ext cx="6085091" cy="4699000"/>
          </a:xfrm>
        </p:spPr>
        <p:txBody>
          <a:bodyPr vert="horz" lIns="91440" tIns="45720" rIns="91440" bIns="45720" rtlCol="0" anchor="ctr">
            <a:normAutofit/>
          </a:bodyPr>
          <a:lstStyle/>
          <a:p>
            <a:pPr indent="-228600">
              <a:buFont typeface="Arial" panose="020B0604020202020204" pitchFamily="34" charset="0"/>
              <a:buChar char="•"/>
            </a:pPr>
            <a:r>
              <a:rPr lang="en-US"/>
              <a:t>Avant la proclamation de la 1</a:t>
            </a:r>
            <a:r>
              <a:rPr lang="en-US" baseline="30000"/>
              <a:t>ère</a:t>
            </a:r>
            <a:r>
              <a:rPr lang="en-US"/>
              <a:t> République, la ville de Paris est aux mains des Sans Culottes qui massacrent les nobles et les membres du clergé qui étaient enfermés dans les prisons parisiennes. 2000 personnes ont péri.</a:t>
            </a:r>
          </a:p>
        </p:txBody>
      </p:sp>
    </p:spTree>
    <p:extLst>
      <p:ext uri="{BB962C8B-B14F-4D97-AF65-F5344CB8AC3E}">
        <p14:creationId xmlns:p14="http://schemas.microsoft.com/office/powerpoint/2010/main" val="3085768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re 1">
            <a:extLst>
              <a:ext uri="{FF2B5EF4-FFF2-40B4-BE49-F238E27FC236}">
                <a16:creationId xmlns:a16="http://schemas.microsoft.com/office/drawing/2014/main" id="{3AFF4445-6D9A-504B-A8B5-57A774187E84}"/>
              </a:ext>
            </a:extLst>
          </p:cNvPr>
          <p:cNvSpPr>
            <a:spLocks noGrp="1"/>
          </p:cNvSpPr>
          <p:nvPr>
            <p:ph type="title"/>
          </p:nvPr>
        </p:nvSpPr>
        <p:spPr>
          <a:xfrm>
            <a:off x="1451580" y="804520"/>
            <a:ext cx="4176511" cy="1049235"/>
          </a:xfrm>
        </p:spPr>
        <p:txBody>
          <a:bodyPr>
            <a:normAutofit/>
          </a:bodyPr>
          <a:lstStyle/>
          <a:p>
            <a:r>
              <a:rPr lang="fr-FR" dirty="0"/>
              <a:t>La convention nationale</a:t>
            </a:r>
          </a:p>
        </p:txBody>
      </p:sp>
      <p:sp>
        <p:nvSpPr>
          <p:cNvPr id="16" name="Rectangle 15">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9" name="Content Placeholder 8">
            <a:extLst>
              <a:ext uri="{FF2B5EF4-FFF2-40B4-BE49-F238E27FC236}">
                <a16:creationId xmlns:a16="http://schemas.microsoft.com/office/drawing/2014/main" id="{0F40AEF6-9C83-1BD6-CE1E-327B70CCEEB2}"/>
              </a:ext>
            </a:extLst>
          </p:cNvPr>
          <p:cNvSpPr>
            <a:spLocks noGrp="1"/>
          </p:cNvSpPr>
          <p:nvPr>
            <p:ph idx="1"/>
          </p:nvPr>
        </p:nvSpPr>
        <p:spPr>
          <a:xfrm>
            <a:off x="1451581" y="2015732"/>
            <a:ext cx="4172212" cy="3450613"/>
          </a:xfrm>
        </p:spPr>
        <p:txBody>
          <a:bodyPr>
            <a:noAutofit/>
          </a:bodyPr>
          <a:lstStyle/>
          <a:p>
            <a:r>
              <a:rPr lang="fr-FR" dirty="0"/>
              <a:t>Première expérience du suffrage universel de l'histoire de France, les élections législatives se déroulent du 2 au 19 septembre 1792</a:t>
            </a:r>
            <a:endParaRPr lang="fr-FR" baseline="30000" dirty="0">
              <a:hlinkClick r:id="rId2">
                <a:extLst>
                  <a:ext uri="{A12FA001-AC4F-418D-AE19-62706E023703}">
                    <ahyp:hlinkClr xmlns:ahyp="http://schemas.microsoft.com/office/drawing/2018/hyperlinkcolor" val="tx"/>
                  </a:ext>
                </a:extLst>
              </a:hlinkClick>
            </a:endParaRPr>
          </a:p>
          <a:p>
            <a:r>
              <a:rPr lang="fr-FR" baseline="30000" dirty="0">
                <a:hlinkClick r:id="rId2">
                  <a:extLst>
                    <a:ext uri="{A12FA001-AC4F-418D-AE19-62706E023703}">
                      <ahyp:hlinkClr xmlns:ahyp="http://schemas.microsoft.com/office/drawing/2018/hyperlinkcolor" val="tx"/>
                    </a:ext>
                  </a:extLst>
                </a:hlinkClick>
              </a:rPr>
              <a:t> </a:t>
            </a:r>
            <a:r>
              <a:rPr lang="fr-FR" dirty="0">
                <a:hlinkClick r:id="rId2">
                  <a:extLst>
                    <a:ext uri="{A12FA001-AC4F-418D-AE19-62706E023703}">
                      <ahyp:hlinkClr xmlns:ahyp="http://schemas.microsoft.com/office/drawing/2018/hyperlinkcolor" val="tx"/>
                    </a:ext>
                  </a:extLst>
                </a:hlinkClick>
              </a:rPr>
              <a:t>La participation électorale, très faible, dans les départements est de 11,9 % du corps électoral, contre 10,2 % en septembre 1791, alors que le nombre d'électeurs a plus ou moins doublé</a:t>
            </a:r>
            <a:endParaRPr lang="en-US" dirty="0"/>
          </a:p>
        </p:txBody>
      </p:sp>
      <p:pic>
        <p:nvPicPr>
          <p:cNvPr id="5" name="Espace réservé du contenu 4">
            <a:extLst>
              <a:ext uri="{FF2B5EF4-FFF2-40B4-BE49-F238E27FC236}">
                <a16:creationId xmlns:a16="http://schemas.microsoft.com/office/drawing/2014/main" id="{2F2C999D-05BB-454D-9611-CC4627B25F91}"/>
              </a:ext>
            </a:extLst>
          </p:cNvPr>
          <p:cNvPicPr>
            <a:picLocks noChangeAspect="1"/>
          </p:cNvPicPr>
          <p:nvPr/>
        </p:nvPicPr>
        <p:blipFill>
          <a:blip r:embed="rId3"/>
          <a:stretch>
            <a:fillRect/>
          </a:stretch>
        </p:blipFill>
        <p:spPr>
          <a:xfrm>
            <a:off x="6698676" y="805583"/>
            <a:ext cx="3751912" cy="4660762"/>
          </a:xfrm>
          <a:prstGeom prst="rect">
            <a:avLst/>
          </a:prstGeom>
        </p:spPr>
      </p:pic>
      <p:pic>
        <p:nvPicPr>
          <p:cNvPr id="18" name="Picture 17">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364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809CB25-E419-EA4D-A022-D401FF019212}"/>
              </a:ext>
            </a:extLst>
          </p:cNvPr>
          <p:cNvSpPr>
            <a:spLocks noGrp="1"/>
          </p:cNvSpPr>
          <p:nvPr>
            <p:ph type="title"/>
          </p:nvPr>
        </p:nvSpPr>
        <p:spPr>
          <a:xfrm>
            <a:off x="1451579" y="804519"/>
            <a:ext cx="9603275" cy="1049235"/>
          </a:xfrm>
        </p:spPr>
        <p:txBody>
          <a:bodyPr>
            <a:normAutofit/>
          </a:bodyPr>
          <a:lstStyle/>
          <a:p>
            <a:r>
              <a:rPr lang="fr-FR"/>
              <a:t>Les origines du soulèvement : la guerre aux frontières en 1793</a:t>
            </a:r>
          </a:p>
        </p:txBody>
      </p:sp>
      <p:cxnSp>
        <p:nvCxnSpPr>
          <p:cNvPr id="18" name="Straight Connector 17">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0" name="Rectangle 19">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12" name="Espace réservé du contenu 2">
            <a:extLst>
              <a:ext uri="{FF2B5EF4-FFF2-40B4-BE49-F238E27FC236}">
                <a16:creationId xmlns:a16="http://schemas.microsoft.com/office/drawing/2014/main" id="{B71B4127-8EC9-7A4B-2326-9B3CFCFF9F84}"/>
              </a:ext>
            </a:extLst>
          </p:cNvPr>
          <p:cNvGraphicFramePr>
            <a:graphicFrameLocks noGrp="1"/>
          </p:cNvGraphicFramePr>
          <p:nvPr>
            <p:ph idx="1"/>
            <p:extLst>
              <p:ext uri="{D42A27DB-BD31-4B8C-83A1-F6EECF244321}">
                <p14:modId xmlns:p14="http://schemas.microsoft.com/office/powerpoint/2010/main" val="989572320"/>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348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B5C1A-92F8-5141-9840-94FDBEE1F803}"/>
              </a:ext>
            </a:extLst>
          </p:cNvPr>
          <p:cNvSpPr>
            <a:spLocks noGrp="1"/>
          </p:cNvSpPr>
          <p:nvPr>
            <p:ph type="title"/>
          </p:nvPr>
        </p:nvSpPr>
        <p:spPr>
          <a:xfrm>
            <a:off x="1451579" y="804519"/>
            <a:ext cx="9603275" cy="1049235"/>
          </a:xfrm>
        </p:spPr>
        <p:txBody>
          <a:bodyPr>
            <a:normAutofit/>
          </a:bodyPr>
          <a:lstStyle/>
          <a:p>
            <a:r>
              <a:rPr lang="fr-FR"/>
              <a:t>La convention montagnarde et la mise en route de la terreur</a:t>
            </a:r>
          </a:p>
        </p:txBody>
      </p:sp>
      <p:graphicFrame>
        <p:nvGraphicFramePr>
          <p:cNvPr id="5" name="Espace réservé du contenu 2">
            <a:extLst>
              <a:ext uri="{FF2B5EF4-FFF2-40B4-BE49-F238E27FC236}">
                <a16:creationId xmlns:a16="http://schemas.microsoft.com/office/drawing/2014/main" id="{1651F3D8-E51E-2418-01BF-6E658680D9E4}"/>
              </a:ext>
            </a:extLst>
          </p:cNvPr>
          <p:cNvGraphicFramePr>
            <a:graphicFrameLocks noGrp="1"/>
          </p:cNvGraphicFramePr>
          <p:nvPr>
            <p:ph idx="1"/>
            <p:extLst>
              <p:ext uri="{D42A27DB-BD31-4B8C-83A1-F6EECF244321}">
                <p14:modId xmlns:p14="http://schemas.microsoft.com/office/powerpoint/2010/main" val="1874177356"/>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859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égende : flèche vers le bas 5">
            <a:extLst>
              <a:ext uri="{FF2B5EF4-FFF2-40B4-BE49-F238E27FC236}">
                <a16:creationId xmlns:a16="http://schemas.microsoft.com/office/drawing/2014/main" id="{D22B3945-0105-514D-9DB4-D081F321B46A}"/>
              </a:ext>
            </a:extLst>
          </p:cNvPr>
          <p:cNvSpPr/>
          <p:nvPr/>
        </p:nvSpPr>
        <p:spPr>
          <a:xfrm>
            <a:off x="2797024" y="3080227"/>
            <a:ext cx="7105951" cy="2090486"/>
          </a:xfrm>
          <a:prstGeom prst="downArrowCallout">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 COMITÉ DE SALUT PUBLIC </a:t>
            </a:r>
          </a:p>
          <a:p>
            <a:pPr algn="ctr"/>
            <a:r>
              <a:rPr lang="fr-FR" dirty="0">
                <a:solidFill>
                  <a:schemeClr val="tx1"/>
                </a:solidFill>
              </a:rPr>
              <a:t>Autorité suprême de défense </a:t>
            </a:r>
          </a:p>
          <a:p>
            <a:pPr algn="ctr"/>
            <a:r>
              <a:rPr lang="fr-FR" dirty="0">
                <a:solidFill>
                  <a:schemeClr val="tx1"/>
                </a:solidFill>
              </a:rPr>
              <a:t>Il se met en place après la trahison du général </a:t>
            </a:r>
            <a:r>
              <a:rPr lang="fr-FR" dirty="0" err="1">
                <a:solidFill>
                  <a:schemeClr val="tx1"/>
                </a:solidFill>
              </a:rPr>
              <a:t>Dumouriez</a:t>
            </a:r>
            <a:endParaRPr lang="fr-FR" dirty="0">
              <a:solidFill>
                <a:schemeClr val="tx1"/>
              </a:solidFill>
            </a:endParaRPr>
          </a:p>
          <a:p>
            <a:pPr algn="ctr"/>
            <a:r>
              <a:rPr lang="fr-FR" dirty="0">
                <a:solidFill>
                  <a:schemeClr val="tx1"/>
                </a:solidFill>
              </a:rPr>
              <a:t>Il est responsable devant la Convention</a:t>
            </a:r>
          </a:p>
          <a:p>
            <a:pPr algn="ctr"/>
            <a:r>
              <a:rPr lang="fr-FR" dirty="0">
                <a:solidFill>
                  <a:schemeClr val="tx1"/>
                </a:solidFill>
              </a:rPr>
              <a:t>Il entre en fonction le 6 avril 1793 et est composé de neuf membres</a:t>
            </a:r>
          </a:p>
        </p:txBody>
      </p:sp>
      <p:sp>
        <p:nvSpPr>
          <p:cNvPr id="8" name="Corde 7">
            <a:extLst>
              <a:ext uri="{FF2B5EF4-FFF2-40B4-BE49-F238E27FC236}">
                <a16:creationId xmlns:a16="http://schemas.microsoft.com/office/drawing/2014/main" id="{62D82756-4997-DC4F-A51E-E889ABFAB622}"/>
              </a:ext>
            </a:extLst>
          </p:cNvPr>
          <p:cNvSpPr/>
          <p:nvPr/>
        </p:nvSpPr>
        <p:spPr>
          <a:xfrm rot="6691278">
            <a:off x="4217509" y="75811"/>
            <a:ext cx="3687810" cy="3935100"/>
          </a:xfrm>
          <a:prstGeom prst="chord">
            <a:avLst>
              <a:gd name="adj1" fmla="val 2493809"/>
              <a:gd name="adj2" fmla="val 16451696"/>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5CBA03BF-2327-1B46-B813-D05801ACEFB3}"/>
              </a:ext>
            </a:extLst>
          </p:cNvPr>
          <p:cNvSpPr txBox="1"/>
          <p:nvPr/>
        </p:nvSpPr>
        <p:spPr>
          <a:xfrm>
            <a:off x="4781345" y="1178647"/>
            <a:ext cx="2774452" cy="1077218"/>
          </a:xfrm>
          <a:prstGeom prst="rect">
            <a:avLst/>
          </a:prstGeom>
          <a:noFill/>
        </p:spPr>
        <p:txBody>
          <a:bodyPr wrap="square" rtlCol="0">
            <a:spAutoFit/>
          </a:bodyPr>
          <a:lstStyle/>
          <a:p>
            <a:pPr algn="l"/>
            <a:r>
              <a:rPr lang="fr-FR" sz="3200" dirty="0"/>
              <a:t>Convention nationale</a:t>
            </a:r>
          </a:p>
        </p:txBody>
      </p:sp>
      <p:sp>
        <p:nvSpPr>
          <p:cNvPr id="12" name="Rectangle 11">
            <a:extLst>
              <a:ext uri="{FF2B5EF4-FFF2-40B4-BE49-F238E27FC236}">
                <a16:creationId xmlns:a16="http://schemas.microsoft.com/office/drawing/2014/main" id="{B71C76A4-E30B-0E48-8090-B6348AA17841}"/>
              </a:ext>
            </a:extLst>
          </p:cNvPr>
          <p:cNvSpPr/>
          <p:nvPr/>
        </p:nvSpPr>
        <p:spPr>
          <a:xfrm>
            <a:off x="2797024" y="5170713"/>
            <a:ext cx="7105951" cy="110369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Représentants en mission chargés d’appliquer la Terreur</a:t>
            </a:r>
          </a:p>
        </p:txBody>
      </p:sp>
    </p:spTree>
    <p:extLst>
      <p:ext uri="{BB962C8B-B14F-4D97-AF65-F5344CB8AC3E}">
        <p14:creationId xmlns:p14="http://schemas.microsoft.com/office/powerpoint/2010/main" val="1005211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EC17D08F-2133-44A9-B28C-CB29928FA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CC36881-E309-4C41-8B5B-203AADC15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36BE4FAD-3620-0A49-9B62-C4624B02B641}"/>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2800"/>
              <a:t>Conquêtes de la république de 1792 à 1799</a:t>
            </a:r>
          </a:p>
        </p:txBody>
      </p:sp>
      <p:cxnSp>
        <p:nvCxnSpPr>
          <p:cNvPr id="22" name="Straight Connector 21">
            <a:extLst>
              <a:ext uri="{FF2B5EF4-FFF2-40B4-BE49-F238E27FC236}">
                <a16:creationId xmlns:a16="http://schemas.microsoft.com/office/drawing/2014/main" id="{84F2C6A8-7D46-49EA-860B-0F0B02084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4" name="Group 23">
            <a:extLst>
              <a:ext uri="{FF2B5EF4-FFF2-40B4-BE49-F238E27FC236}">
                <a16:creationId xmlns:a16="http://schemas.microsoft.com/office/drawing/2014/main" id="{AED92372-F778-4E96-9E90-4E63BAF3C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7463258" y="583365"/>
            <a:chExt cx="7560115" cy="5181928"/>
          </a:xfrm>
        </p:grpSpPr>
        <p:sp>
          <p:nvSpPr>
            <p:cNvPr id="25" name="Rectangle 24">
              <a:extLst>
                <a:ext uri="{FF2B5EF4-FFF2-40B4-BE49-F238E27FC236}">
                  <a16:creationId xmlns:a16="http://schemas.microsoft.com/office/drawing/2014/main" id="{EB4EC089-8B60-43F4-9BF5-1F0B0E398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C0BAC91-1725-4E5A-92CE-F5A2EB066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Espace réservé du contenu 4">
            <a:extLst>
              <a:ext uri="{FF2B5EF4-FFF2-40B4-BE49-F238E27FC236}">
                <a16:creationId xmlns:a16="http://schemas.microsoft.com/office/drawing/2014/main" id="{44B05E60-A320-6844-BC45-F4BFE39C03F4}"/>
              </a:ext>
            </a:extLst>
          </p:cNvPr>
          <p:cNvPicPr>
            <a:picLocks noGrp="1" noChangeAspect="1"/>
          </p:cNvPicPr>
          <p:nvPr>
            <p:ph idx="1"/>
          </p:nvPr>
        </p:nvPicPr>
        <p:blipFill rotWithShape="1">
          <a:blip r:embed="rId3"/>
          <a:srcRect r="-2" b="5692"/>
          <a:stretch/>
        </p:blipFill>
        <p:spPr>
          <a:xfrm>
            <a:off x="4618374" y="1116345"/>
            <a:ext cx="6282919" cy="3866172"/>
          </a:xfrm>
          <a:prstGeom prst="rect">
            <a:avLst/>
          </a:prstGeom>
        </p:spPr>
      </p:pic>
      <p:pic>
        <p:nvPicPr>
          <p:cNvPr id="28" name="Picture 27">
            <a:extLst>
              <a:ext uri="{FF2B5EF4-FFF2-40B4-BE49-F238E27FC236}">
                <a16:creationId xmlns:a16="http://schemas.microsoft.com/office/drawing/2014/main" id="{4B61EBEC-D0CA-456C-98A6-EDA1AC9FB0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718A71EB-D327-4458-85FB-26336B2BA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5170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re 1">
            <a:extLst>
              <a:ext uri="{FF2B5EF4-FFF2-40B4-BE49-F238E27FC236}">
                <a16:creationId xmlns:a16="http://schemas.microsoft.com/office/drawing/2014/main" id="{CB6B659C-0CF9-CA42-9E28-8262A0E2474A}"/>
              </a:ext>
            </a:extLst>
          </p:cNvPr>
          <p:cNvSpPr>
            <a:spLocks noGrp="1"/>
          </p:cNvSpPr>
          <p:nvPr>
            <p:ph type="title"/>
          </p:nvPr>
        </p:nvSpPr>
        <p:spPr>
          <a:xfrm>
            <a:off x="1451579" y="2303047"/>
            <a:ext cx="3272093" cy="2674198"/>
          </a:xfrm>
        </p:spPr>
        <p:txBody>
          <a:bodyPr anchor="t">
            <a:normAutofit/>
          </a:bodyPr>
          <a:lstStyle/>
          <a:p>
            <a:r>
              <a:rPr lang="fr-FR" dirty="0"/>
              <a:t>La tactique du coup d’état permanent</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Espace réservé du contenu 2">
            <a:extLst>
              <a:ext uri="{FF2B5EF4-FFF2-40B4-BE49-F238E27FC236}">
                <a16:creationId xmlns:a16="http://schemas.microsoft.com/office/drawing/2014/main" id="{329CF020-BF25-E1DC-E5E8-AEFC4C82DB0C}"/>
              </a:ext>
            </a:extLst>
          </p:cNvPr>
          <p:cNvGraphicFramePr>
            <a:graphicFrameLocks noGrp="1"/>
          </p:cNvGraphicFramePr>
          <p:nvPr>
            <p:ph idx="1"/>
            <p:extLst>
              <p:ext uri="{D42A27DB-BD31-4B8C-83A1-F6EECF244321}">
                <p14:modId xmlns:p14="http://schemas.microsoft.com/office/powerpoint/2010/main" val="3455918417"/>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5335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B71113-ED1E-4689-96FF-620B29035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7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AE8D6BAE-06E9-D747-8A8D-4F9744BD6D37}"/>
              </a:ext>
            </a:extLst>
          </p:cNvPr>
          <p:cNvSpPr>
            <a:spLocks noGrp="1"/>
          </p:cNvSpPr>
          <p:nvPr>
            <p:ph type="subTitle" idx="1"/>
          </p:nvPr>
        </p:nvSpPr>
        <p:spPr>
          <a:xfrm>
            <a:off x="868353" y="802298"/>
            <a:ext cx="2717810" cy="5116985"/>
          </a:xfrm>
        </p:spPr>
        <p:txBody>
          <a:bodyPr anchor="ctr">
            <a:normAutofit/>
          </a:bodyPr>
          <a:lstStyle/>
          <a:p>
            <a:pPr algn="r"/>
            <a:r>
              <a:rPr lang="fr-FR" sz="2000" dirty="0">
                <a:solidFill>
                  <a:srgbClr val="FFFFFF"/>
                </a:solidFill>
              </a:rPr>
              <a:t>3</a:t>
            </a:r>
            <a:r>
              <a:rPr lang="fr-FR" sz="2000" baseline="30000" dirty="0">
                <a:solidFill>
                  <a:srgbClr val="FFFFFF"/>
                </a:solidFill>
              </a:rPr>
              <a:t>ème</a:t>
            </a:r>
            <a:r>
              <a:rPr lang="fr-FR" sz="2000" dirty="0">
                <a:solidFill>
                  <a:srgbClr val="FFFFFF"/>
                </a:solidFill>
              </a:rPr>
              <a:t> partie </a:t>
            </a:r>
          </a:p>
        </p:txBody>
      </p:sp>
      <p:sp useBgFill="1">
        <p:nvSpPr>
          <p:cNvPr id="10" name="Rectangle 9">
            <a:extLst>
              <a:ext uri="{FF2B5EF4-FFF2-40B4-BE49-F238E27FC236}">
                <a16:creationId xmlns:a16="http://schemas.microsoft.com/office/drawing/2014/main" id="{84252525-B2F1-43A9-8DDF-5F476C864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0794" y="0"/>
            <a:ext cx="81212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F5F1153-A827-9748-81F8-B6E350755DCB}"/>
              </a:ext>
            </a:extLst>
          </p:cNvPr>
          <p:cNvSpPr>
            <a:spLocks noGrp="1"/>
          </p:cNvSpPr>
          <p:nvPr>
            <p:ph type="ctrTitle"/>
          </p:nvPr>
        </p:nvSpPr>
        <p:spPr>
          <a:xfrm>
            <a:off x="4669998" y="802298"/>
            <a:ext cx="6384854" cy="5116985"/>
          </a:xfrm>
        </p:spPr>
        <p:txBody>
          <a:bodyPr anchor="ctr">
            <a:normAutofit/>
          </a:bodyPr>
          <a:lstStyle/>
          <a:p>
            <a:r>
              <a:rPr lang="fr-FR" dirty="0"/>
              <a:t>L’ordre napoléonien (1799-1815)</a:t>
            </a:r>
            <a:br>
              <a:rPr lang="fr-FR" dirty="0"/>
            </a:br>
            <a:endParaRPr lang="fr-FR" sz="6000" dirty="0"/>
          </a:p>
        </p:txBody>
      </p:sp>
    </p:spTree>
    <p:extLst>
      <p:ext uri="{BB962C8B-B14F-4D97-AF65-F5344CB8AC3E}">
        <p14:creationId xmlns:p14="http://schemas.microsoft.com/office/powerpoint/2010/main" val="200943907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4" name="Picture 4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6" name="Straight Connector 4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0" name="Rectangle 49">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Titre 3">
            <a:extLst>
              <a:ext uri="{FF2B5EF4-FFF2-40B4-BE49-F238E27FC236}">
                <a16:creationId xmlns:a16="http://schemas.microsoft.com/office/drawing/2014/main" id="{656FD217-5E5C-554C-B60E-0299B83C37FF}"/>
              </a:ext>
            </a:extLst>
          </p:cNvPr>
          <p:cNvSpPr>
            <a:spLocks noGrp="1"/>
          </p:cNvSpPr>
          <p:nvPr>
            <p:ph type="title"/>
          </p:nvPr>
        </p:nvSpPr>
        <p:spPr>
          <a:xfrm>
            <a:off x="7555992" y="707475"/>
            <a:ext cx="3157577" cy="1312001"/>
          </a:xfrm>
        </p:spPr>
        <p:txBody>
          <a:bodyPr vert="horz" lIns="91440" tIns="45720" rIns="91440" bIns="45720" rtlCol="0" anchor="t">
            <a:normAutofit/>
          </a:bodyPr>
          <a:lstStyle/>
          <a:p>
            <a:r>
              <a:rPr lang="en-US" sz="2800"/>
              <a:t>Bonaparte au Pont d’Arcole</a:t>
            </a:r>
          </a:p>
        </p:txBody>
      </p:sp>
      <p:cxnSp>
        <p:nvCxnSpPr>
          <p:cNvPr id="54" name="Straight Connector 53">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6"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8" name="Espace réservé du contenu 7">
            <a:extLst>
              <a:ext uri="{FF2B5EF4-FFF2-40B4-BE49-F238E27FC236}">
                <a16:creationId xmlns:a16="http://schemas.microsoft.com/office/drawing/2014/main" id="{48F0E659-E979-9446-A000-945224F02FCB}"/>
              </a:ext>
            </a:extLst>
          </p:cNvPr>
          <p:cNvPicPr>
            <a:picLocks noGrp="1" noChangeAspect="1"/>
          </p:cNvPicPr>
          <p:nvPr>
            <p:ph idx="1"/>
          </p:nvPr>
        </p:nvPicPr>
        <p:blipFill>
          <a:blip r:embed="rId3"/>
          <a:stretch>
            <a:fillRect/>
          </a:stretch>
        </p:blipFill>
        <p:spPr>
          <a:xfrm>
            <a:off x="2075620" y="707475"/>
            <a:ext cx="3882475" cy="5507058"/>
          </a:xfrm>
          <a:prstGeom prst="rect">
            <a:avLst/>
          </a:prstGeom>
        </p:spPr>
      </p:pic>
      <p:sp>
        <p:nvSpPr>
          <p:cNvPr id="6" name="Espace réservé du texte 5">
            <a:extLst>
              <a:ext uri="{FF2B5EF4-FFF2-40B4-BE49-F238E27FC236}">
                <a16:creationId xmlns:a16="http://schemas.microsoft.com/office/drawing/2014/main" id="{A9A68DAA-8465-E94C-95E0-BEC0DAC02EF3}"/>
              </a:ext>
            </a:extLst>
          </p:cNvPr>
          <p:cNvSpPr>
            <a:spLocks noGrp="1"/>
          </p:cNvSpPr>
          <p:nvPr>
            <p:ph type="body" sz="half" idx="2"/>
          </p:nvPr>
        </p:nvSpPr>
        <p:spPr>
          <a:xfrm>
            <a:off x="7554138" y="2273608"/>
            <a:ext cx="3159432" cy="3940925"/>
          </a:xfrm>
        </p:spPr>
        <p:txBody>
          <a:bodyPr vert="horz" lIns="91440" tIns="45720" rIns="91440" bIns="45720" rtlCol="0" anchor="t">
            <a:normAutofit/>
          </a:bodyPr>
          <a:lstStyle/>
          <a:p>
            <a:pPr indent="-228600">
              <a:buFont typeface="Arial" panose="020B0604020202020204" pitchFamily="34" charset="0"/>
              <a:buChar char="•"/>
            </a:pPr>
            <a:r>
              <a:rPr lang="en-US"/>
              <a:t>Peinture</a:t>
            </a:r>
            <a:r>
              <a:rPr lang="en-US" dirty="0"/>
              <a:t> d’ Antoine-Jean Gros </a:t>
            </a:r>
          </a:p>
          <a:p>
            <a:pPr indent="-228600">
              <a:buFont typeface="Arial" panose="020B0604020202020204" pitchFamily="34" charset="0"/>
              <a:buChar char="•"/>
            </a:pPr>
            <a:r>
              <a:rPr lang="en-US"/>
              <a:t>Habilement</a:t>
            </a:r>
            <a:r>
              <a:rPr lang="en-US" dirty="0"/>
              <a:t> </a:t>
            </a:r>
            <a:r>
              <a:rPr lang="en-US"/>
              <a:t>exploitée</a:t>
            </a:r>
            <a:r>
              <a:rPr lang="en-US" dirty="0"/>
              <a:t>, la </a:t>
            </a:r>
            <a:r>
              <a:rPr lang="en-US"/>
              <a:t>propagande</a:t>
            </a:r>
            <a:r>
              <a:rPr lang="en-US" dirty="0"/>
              <a:t> </a:t>
            </a:r>
            <a:r>
              <a:rPr lang="en-US"/>
              <a:t>en</a:t>
            </a:r>
            <a:r>
              <a:rPr lang="en-US" dirty="0"/>
              <a:t> </a:t>
            </a:r>
            <a:r>
              <a:rPr lang="en-US"/>
              <a:t>faveur</a:t>
            </a:r>
            <a:r>
              <a:rPr lang="en-US" dirty="0"/>
              <a:t> des exploits </a:t>
            </a:r>
            <a:r>
              <a:rPr lang="en-US"/>
              <a:t>militaires</a:t>
            </a:r>
            <a:r>
              <a:rPr lang="en-US" dirty="0"/>
              <a:t> </a:t>
            </a:r>
            <a:r>
              <a:rPr lang="en-US"/>
              <a:t>favorise</a:t>
            </a:r>
            <a:r>
              <a:rPr lang="en-US" dirty="0"/>
              <a:t> la </a:t>
            </a:r>
            <a:r>
              <a:rPr lang="en-US"/>
              <a:t>popularité</a:t>
            </a:r>
            <a:r>
              <a:rPr lang="en-US" dirty="0"/>
              <a:t> de Bonaparte.</a:t>
            </a:r>
          </a:p>
        </p:txBody>
      </p:sp>
    </p:spTree>
    <p:extLst>
      <p:ext uri="{BB962C8B-B14F-4D97-AF65-F5344CB8AC3E}">
        <p14:creationId xmlns:p14="http://schemas.microsoft.com/office/powerpoint/2010/main" val="2583377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320D46-9B1E-C14B-BDDA-20CA8B74FE8C}"/>
              </a:ext>
            </a:extLst>
          </p:cNvPr>
          <p:cNvSpPr>
            <a:spLocks noGrp="1"/>
          </p:cNvSpPr>
          <p:nvPr>
            <p:ph type="title"/>
          </p:nvPr>
        </p:nvSpPr>
        <p:spPr/>
        <p:txBody>
          <a:bodyPr/>
          <a:lstStyle/>
          <a:p>
            <a:r>
              <a:rPr lang="fr-FR" dirty="0"/>
              <a:t>Les victoires napoléoniennes</a:t>
            </a:r>
          </a:p>
        </p:txBody>
      </p:sp>
      <p:graphicFrame>
        <p:nvGraphicFramePr>
          <p:cNvPr id="4" name="Espace réservé du contenu 3">
            <a:extLst>
              <a:ext uri="{FF2B5EF4-FFF2-40B4-BE49-F238E27FC236}">
                <a16:creationId xmlns:a16="http://schemas.microsoft.com/office/drawing/2014/main" id="{05DA592E-2201-6746-9A4C-442557B34AFB}"/>
              </a:ext>
            </a:extLst>
          </p:cNvPr>
          <p:cNvGraphicFramePr>
            <a:graphicFrameLocks noGrp="1"/>
          </p:cNvGraphicFramePr>
          <p:nvPr>
            <p:ph idx="1"/>
            <p:extLst>
              <p:ext uri="{D42A27DB-BD31-4B8C-83A1-F6EECF244321}">
                <p14:modId xmlns:p14="http://schemas.microsoft.com/office/powerpoint/2010/main" val="207331832"/>
              </p:ext>
            </p:extLst>
          </p:nvPr>
        </p:nvGraphicFramePr>
        <p:xfrm>
          <a:off x="1450975" y="2016125"/>
          <a:ext cx="9604375" cy="3449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38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1B6DD5A7-7839-9C41-A4E4-3D8CC31EA1BA}"/>
              </a:ext>
            </a:extLst>
          </p:cNvPr>
          <p:cNvPicPr>
            <a:picLocks noGrp="1" noChangeAspect="1"/>
          </p:cNvPicPr>
          <p:nvPr>
            <p:ph idx="1"/>
          </p:nvPr>
        </p:nvPicPr>
        <p:blipFill>
          <a:blip r:embed="rId2"/>
          <a:stretch>
            <a:fillRect/>
          </a:stretch>
        </p:blipFill>
        <p:spPr>
          <a:xfrm>
            <a:off x="2789729" y="643467"/>
            <a:ext cx="6612542" cy="5571066"/>
          </a:xfrm>
          <a:prstGeom prst="rect">
            <a:avLst/>
          </a:prstGeom>
        </p:spPr>
      </p:pic>
    </p:spTree>
    <p:extLst>
      <p:ext uri="{BB962C8B-B14F-4D97-AF65-F5344CB8AC3E}">
        <p14:creationId xmlns:p14="http://schemas.microsoft.com/office/powerpoint/2010/main" val="341761188"/>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{DB3C5186-3C22-4A4C-BFA8-920C9CC8C56A}tf10001072</Template>
  <TotalTime>1</TotalTime>
  <Words>969</Words>
  <Application>Microsoft Macintosh PowerPoint</Application>
  <PresentationFormat>Grand écran</PresentationFormat>
  <Paragraphs>114</Paragraphs>
  <Slides>24</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24</vt:i4>
      </vt:variant>
    </vt:vector>
  </HeadingPairs>
  <TitlesOfParts>
    <vt:vector size="27" baseType="lpstr">
      <vt:lpstr>Arial</vt:lpstr>
      <vt:lpstr>Gill Sans MT</vt:lpstr>
      <vt:lpstr>Galerie</vt:lpstr>
      <vt:lpstr>La Révolution française et le premier Empire (1789-1815)</vt:lpstr>
      <vt:lpstr>La Nation en révolution (1789-1792) </vt:lpstr>
      <vt:lpstr>Louis XVI (1754-1792)</vt:lpstr>
      <vt:lpstr>Présentation PowerPoint</vt:lpstr>
      <vt:lpstr>Les journées révolutionnaires de l’été 1789</vt:lpstr>
      <vt:lpstr>5 mai 1789 : ouverture des états-Généraux</vt:lpstr>
      <vt:lpstr>14 juillet 1790 fête de la fédération </vt:lpstr>
      <vt:lpstr>Présentation PowerPoint</vt:lpstr>
      <vt:lpstr>La Nation déchirée (1792-1799) </vt:lpstr>
      <vt:lpstr>Retour du roi après la fuite à varennes </vt:lpstr>
      <vt:lpstr>Présentation PowerPoint</vt:lpstr>
      <vt:lpstr>Les journées révolutionnaires de 1792</vt:lpstr>
      <vt:lpstr>Georges Danton (1759-1794)</vt:lpstr>
      <vt:lpstr>Massacres à paris de 2 au 6 septembre 1792</vt:lpstr>
      <vt:lpstr>La convention nationale</vt:lpstr>
      <vt:lpstr>Les origines du soulèvement : la guerre aux frontières en 1793</vt:lpstr>
      <vt:lpstr>La convention montagnarde et la mise en route de la terreur</vt:lpstr>
      <vt:lpstr>Présentation PowerPoint</vt:lpstr>
      <vt:lpstr>Conquêtes de la république de 1792 à 1799</vt:lpstr>
      <vt:lpstr>La tactique du coup d’état permanent</vt:lpstr>
      <vt:lpstr>L’ordre napoléonien (1799-1815) </vt:lpstr>
      <vt:lpstr>Bonaparte au Pont d’Arcole</vt:lpstr>
      <vt:lpstr>Les victoires napoléoniennes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Révolution française et le premier Empire (1789-1815)</dc:title>
  <dc:creator>sylvie Bernay</dc:creator>
  <cp:lastModifiedBy>sylvie Bernay</cp:lastModifiedBy>
  <cp:revision>1</cp:revision>
  <dcterms:created xsi:type="dcterms:W3CDTF">2022-08-19T13:34:20Z</dcterms:created>
  <dcterms:modified xsi:type="dcterms:W3CDTF">2022-08-19T13:36:16Z</dcterms:modified>
</cp:coreProperties>
</file>