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3" r:id="rId1"/>
  </p:sldMasterIdLst>
  <p:sldIdLst>
    <p:sldId id="256" r:id="rId2"/>
    <p:sldId id="264" r:id="rId3"/>
    <p:sldId id="303" r:id="rId4"/>
    <p:sldId id="302" r:id="rId5"/>
    <p:sldId id="283" r:id="rId6"/>
    <p:sldId id="281" r:id="rId7"/>
    <p:sldId id="282" r:id="rId8"/>
    <p:sldId id="304" r:id="rId9"/>
    <p:sldId id="305" r:id="rId10"/>
    <p:sldId id="288" r:id="rId11"/>
    <p:sldId id="295" r:id="rId12"/>
    <p:sldId id="294" r:id="rId13"/>
    <p:sldId id="296" r:id="rId14"/>
    <p:sldId id="297" r:id="rId15"/>
    <p:sldId id="298" r:id="rId16"/>
    <p:sldId id="263" r:id="rId17"/>
    <p:sldId id="306" r:id="rId18"/>
    <p:sldId id="307" r:id="rId19"/>
    <p:sldId id="309" r:id="rId20"/>
    <p:sldId id="266" r:id="rId21"/>
    <p:sldId id="267" r:id="rId22"/>
    <p:sldId id="258" r:id="rId23"/>
    <p:sldId id="280" r:id="rId24"/>
    <p:sldId id="286" r:id="rId25"/>
    <p:sldId id="268" r:id="rId26"/>
    <p:sldId id="269" r:id="rId27"/>
    <p:sldId id="284" r:id="rId28"/>
    <p:sldId id="270" r:id="rId29"/>
    <p:sldId id="279" r:id="rId30"/>
    <p:sldId id="285" r:id="rId31"/>
    <p:sldId id="259" r:id="rId32"/>
    <p:sldId id="271" r:id="rId33"/>
    <p:sldId id="300" r:id="rId34"/>
    <p:sldId id="301"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snapToObjects="1">
      <p:cViewPr varScale="1">
        <p:scale>
          <a:sx n="121" d="100"/>
          <a:sy n="121" d="100"/>
        </p:scale>
        <p:origin x="744" y="17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F74178-245F-4670-A097-C54D25161A95}" type="doc">
      <dgm:prSet loTypeId="urn:microsoft.com/office/officeart/2016/7/layout/BasicTimeline" loCatId="process" qsTypeId="urn:microsoft.com/office/officeart/2005/8/quickstyle/simple1" qsCatId="simple" csTypeId="urn:microsoft.com/office/officeart/2005/8/colors/colorful1" csCatId="colorful" phldr="1"/>
      <dgm:spPr/>
      <dgm:t>
        <a:bodyPr/>
        <a:lstStyle/>
        <a:p>
          <a:endParaRPr lang="en-US"/>
        </a:p>
      </dgm:t>
    </dgm:pt>
    <dgm:pt modelId="{B1C333F0-7F9C-4519-A290-668D90F2A2F1}">
      <dgm:prSet/>
      <dgm:spPr/>
      <dgm:t>
        <a:bodyPr/>
        <a:lstStyle/>
        <a:p>
          <a:pPr>
            <a:defRPr b="1"/>
          </a:pPr>
          <a:r>
            <a:rPr lang="en-US"/>
            <a:t>8 juin 1794</a:t>
          </a:r>
        </a:p>
      </dgm:t>
    </dgm:pt>
    <dgm:pt modelId="{ED59D651-9BD5-4CB4-8E0C-CE8D9B6B4D5D}" type="parTrans" cxnId="{69E14F39-328A-4E10-835B-85C33B6E267B}">
      <dgm:prSet/>
      <dgm:spPr/>
      <dgm:t>
        <a:bodyPr/>
        <a:lstStyle/>
        <a:p>
          <a:endParaRPr lang="en-US"/>
        </a:p>
      </dgm:t>
    </dgm:pt>
    <dgm:pt modelId="{B28DA810-FAC0-4337-A723-15D4ADF47A3F}" type="sibTrans" cxnId="{69E14F39-328A-4E10-835B-85C33B6E267B}">
      <dgm:prSet/>
      <dgm:spPr/>
      <dgm:t>
        <a:bodyPr/>
        <a:lstStyle/>
        <a:p>
          <a:endParaRPr lang="en-US"/>
        </a:p>
      </dgm:t>
    </dgm:pt>
    <dgm:pt modelId="{57B42AE8-AFDE-460B-991E-F4FDD851482F}">
      <dgm:prSet/>
      <dgm:spPr/>
      <dgm:t>
        <a:bodyPr/>
        <a:lstStyle/>
        <a:p>
          <a:r>
            <a:rPr lang="en-US"/>
            <a:t>fête de l’Etre Suprême</a:t>
          </a:r>
        </a:p>
      </dgm:t>
    </dgm:pt>
    <dgm:pt modelId="{F02E06BD-A041-463F-B866-C10FB7E6DF1C}" type="parTrans" cxnId="{315FCA4C-BF29-40AB-803D-69C994724101}">
      <dgm:prSet/>
      <dgm:spPr/>
      <dgm:t>
        <a:bodyPr/>
        <a:lstStyle/>
        <a:p>
          <a:endParaRPr lang="en-US"/>
        </a:p>
      </dgm:t>
    </dgm:pt>
    <dgm:pt modelId="{4008405B-0486-4091-A881-1D9D35C22EE8}" type="sibTrans" cxnId="{315FCA4C-BF29-40AB-803D-69C994724101}">
      <dgm:prSet/>
      <dgm:spPr/>
      <dgm:t>
        <a:bodyPr/>
        <a:lstStyle/>
        <a:p>
          <a:endParaRPr lang="en-US"/>
        </a:p>
      </dgm:t>
    </dgm:pt>
    <dgm:pt modelId="{13A3B987-B3F9-4483-B836-4ED3F84DAD09}">
      <dgm:prSet/>
      <dgm:spPr/>
      <dgm:t>
        <a:bodyPr/>
        <a:lstStyle/>
        <a:p>
          <a:pPr>
            <a:defRPr b="1"/>
          </a:pPr>
          <a:r>
            <a:rPr lang="en-US"/>
            <a:t>10 juin</a:t>
          </a:r>
        </a:p>
      </dgm:t>
    </dgm:pt>
    <dgm:pt modelId="{105CF15F-A9E4-4E21-9596-094419866B26}" type="parTrans" cxnId="{D9E5A301-7368-4569-B0CB-21CC7552DE2C}">
      <dgm:prSet/>
      <dgm:spPr/>
      <dgm:t>
        <a:bodyPr/>
        <a:lstStyle/>
        <a:p>
          <a:endParaRPr lang="en-US"/>
        </a:p>
      </dgm:t>
    </dgm:pt>
    <dgm:pt modelId="{8CA4A05E-1D46-4829-A04E-F773F0C58B52}" type="sibTrans" cxnId="{D9E5A301-7368-4569-B0CB-21CC7552DE2C}">
      <dgm:prSet/>
      <dgm:spPr/>
      <dgm:t>
        <a:bodyPr/>
        <a:lstStyle/>
        <a:p>
          <a:endParaRPr lang="en-US"/>
        </a:p>
      </dgm:t>
    </dgm:pt>
    <dgm:pt modelId="{8EDE5508-95D6-483E-894C-AE47E8FE7F10}">
      <dgm:prSet/>
      <dgm:spPr/>
      <dgm:t>
        <a:bodyPr/>
        <a:lstStyle/>
        <a:p>
          <a:r>
            <a:rPr lang="en-US"/>
            <a:t>la loi des suspects</a:t>
          </a:r>
        </a:p>
      </dgm:t>
    </dgm:pt>
    <dgm:pt modelId="{0EEAE715-04E0-4142-BDF8-1755F24EA49A}" type="parTrans" cxnId="{74BE5FAD-C58F-47DD-86B2-E00C5B4ED96B}">
      <dgm:prSet/>
      <dgm:spPr/>
      <dgm:t>
        <a:bodyPr/>
        <a:lstStyle/>
        <a:p>
          <a:endParaRPr lang="en-US"/>
        </a:p>
      </dgm:t>
    </dgm:pt>
    <dgm:pt modelId="{5ABFBA98-4AF2-447D-8A0C-63035C5FC285}" type="sibTrans" cxnId="{74BE5FAD-C58F-47DD-86B2-E00C5B4ED96B}">
      <dgm:prSet/>
      <dgm:spPr/>
      <dgm:t>
        <a:bodyPr/>
        <a:lstStyle/>
        <a:p>
          <a:endParaRPr lang="en-US"/>
        </a:p>
      </dgm:t>
    </dgm:pt>
    <dgm:pt modelId="{DF7F1D2D-809B-4F5D-8889-13ED49A72C06}">
      <dgm:prSet/>
      <dgm:spPr/>
      <dgm:t>
        <a:bodyPr/>
        <a:lstStyle/>
        <a:p>
          <a:pPr>
            <a:defRPr b="1"/>
          </a:pPr>
          <a:r>
            <a:rPr lang="en-US"/>
            <a:t>27 juil.</a:t>
          </a:r>
        </a:p>
      </dgm:t>
    </dgm:pt>
    <dgm:pt modelId="{79011BE2-2F7C-4B9D-92D3-96895D1C7D59}" type="parTrans" cxnId="{583542E3-34E8-4C00-8371-34E41F83F5A1}">
      <dgm:prSet/>
      <dgm:spPr/>
      <dgm:t>
        <a:bodyPr/>
        <a:lstStyle/>
        <a:p>
          <a:endParaRPr lang="en-US"/>
        </a:p>
      </dgm:t>
    </dgm:pt>
    <dgm:pt modelId="{2111EAC6-7732-449B-97FD-27066DF20B21}" type="sibTrans" cxnId="{583542E3-34E8-4C00-8371-34E41F83F5A1}">
      <dgm:prSet/>
      <dgm:spPr/>
      <dgm:t>
        <a:bodyPr/>
        <a:lstStyle/>
        <a:p>
          <a:endParaRPr lang="en-US"/>
        </a:p>
      </dgm:t>
    </dgm:pt>
    <dgm:pt modelId="{4C98BDD9-F3F5-4018-8C81-FE28048C5F01}">
      <dgm:prSet/>
      <dgm:spPr/>
      <dgm:t>
        <a:bodyPr/>
        <a:lstStyle/>
        <a:p>
          <a:r>
            <a:rPr lang="en-US"/>
            <a:t>arrestation de Robespierre et de ses partisans</a:t>
          </a:r>
        </a:p>
      </dgm:t>
    </dgm:pt>
    <dgm:pt modelId="{A3E60069-5762-420C-8B97-0700C0C8033B}" type="parTrans" cxnId="{E3A02647-F1BA-4222-B0A4-ED4D774889DC}">
      <dgm:prSet/>
      <dgm:spPr/>
      <dgm:t>
        <a:bodyPr/>
        <a:lstStyle/>
        <a:p>
          <a:endParaRPr lang="en-US"/>
        </a:p>
      </dgm:t>
    </dgm:pt>
    <dgm:pt modelId="{6F81814F-F3B5-4621-9355-41478C20F923}" type="sibTrans" cxnId="{E3A02647-F1BA-4222-B0A4-ED4D774889DC}">
      <dgm:prSet/>
      <dgm:spPr/>
      <dgm:t>
        <a:bodyPr/>
        <a:lstStyle/>
        <a:p>
          <a:endParaRPr lang="en-US"/>
        </a:p>
      </dgm:t>
    </dgm:pt>
    <dgm:pt modelId="{D81EAB3C-299F-459D-A37E-96D4503B63EB}">
      <dgm:prSet/>
      <dgm:spPr/>
      <dgm:t>
        <a:bodyPr/>
        <a:lstStyle/>
        <a:p>
          <a:pPr>
            <a:defRPr b="1"/>
          </a:pPr>
          <a:r>
            <a:rPr lang="en-US"/>
            <a:t>28 juil.</a:t>
          </a:r>
        </a:p>
      </dgm:t>
    </dgm:pt>
    <dgm:pt modelId="{16D62D63-3270-4AC2-93EA-C39008B492B5}" type="parTrans" cxnId="{61EE7687-D788-4AD6-9D07-611300B8F6A8}">
      <dgm:prSet/>
      <dgm:spPr/>
      <dgm:t>
        <a:bodyPr/>
        <a:lstStyle/>
        <a:p>
          <a:endParaRPr lang="en-US"/>
        </a:p>
      </dgm:t>
    </dgm:pt>
    <dgm:pt modelId="{D41E5881-4F31-4E9F-8834-376BBFBAE12D}" type="sibTrans" cxnId="{61EE7687-D788-4AD6-9D07-611300B8F6A8}">
      <dgm:prSet/>
      <dgm:spPr/>
      <dgm:t>
        <a:bodyPr/>
        <a:lstStyle/>
        <a:p>
          <a:endParaRPr lang="en-US"/>
        </a:p>
      </dgm:t>
    </dgm:pt>
    <dgm:pt modelId="{1DAF3813-AC20-44A9-814E-AB53F70E2FD8}">
      <dgm:prSet/>
      <dgm:spPr/>
      <dgm:t>
        <a:bodyPr/>
        <a:lstStyle/>
        <a:p>
          <a:r>
            <a:rPr lang="en-US"/>
            <a:t>exécutions de Robespierre, Saint-Just, Couthon et dix-neuf autres robesprierristes</a:t>
          </a:r>
        </a:p>
      </dgm:t>
    </dgm:pt>
    <dgm:pt modelId="{CF71F5D5-C285-4F6E-B963-EC8077BB24DF}" type="parTrans" cxnId="{EFDFCC58-E736-49FB-B328-A70AF0AF27C7}">
      <dgm:prSet/>
      <dgm:spPr/>
      <dgm:t>
        <a:bodyPr/>
        <a:lstStyle/>
        <a:p>
          <a:endParaRPr lang="en-US"/>
        </a:p>
      </dgm:t>
    </dgm:pt>
    <dgm:pt modelId="{C81E7DEC-38CC-4881-90EB-74810B1E553F}" type="sibTrans" cxnId="{EFDFCC58-E736-49FB-B328-A70AF0AF27C7}">
      <dgm:prSet/>
      <dgm:spPr/>
      <dgm:t>
        <a:bodyPr/>
        <a:lstStyle/>
        <a:p>
          <a:endParaRPr lang="en-US"/>
        </a:p>
      </dgm:t>
    </dgm:pt>
    <dgm:pt modelId="{64D9FFF8-F593-4397-B3B5-6ABE40691A93}">
      <dgm:prSet/>
      <dgm:spPr/>
      <dgm:t>
        <a:bodyPr/>
        <a:lstStyle/>
        <a:p>
          <a:pPr>
            <a:defRPr b="1"/>
          </a:pPr>
          <a:r>
            <a:rPr lang="en-US"/>
            <a:t>29 sept.</a:t>
          </a:r>
        </a:p>
      </dgm:t>
    </dgm:pt>
    <dgm:pt modelId="{2927248F-E237-41C2-8D3F-4134224C339C}" type="parTrans" cxnId="{99C58873-0AE5-4ACE-9842-60EC71D3D200}">
      <dgm:prSet/>
      <dgm:spPr/>
      <dgm:t>
        <a:bodyPr/>
        <a:lstStyle/>
        <a:p>
          <a:endParaRPr lang="en-US"/>
        </a:p>
      </dgm:t>
    </dgm:pt>
    <dgm:pt modelId="{320F8230-6DCC-4008-962B-033F7FE18397}" type="sibTrans" cxnId="{99C58873-0AE5-4ACE-9842-60EC71D3D200}">
      <dgm:prSet/>
      <dgm:spPr/>
      <dgm:t>
        <a:bodyPr/>
        <a:lstStyle/>
        <a:p>
          <a:endParaRPr lang="en-US"/>
        </a:p>
      </dgm:t>
    </dgm:pt>
    <dgm:pt modelId="{0C31B95B-0583-477B-8F20-BA066C81B5FF}">
      <dgm:prSet/>
      <dgm:spPr/>
      <dgm:t>
        <a:bodyPr/>
        <a:lstStyle/>
        <a:p>
          <a:r>
            <a:rPr lang="en-US"/>
            <a:t>arrestations de Turreau et de Huché</a:t>
          </a:r>
        </a:p>
      </dgm:t>
    </dgm:pt>
    <dgm:pt modelId="{3F2E4107-9DB4-4872-8E2A-F29F7936298E}" type="parTrans" cxnId="{44141589-CC7D-482C-A021-3A8A7AFF6041}">
      <dgm:prSet/>
      <dgm:spPr/>
      <dgm:t>
        <a:bodyPr/>
        <a:lstStyle/>
        <a:p>
          <a:endParaRPr lang="en-US"/>
        </a:p>
      </dgm:t>
    </dgm:pt>
    <dgm:pt modelId="{0B358787-C280-4F51-B1DD-B9A200C19FEC}" type="sibTrans" cxnId="{44141589-CC7D-482C-A021-3A8A7AFF6041}">
      <dgm:prSet/>
      <dgm:spPr/>
      <dgm:t>
        <a:bodyPr/>
        <a:lstStyle/>
        <a:p>
          <a:endParaRPr lang="en-US"/>
        </a:p>
      </dgm:t>
    </dgm:pt>
    <dgm:pt modelId="{FC531D2B-4C08-4371-BBA0-A0CCA744E556}">
      <dgm:prSet/>
      <dgm:spPr/>
      <dgm:t>
        <a:bodyPr/>
        <a:lstStyle/>
        <a:p>
          <a:pPr>
            <a:defRPr b="1"/>
          </a:pPr>
          <a:r>
            <a:rPr lang="en-US"/>
            <a:t>12 nov.</a:t>
          </a:r>
        </a:p>
      </dgm:t>
    </dgm:pt>
    <dgm:pt modelId="{4B851046-9333-439B-A403-F7D91E082CC1}" type="parTrans" cxnId="{0354BA0C-AF9A-48C8-909B-5EA3843C4714}">
      <dgm:prSet/>
      <dgm:spPr/>
      <dgm:t>
        <a:bodyPr/>
        <a:lstStyle/>
        <a:p>
          <a:endParaRPr lang="en-US"/>
        </a:p>
      </dgm:t>
    </dgm:pt>
    <dgm:pt modelId="{7BF9AA94-F545-4BD4-99B8-700E16E86D60}" type="sibTrans" cxnId="{0354BA0C-AF9A-48C8-909B-5EA3843C4714}">
      <dgm:prSet/>
      <dgm:spPr/>
      <dgm:t>
        <a:bodyPr/>
        <a:lstStyle/>
        <a:p>
          <a:endParaRPr lang="en-US"/>
        </a:p>
      </dgm:t>
    </dgm:pt>
    <dgm:pt modelId="{38F36AD1-E3A7-4894-B892-92ABFD709870}">
      <dgm:prSet/>
      <dgm:spPr/>
      <dgm:t>
        <a:bodyPr/>
        <a:lstStyle/>
        <a:p>
          <a:r>
            <a:rPr lang="en-US"/>
            <a:t>fermeture du club des Jacobins</a:t>
          </a:r>
        </a:p>
      </dgm:t>
    </dgm:pt>
    <dgm:pt modelId="{626EB0B5-B373-4415-8D82-EA5558289A8A}" type="parTrans" cxnId="{A71962F5-5C1D-4611-98D4-758351BF928A}">
      <dgm:prSet/>
      <dgm:spPr/>
      <dgm:t>
        <a:bodyPr/>
        <a:lstStyle/>
        <a:p>
          <a:endParaRPr lang="en-US"/>
        </a:p>
      </dgm:t>
    </dgm:pt>
    <dgm:pt modelId="{1E227B4C-D868-406D-B357-3C7236956CF5}" type="sibTrans" cxnId="{A71962F5-5C1D-4611-98D4-758351BF928A}">
      <dgm:prSet/>
      <dgm:spPr/>
      <dgm:t>
        <a:bodyPr/>
        <a:lstStyle/>
        <a:p>
          <a:endParaRPr lang="en-US"/>
        </a:p>
      </dgm:t>
    </dgm:pt>
    <dgm:pt modelId="{20C796DC-A5E3-440D-855F-2FAE07C34ECF}">
      <dgm:prSet/>
      <dgm:spPr/>
      <dgm:t>
        <a:bodyPr/>
        <a:lstStyle/>
        <a:p>
          <a:pPr>
            <a:defRPr b="1"/>
          </a:pPr>
          <a:r>
            <a:rPr lang="en-US"/>
            <a:t>2 déc.</a:t>
          </a:r>
        </a:p>
      </dgm:t>
    </dgm:pt>
    <dgm:pt modelId="{F611D3DC-3A00-4580-9A2A-93A9749898B4}" type="parTrans" cxnId="{80C9FB4C-D022-4176-B58E-DC60DBB5EAB8}">
      <dgm:prSet/>
      <dgm:spPr/>
      <dgm:t>
        <a:bodyPr/>
        <a:lstStyle/>
        <a:p>
          <a:endParaRPr lang="en-US"/>
        </a:p>
      </dgm:t>
    </dgm:pt>
    <dgm:pt modelId="{ABFCF2FE-C159-483A-A7C6-10CC9EE74908}" type="sibTrans" cxnId="{80C9FB4C-D022-4176-B58E-DC60DBB5EAB8}">
      <dgm:prSet/>
      <dgm:spPr/>
      <dgm:t>
        <a:bodyPr/>
        <a:lstStyle/>
        <a:p>
          <a:endParaRPr lang="en-US"/>
        </a:p>
      </dgm:t>
    </dgm:pt>
    <dgm:pt modelId="{F97D3E7E-1D74-4A98-A60B-23AE5CC22CC7}">
      <dgm:prSet/>
      <dgm:spPr/>
      <dgm:t>
        <a:bodyPr/>
        <a:lstStyle/>
        <a:p>
          <a:r>
            <a:rPr lang="en-US"/>
            <a:t>amnistie pour les combattants vendéens qui auront déposé les armes</a:t>
          </a:r>
        </a:p>
      </dgm:t>
    </dgm:pt>
    <dgm:pt modelId="{321AE91C-1DB8-4034-A0EF-8E9BDBFF707C}" type="parTrans" cxnId="{CD779BA2-5A7F-4E82-A1AC-25F0F23EBDEE}">
      <dgm:prSet/>
      <dgm:spPr/>
      <dgm:t>
        <a:bodyPr/>
        <a:lstStyle/>
        <a:p>
          <a:endParaRPr lang="en-US"/>
        </a:p>
      </dgm:t>
    </dgm:pt>
    <dgm:pt modelId="{232950D7-968D-46AB-9EB2-7C1185A61336}" type="sibTrans" cxnId="{CD779BA2-5A7F-4E82-A1AC-25F0F23EBDEE}">
      <dgm:prSet/>
      <dgm:spPr/>
      <dgm:t>
        <a:bodyPr/>
        <a:lstStyle/>
        <a:p>
          <a:endParaRPr lang="en-US"/>
        </a:p>
      </dgm:t>
    </dgm:pt>
    <dgm:pt modelId="{7D2BF3A7-A2CA-4D2F-8A56-D03BBEC659FB}">
      <dgm:prSet/>
      <dgm:spPr/>
      <dgm:t>
        <a:bodyPr/>
        <a:lstStyle/>
        <a:p>
          <a:pPr>
            <a:defRPr b="1"/>
          </a:pPr>
          <a:r>
            <a:rPr lang="en-US"/>
            <a:t>16 déc.</a:t>
          </a:r>
        </a:p>
      </dgm:t>
    </dgm:pt>
    <dgm:pt modelId="{AEE79A6D-A16B-4A21-9285-2DB2211C76BB}" type="parTrans" cxnId="{C1D30275-73A1-43D1-8C35-BB8F34AED746}">
      <dgm:prSet/>
      <dgm:spPr/>
      <dgm:t>
        <a:bodyPr/>
        <a:lstStyle/>
        <a:p>
          <a:endParaRPr lang="en-US"/>
        </a:p>
      </dgm:t>
    </dgm:pt>
    <dgm:pt modelId="{16B55273-328E-4092-8D12-422D4C0FA2BB}" type="sibTrans" cxnId="{C1D30275-73A1-43D1-8C35-BB8F34AED746}">
      <dgm:prSet/>
      <dgm:spPr/>
      <dgm:t>
        <a:bodyPr/>
        <a:lstStyle/>
        <a:p>
          <a:endParaRPr lang="en-US"/>
        </a:p>
      </dgm:t>
    </dgm:pt>
    <dgm:pt modelId="{04A32244-9284-47FC-925E-A1E42180B173}">
      <dgm:prSet/>
      <dgm:spPr/>
      <dgm:t>
        <a:bodyPr/>
        <a:lstStyle/>
        <a:p>
          <a:r>
            <a:rPr lang="en-US"/>
            <a:t>exécution de Carrier</a:t>
          </a:r>
        </a:p>
      </dgm:t>
    </dgm:pt>
    <dgm:pt modelId="{A043FFE0-9AD1-4AF9-9C92-3A8F0159CE20}" type="parTrans" cxnId="{1AB5F9AA-7E58-4006-95C8-FE4F4EA63AA5}">
      <dgm:prSet/>
      <dgm:spPr/>
      <dgm:t>
        <a:bodyPr/>
        <a:lstStyle/>
        <a:p>
          <a:endParaRPr lang="en-US"/>
        </a:p>
      </dgm:t>
    </dgm:pt>
    <dgm:pt modelId="{D99B26A9-42E1-427B-B946-87D71F468FCC}" type="sibTrans" cxnId="{1AB5F9AA-7E58-4006-95C8-FE4F4EA63AA5}">
      <dgm:prSet/>
      <dgm:spPr/>
      <dgm:t>
        <a:bodyPr/>
        <a:lstStyle/>
        <a:p>
          <a:endParaRPr lang="en-US"/>
        </a:p>
      </dgm:t>
    </dgm:pt>
    <dgm:pt modelId="{D532BC32-FEFD-4752-A191-38025AD230EC}">
      <dgm:prSet/>
      <dgm:spPr/>
      <dgm:t>
        <a:bodyPr/>
        <a:lstStyle/>
        <a:p>
          <a:pPr>
            <a:defRPr b="1"/>
          </a:pPr>
          <a:r>
            <a:rPr lang="en-US"/>
            <a:t>24 déc.</a:t>
          </a:r>
        </a:p>
      </dgm:t>
    </dgm:pt>
    <dgm:pt modelId="{EC6CCC33-C94F-4B42-8496-67688406D1AE}" type="parTrans" cxnId="{E70EAF36-5238-4109-A633-B1CC08C59B9E}">
      <dgm:prSet/>
      <dgm:spPr/>
      <dgm:t>
        <a:bodyPr/>
        <a:lstStyle/>
        <a:p>
          <a:endParaRPr lang="en-US"/>
        </a:p>
      </dgm:t>
    </dgm:pt>
    <dgm:pt modelId="{8526EE57-2D55-4EB9-8A11-9A79D0EA16DD}" type="sibTrans" cxnId="{E70EAF36-5238-4109-A633-B1CC08C59B9E}">
      <dgm:prSet/>
      <dgm:spPr/>
      <dgm:t>
        <a:bodyPr/>
        <a:lstStyle/>
        <a:p>
          <a:endParaRPr lang="en-US"/>
        </a:p>
      </dgm:t>
    </dgm:pt>
    <dgm:pt modelId="{7CF62C4D-82C1-4CE2-9D51-F4446519D461}">
      <dgm:prSet/>
      <dgm:spPr/>
      <dgm:t>
        <a:bodyPr/>
        <a:lstStyle/>
        <a:p>
          <a:r>
            <a:rPr lang="en-US"/>
            <a:t>suppression du Maximum</a:t>
          </a:r>
        </a:p>
      </dgm:t>
    </dgm:pt>
    <dgm:pt modelId="{40926BD6-5ADD-4A0F-8A60-0F1FB423F066}" type="parTrans" cxnId="{C6DCEA91-375F-4604-AC8E-6B13A2DBE45C}">
      <dgm:prSet/>
      <dgm:spPr/>
      <dgm:t>
        <a:bodyPr/>
        <a:lstStyle/>
        <a:p>
          <a:endParaRPr lang="en-US"/>
        </a:p>
      </dgm:t>
    </dgm:pt>
    <dgm:pt modelId="{FF89E6F1-7410-45C9-AA5B-B4166F8890A6}" type="sibTrans" cxnId="{C6DCEA91-375F-4604-AC8E-6B13A2DBE45C}">
      <dgm:prSet/>
      <dgm:spPr/>
      <dgm:t>
        <a:bodyPr/>
        <a:lstStyle/>
        <a:p>
          <a:endParaRPr lang="en-US"/>
        </a:p>
      </dgm:t>
    </dgm:pt>
    <dgm:pt modelId="{268ACA28-49D8-F146-8637-BBF191AF02D7}" type="pres">
      <dgm:prSet presAssocID="{53F74178-245F-4670-A097-C54D25161A95}" presName="root" presStyleCnt="0">
        <dgm:presLayoutVars>
          <dgm:chMax/>
          <dgm:chPref/>
          <dgm:animLvl val="lvl"/>
        </dgm:presLayoutVars>
      </dgm:prSet>
      <dgm:spPr/>
    </dgm:pt>
    <dgm:pt modelId="{E72519B8-C94A-D84E-ACF1-6005992EE692}" type="pres">
      <dgm:prSet presAssocID="{53F74178-245F-4670-A097-C54D25161A95}" presName="divider" presStyleLbl="fgAccFollowNode1" presStyleIdx="0" presStyleCnt="1"/>
      <dgm:spPr>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tailEnd type="triangle" w="lg" len="lg"/>
        </a:ln>
        <a:effectLst/>
      </dgm:spPr>
    </dgm:pt>
    <dgm:pt modelId="{25CB5805-8ECD-2345-AA7F-6C5534BF4F61}" type="pres">
      <dgm:prSet presAssocID="{53F74178-245F-4670-A097-C54D25161A95}" presName="nodes" presStyleCnt="0">
        <dgm:presLayoutVars>
          <dgm:chMax/>
          <dgm:chPref/>
          <dgm:animLvl val="lvl"/>
        </dgm:presLayoutVars>
      </dgm:prSet>
      <dgm:spPr/>
    </dgm:pt>
    <dgm:pt modelId="{55021619-CF4C-1440-83F9-9B73F72CEC69}" type="pres">
      <dgm:prSet presAssocID="{B1C333F0-7F9C-4519-A290-668D90F2A2F1}" presName="composite" presStyleCnt="0"/>
      <dgm:spPr/>
    </dgm:pt>
    <dgm:pt modelId="{1CCC05CE-AFBB-CE4C-8D4A-C6853217C2D3}" type="pres">
      <dgm:prSet presAssocID="{B1C333F0-7F9C-4519-A290-668D90F2A2F1}" presName="L1TextContainer" presStyleLbl="revTx" presStyleIdx="0" presStyleCnt="9">
        <dgm:presLayoutVars>
          <dgm:chMax val="1"/>
          <dgm:chPref val="1"/>
          <dgm:bulletEnabled val="1"/>
        </dgm:presLayoutVars>
      </dgm:prSet>
      <dgm:spPr/>
    </dgm:pt>
    <dgm:pt modelId="{895464F9-C512-634F-B7C4-3C636A868868}" type="pres">
      <dgm:prSet presAssocID="{B1C333F0-7F9C-4519-A290-668D90F2A2F1}" presName="L2TextContainerWrapper" presStyleCnt="0">
        <dgm:presLayoutVars>
          <dgm:chMax val="0"/>
          <dgm:chPref val="0"/>
          <dgm:bulletEnabled val="1"/>
        </dgm:presLayoutVars>
      </dgm:prSet>
      <dgm:spPr/>
    </dgm:pt>
    <dgm:pt modelId="{3BD88151-4097-0D42-B634-31F71335C000}" type="pres">
      <dgm:prSet presAssocID="{B1C333F0-7F9C-4519-A290-668D90F2A2F1}" presName="L2TextContainer" presStyleLbl="bgAcc1" presStyleIdx="0" presStyleCnt="9"/>
      <dgm:spPr/>
    </dgm:pt>
    <dgm:pt modelId="{D6493C60-716D-1841-8BCD-ECB750D41F92}" type="pres">
      <dgm:prSet presAssocID="{B1C333F0-7F9C-4519-A290-668D90F2A2F1}" presName="FlexibleEmptyPlaceHolder" presStyleCnt="0"/>
      <dgm:spPr/>
    </dgm:pt>
    <dgm:pt modelId="{5DFE8B4E-A3EE-1044-B546-3D370E1F7A86}" type="pres">
      <dgm:prSet presAssocID="{B1C333F0-7F9C-4519-A290-668D90F2A2F1}" presName="ConnectLine" presStyleLbl="sibTrans1D1" presStyleIdx="0" presStyleCnt="9"/>
      <dgm:spPr>
        <a:noFill/>
        <a:ln w="9525" cap="flat" cmpd="sng" algn="ctr">
          <a:solidFill>
            <a:schemeClr val="accent2">
              <a:hueOff val="0"/>
              <a:satOff val="0"/>
              <a:lumOff val="0"/>
              <a:alphaOff val="0"/>
            </a:schemeClr>
          </a:solidFill>
          <a:prstDash val="dash"/>
        </a:ln>
        <a:effectLst/>
      </dgm:spPr>
    </dgm:pt>
    <dgm:pt modelId="{97F1B10F-790B-4745-BED2-77EB1FAF6CE0}" type="pres">
      <dgm:prSet presAssocID="{B1C333F0-7F9C-4519-A290-668D90F2A2F1}" presName="ConnectorPoint" presStyleLbl="alignNode1" presStyleIdx="0" presStyleCnt="9"/>
      <dgm:spPr/>
    </dgm:pt>
    <dgm:pt modelId="{273BBC81-EDA9-AC40-9717-A40AA081AD48}" type="pres">
      <dgm:prSet presAssocID="{B1C333F0-7F9C-4519-A290-668D90F2A2F1}" presName="EmptyPlaceHolder" presStyleCnt="0"/>
      <dgm:spPr/>
    </dgm:pt>
    <dgm:pt modelId="{FB959CB3-36A1-0F42-BCB0-5CEF05E015DF}" type="pres">
      <dgm:prSet presAssocID="{B28DA810-FAC0-4337-A723-15D4ADF47A3F}" presName="spaceBetweenRectangles" presStyleCnt="0"/>
      <dgm:spPr/>
    </dgm:pt>
    <dgm:pt modelId="{087F3CD0-42CF-B24F-8709-922AEC43BCF0}" type="pres">
      <dgm:prSet presAssocID="{13A3B987-B3F9-4483-B836-4ED3F84DAD09}" presName="composite" presStyleCnt="0"/>
      <dgm:spPr/>
    </dgm:pt>
    <dgm:pt modelId="{34915FD6-EA7E-D945-AA1A-F517A954A802}" type="pres">
      <dgm:prSet presAssocID="{13A3B987-B3F9-4483-B836-4ED3F84DAD09}" presName="L1TextContainer" presStyleLbl="revTx" presStyleIdx="1" presStyleCnt="9">
        <dgm:presLayoutVars>
          <dgm:chMax val="1"/>
          <dgm:chPref val="1"/>
          <dgm:bulletEnabled val="1"/>
        </dgm:presLayoutVars>
      </dgm:prSet>
      <dgm:spPr/>
    </dgm:pt>
    <dgm:pt modelId="{3EBB425D-6240-2340-9603-66D646593607}" type="pres">
      <dgm:prSet presAssocID="{13A3B987-B3F9-4483-B836-4ED3F84DAD09}" presName="L2TextContainerWrapper" presStyleCnt="0">
        <dgm:presLayoutVars>
          <dgm:chMax val="0"/>
          <dgm:chPref val="0"/>
          <dgm:bulletEnabled val="1"/>
        </dgm:presLayoutVars>
      </dgm:prSet>
      <dgm:spPr/>
    </dgm:pt>
    <dgm:pt modelId="{BD00E97B-C8A4-0D46-AB8E-3D0090D90AA2}" type="pres">
      <dgm:prSet presAssocID="{13A3B987-B3F9-4483-B836-4ED3F84DAD09}" presName="L2TextContainer" presStyleLbl="bgAcc1" presStyleIdx="1" presStyleCnt="9"/>
      <dgm:spPr/>
    </dgm:pt>
    <dgm:pt modelId="{746C35A7-EBD9-6340-9E82-7A1CB360333D}" type="pres">
      <dgm:prSet presAssocID="{13A3B987-B3F9-4483-B836-4ED3F84DAD09}" presName="FlexibleEmptyPlaceHolder" presStyleCnt="0"/>
      <dgm:spPr/>
    </dgm:pt>
    <dgm:pt modelId="{5803738A-AA90-9C44-A5DA-DFAC9450513D}" type="pres">
      <dgm:prSet presAssocID="{13A3B987-B3F9-4483-B836-4ED3F84DAD09}" presName="ConnectLine" presStyleLbl="sibTrans1D1" presStyleIdx="1" presStyleCnt="9"/>
      <dgm:spPr>
        <a:noFill/>
        <a:ln w="9525" cap="flat" cmpd="sng" algn="ctr">
          <a:solidFill>
            <a:schemeClr val="accent3">
              <a:hueOff val="0"/>
              <a:satOff val="0"/>
              <a:lumOff val="0"/>
              <a:alphaOff val="0"/>
            </a:schemeClr>
          </a:solidFill>
          <a:prstDash val="dash"/>
        </a:ln>
        <a:effectLst/>
      </dgm:spPr>
    </dgm:pt>
    <dgm:pt modelId="{5B763558-A3B7-F745-A633-5F9D09E7D041}" type="pres">
      <dgm:prSet presAssocID="{13A3B987-B3F9-4483-B836-4ED3F84DAD09}" presName="ConnectorPoint" presStyleLbl="alignNode1" presStyleIdx="1" presStyleCnt="9"/>
      <dgm:spPr/>
    </dgm:pt>
    <dgm:pt modelId="{DB9E52E8-9372-6D47-92C9-C6CDC9D07A7F}" type="pres">
      <dgm:prSet presAssocID="{13A3B987-B3F9-4483-B836-4ED3F84DAD09}" presName="EmptyPlaceHolder" presStyleCnt="0"/>
      <dgm:spPr/>
    </dgm:pt>
    <dgm:pt modelId="{69856704-AC0E-2641-A7D0-4FCB94C316E6}" type="pres">
      <dgm:prSet presAssocID="{8CA4A05E-1D46-4829-A04E-F773F0C58B52}" presName="spaceBetweenRectangles" presStyleCnt="0"/>
      <dgm:spPr/>
    </dgm:pt>
    <dgm:pt modelId="{AF3D85B8-7AF8-4F45-8155-FB08905296AD}" type="pres">
      <dgm:prSet presAssocID="{DF7F1D2D-809B-4F5D-8889-13ED49A72C06}" presName="composite" presStyleCnt="0"/>
      <dgm:spPr/>
    </dgm:pt>
    <dgm:pt modelId="{4FAEBEDF-6576-A346-8F08-4ED364809428}" type="pres">
      <dgm:prSet presAssocID="{DF7F1D2D-809B-4F5D-8889-13ED49A72C06}" presName="L1TextContainer" presStyleLbl="revTx" presStyleIdx="2" presStyleCnt="9">
        <dgm:presLayoutVars>
          <dgm:chMax val="1"/>
          <dgm:chPref val="1"/>
          <dgm:bulletEnabled val="1"/>
        </dgm:presLayoutVars>
      </dgm:prSet>
      <dgm:spPr/>
    </dgm:pt>
    <dgm:pt modelId="{529F8A4D-0DAA-0746-AB4E-57EB009EF013}" type="pres">
      <dgm:prSet presAssocID="{DF7F1D2D-809B-4F5D-8889-13ED49A72C06}" presName="L2TextContainerWrapper" presStyleCnt="0">
        <dgm:presLayoutVars>
          <dgm:chMax val="0"/>
          <dgm:chPref val="0"/>
          <dgm:bulletEnabled val="1"/>
        </dgm:presLayoutVars>
      </dgm:prSet>
      <dgm:spPr/>
    </dgm:pt>
    <dgm:pt modelId="{A9BFC17C-3F0E-7F48-872E-2955F8854757}" type="pres">
      <dgm:prSet presAssocID="{DF7F1D2D-809B-4F5D-8889-13ED49A72C06}" presName="L2TextContainer" presStyleLbl="bgAcc1" presStyleIdx="2" presStyleCnt="9"/>
      <dgm:spPr/>
    </dgm:pt>
    <dgm:pt modelId="{8D26746D-689E-914E-ACC3-25D203769D65}" type="pres">
      <dgm:prSet presAssocID="{DF7F1D2D-809B-4F5D-8889-13ED49A72C06}" presName="FlexibleEmptyPlaceHolder" presStyleCnt="0"/>
      <dgm:spPr/>
    </dgm:pt>
    <dgm:pt modelId="{00CDA23D-553E-F146-A259-D9049F71A85C}" type="pres">
      <dgm:prSet presAssocID="{DF7F1D2D-809B-4F5D-8889-13ED49A72C06}" presName="ConnectLine" presStyleLbl="sibTrans1D1" presStyleIdx="2" presStyleCnt="9"/>
      <dgm:spPr>
        <a:noFill/>
        <a:ln w="9525" cap="flat" cmpd="sng" algn="ctr">
          <a:solidFill>
            <a:schemeClr val="accent4">
              <a:hueOff val="0"/>
              <a:satOff val="0"/>
              <a:lumOff val="0"/>
              <a:alphaOff val="0"/>
            </a:schemeClr>
          </a:solidFill>
          <a:prstDash val="dash"/>
        </a:ln>
        <a:effectLst/>
      </dgm:spPr>
    </dgm:pt>
    <dgm:pt modelId="{3EB8926F-4AA8-554D-BFED-1E4CD46F0401}" type="pres">
      <dgm:prSet presAssocID="{DF7F1D2D-809B-4F5D-8889-13ED49A72C06}" presName="ConnectorPoint" presStyleLbl="alignNode1" presStyleIdx="2" presStyleCnt="9"/>
      <dgm:spPr/>
    </dgm:pt>
    <dgm:pt modelId="{09C060E1-0070-3944-A4FC-8D50271EA2F9}" type="pres">
      <dgm:prSet presAssocID="{DF7F1D2D-809B-4F5D-8889-13ED49A72C06}" presName="EmptyPlaceHolder" presStyleCnt="0"/>
      <dgm:spPr/>
    </dgm:pt>
    <dgm:pt modelId="{18052526-4FF7-2B43-BC6D-FE536168714D}" type="pres">
      <dgm:prSet presAssocID="{2111EAC6-7732-449B-97FD-27066DF20B21}" presName="spaceBetweenRectangles" presStyleCnt="0"/>
      <dgm:spPr/>
    </dgm:pt>
    <dgm:pt modelId="{83C185F1-6879-CD42-84C8-C56D460319E8}" type="pres">
      <dgm:prSet presAssocID="{D81EAB3C-299F-459D-A37E-96D4503B63EB}" presName="composite" presStyleCnt="0"/>
      <dgm:spPr/>
    </dgm:pt>
    <dgm:pt modelId="{E3694609-602A-1645-8E7E-7E932BF68E0F}" type="pres">
      <dgm:prSet presAssocID="{D81EAB3C-299F-459D-A37E-96D4503B63EB}" presName="L1TextContainer" presStyleLbl="revTx" presStyleIdx="3" presStyleCnt="9">
        <dgm:presLayoutVars>
          <dgm:chMax val="1"/>
          <dgm:chPref val="1"/>
          <dgm:bulletEnabled val="1"/>
        </dgm:presLayoutVars>
      </dgm:prSet>
      <dgm:spPr/>
    </dgm:pt>
    <dgm:pt modelId="{4E24269C-0171-4A47-AD00-D7F2F9578C6A}" type="pres">
      <dgm:prSet presAssocID="{D81EAB3C-299F-459D-A37E-96D4503B63EB}" presName="L2TextContainerWrapper" presStyleCnt="0">
        <dgm:presLayoutVars>
          <dgm:chMax val="0"/>
          <dgm:chPref val="0"/>
          <dgm:bulletEnabled val="1"/>
        </dgm:presLayoutVars>
      </dgm:prSet>
      <dgm:spPr/>
    </dgm:pt>
    <dgm:pt modelId="{FD15100E-E9C8-2144-B659-F20AB9E6FBC6}" type="pres">
      <dgm:prSet presAssocID="{D81EAB3C-299F-459D-A37E-96D4503B63EB}" presName="L2TextContainer" presStyleLbl="bgAcc1" presStyleIdx="3" presStyleCnt="9"/>
      <dgm:spPr/>
    </dgm:pt>
    <dgm:pt modelId="{A1FF7B48-C7A8-B04C-8382-7D9EB348DFC8}" type="pres">
      <dgm:prSet presAssocID="{D81EAB3C-299F-459D-A37E-96D4503B63EB}" presName="FlexibleEmptyPlaceHolder" presStyleCnt="0"/>
      <dgm:spPr/>
    </dgm:pt>
    <dgm:pt modelId="{804CB765-AC83-CD46-AADE-8D016E5E701C}" type="pres">
      <dgm:prSet presAssocID="{D81EAB3C-299F-459D-A37E-96D4503B63EB}" presName="ConnectLine" presStyleLbl="sibTrans1D1" presStyleIdx="3" presStyleCnt="9"/>
      <dgm:spPr>
        <a:noFill/>
        <a:ln w="9525" cap="flat" cmpd="sng" algn="ctr">
          <a:solidFill>
            <a:schemeClr val="accent5">
              <a:hueOff val="0"/>
              <a:satOff val="0"/>
              <a:lumOff val="0"/>
              <a:alphaOff val="0"/>
            </a:schemeClr>
          </a:solidFill>
          <a:prstDash val="dash"/>
        </a:ln>
        <a:effectLst/>
      </dgm:spPr>
    </dgm:pt>
    <dgm:pt modelId="{0B34F6E0-312F-5642-8DFD-F358DE7A4D67}" type="pres">
      <dgm:prSet presAssocID="{D81EAB3C-299F-459D-A37E-96D4503B63EB}" presName="ConnectorPoint" presStyleLbl="alignNode1" presStyleIdx="3" presStyleCnt="9"/>
      <dgm:spPr/>
    </dgm:pt>
    <dgm:pt modelId="{CDCF6AED-F355-0A46-A537-2CFE872424BD}" type="pres">
      <dgm:prSet presAssocID="{D81EAB3C-299F-459D-A37E-96D4503B63EB}" presName="EmptyPlaceHolder" presStyleCnt="0"/>
      <dgm:spPr/>
    </dgm:pt>
    <dgm:pt modelId="{C4E81508-C561-A842-B424-E22E6E361B27}" type="pres">
      <dgm:prSet presAssocID="{D41E5881-4F31-4E9F-8834-376BBFBAE12D}" presName="spaceBetweenRectangles" presStyleCnt="0"/>
      <dgm:spPr/>
    </dgm:pt>
    <dgm:pt modelId="{A12DD568-05D7-1644-AF47-46DDD92B88A1}" type="pres">
      <dgm:prSet presAssocID="{64D9FFF8-F593-4397-B3B5-6ABE40691A93}" presName="composite" presStyleCnt="0"/>
      <dgm:spPr/>
    </dgm:pt>
    <dgm:pt modelId="{8B428F1A-6C14-D54E-A322-77DD4A49F8EC}" type="pres">
      <dgm:prSet presAssocID="{64D9FFF8-F593-4397-B3B5-6ABE40691A93}" presName="L1TextContainer" presStyleLbl="revTx" presStyleIdx="4" presStyleCnt="9">
        <dgm:presLayoutVars>
          <dgm:chMax val="1"/>
          <dgm:chPref val="1"/>
          <dgm:bulletEnabled val="1"/>
        </dgm:presLayoutVars>
      </dgm:prSet>
      <dgm:spPr/>
    </dgm:pt>
    <dgm:pt modelId="{3B78EF96-D121-AD4D-8F3D-C80D9D99FE22}" type="pres">
      <dgm:prSet presAssocID="{64D9FFF8-F593-4397-B3B5-6ABE40691A93}" presName="L2TextContainerWrapper" presStyleCnt="0">
        <dgm:presLayoutVars>
          <dgm:chMax val="0"/>
          <dgm:chPref val="0"/>
          <dgm:bulletEnabled val="1"/>
        </dgm:presLayoutVars>
      </dgm:prSet>
      <dgm:spPr/>
    </dgm:pt>
    <dgm:pt modelId="{AC641797-A038-CA45-A2B7-13743BB6E489}" type="pres">
      <dgm:prSet presAssocID="{64D9FFF8-F593-4397-B3B5-6ABE40691A93}" presName="L2TextContainer" presStyleLbl="bgAcc1" presStyleIdx="4" presStyleCnt="9"/>
      <dgm:spPr/>
    </dgm:pt>
    <dgm:pt modelId="{26F94E6B-8F47-5342-AA03-DDE02890B235}" type="pres">
      <dgm:prSet presAssocID="{64D9FFF8-F593-4397-B3B5-6ABE40691A93}" presName="FlexibleEmptyPlaceHolder" presStyleCnt="0"/>
      <dgm:spPr/>
    </dgm:pt>
    <dgm:pt modelId="{B35DB5CF-6D78-994A-A211-33765982C911}" type="pres">
      <dgm:prSet presAssocID="{64D9FFF8-F593-4397-B3B5-6ABE40691A93}" presName="ConnectLine" presStyleLbl="sibTrans1D1" presStyleIdx="4" presStyleCnt="9"/>
      <dgm:spPr>
        <a:noFill/>
        <a:ln w="9525" cap="flat" cmpd="sng" algn="ctr">
          <a:solidFill>
            <a:schemeClr val="accent6">
              <a:hueOff val="0"/>
              <a:satOff val="0"/>
              <a:lumOff val="0"/>
              <a:alphaOff val="0"/>
            </a:schemeClr>
          </a:solidFill>
          <a:prstDash val="dash"/>
        </a:ln>
        <a:effectLst/>
      </dgm:spPr>
    </dgm:pt>
    <dgm:pt modelId="{AD6037B0-178A-E243-92C5-7046A5BF9CB9}" type="pres">
      <dgm:prSet presAssocID="{64D9FFF8-F593-4397-B3B5-6ABE40691A93}" presName="ConnectorPoint" presStyleLbl="alignNode1" presStyleIdx="4" presStyleCnt="9"/>
      <dgm:spPr/>
    </dgm:pt>
    <dgm:pt modelId="{71625E3C-2CD8-D743-880D-37280CCC2133}" type="pres">
      <dgm:prSet presAssocID="{64D9FFF8-F593-4397-B3B5-6ABE40691A93}" presName="EmptyPlaceHolder" presStyleCnt="0"/>
      <dgm:spPr/>
    </dgm:pt>
    <dgm:pt modelId="{E3304781-C68C-E04B-9ECA-133B9A9C5D54}" type="pres">
      <dgm:prSet presAssocID="{320F8230-6DCC-4008-962B-033F7FE18397}" presName="spaceBetweenRectangles" presStyleCnt="0"/>
      <dgm:spPr/>
    </dgm:pt>
    <dgm:pt modelId="{1B993D43-3ADB-B047-90D2-9A7B8554C609}" type="pres">
      <dgm:prSet presAssocID="{FC531D2B-4C08-4371-BBA0-A0CCA744E556}" presName="composite" presStyleCnt="0"/>
      <dgm:spPr/>
    </dgm:pt>
    <dgm:pt modelId="{8E234FCD-1ACC-CF46-8904-2587FC3B2003}" type="pres">
      <dgm:prSet presAssocID="{FC531D2B-4C08-4371-BBA0-A0CCA744E556}" presName="L1TextContainer" presStyleLbl="revTx" presStyleIdx="5" presStyleCnt="9">
        <dgm:presLayoutVars>
          <dgm:chMax val="1"/>
          <dgm:chPref val="1"/>
          <dgm:bulletEnabled val="1"/>
        </dgm:presLayoutVars>
      </dgm:prSet>
      <dgm:spPr/>
    </dgm:pt>
    <dgm:pt modelId="{91F5B495-3DF7-6349-BEA1-7CDB46E5A1E4}" type="pres">
      <dgm:prSet presAssocID="{FC531D2B-4C08-4371-BBA0-A0CCA744E556}" presName="L2TextContainerWrapper" presStyleCnt="0">
        <dgm:presLayoutVars>
          <dgm:chMax val="0"/>
          <dgm:chPref val="0"/>
          <dgm:bulletEnabled val="1"/>
        </dgm:presLayoutVars>
      </dgm:prSet>
      <dgm:spPr/>
    </dgm:pt>
    <dgm:pt modelId="{E8693456-0832-7E41-8048-60770414A076}" type="pres">
      <dgm:prSet presAssocID="{FC531D2B-4C08-4371-BBA0-A0CCA744E556}" presName="L2TextContainer" presStyleLbl="bgAcc1" presStyleIdx="5" presStyleCnt="9"/>
      <dgm:spPr/>
    </dgm:pt>
    <dgm:pt modelId="{D43E5E54-E645-D04A-94D5-9FAD596CC951}" type="pres">
      <dgm:prSet presAssocID="{FC531D2B-4C08-4371-BBA0-A0CCA744E556}" presName="FlexibleEmptyPlaceHolder" presStyleCnt="0"/>
      <dgm:spPr/>
    </dgm:pt>
    <dgm:pt modelId="{1F4496E6-9D9A-4641-A83F-6827B2F24027}" type="pres">
      <dgm:prSet presAssocID="{FC531D2B-4C08-4371-BBA0-A0CCA744E556}" presName="ConnectLine" presStyleLbl="sibTrans1D1" presStyleIdx="5" presStyleCnt="9"/>
      <dgm:spPr>
        <a:noFill/>
        <a:ln w="9525" cap="flat" cmpd="sng" algn="ctr">
          <a:solidFill>
            <a:schemeClr val="accent2">
              <a:hueOff val="0"/>
              <a:satOff val="0"/>
              <a:lumOff val="0"/>
              <a:alphaOff val="0"/>
            </a:schemeClr>
          </a:solidFill>
          <a:prstDash val="dash"/>
        </a:ln>
        <a:effectLst/>
      </dgm:spPr>
    </dgm:pt>
    <dgm:pt modelId="{8CD7014E-6751-E74A-AC88-466B22BD2765}" type="pres">
      <dgm:prSet presAssocID="{FC531D2B-4C08-4371-BBA0-A0CCA744E556}" presName="ConnectorPoint" presStyleLbl="alignNode1" presStyleIdx="5" presStyleCnt="9"/>
      <dgm:spPr/>
    </dgm:pt>
    <dgm:pt modelId="{EB7F02E6-D354-B641-AE34-AFAB51890CA3}" type="pres">
      <dgm:prSet presAssocID="{FC531D2B-4C08-4371-BBA0-A0CCA744E556}" presName="EmptyPlaceHolder" presStyleCnt="0"/>
      <dgm:spPr/>
    </dgm:pt>
    <dgm:pt modelId="{F6DFF14B-51B4-0943-8B8F-F30EE4096226}" type="pres">
      <dgm:prSet presAssocID="{7BF9AA94-F545-4BD4-99B8-700E16E86D60}" presName="spaceBetweenRectangles" presStyleCnt="0"/>
      <dgm:spPr/>
    </dgm:pt>
    <dgm:pt modelId="{6AAE4DB4-8F31-C149-9B1A-0F507DCBD324}" type="pres">
      <dgm:prSet presAssocID="{20C796DC-A5E3-440D-855F-2FAE07C34ECF}" presName="composite" presStyleCnt="0"/>
      <dgm:spPr/>
    </dgm:pt>
    <dgm:pt modelId="{A2A1BCBA-70CA-CB49-8921-A8B7A966DE38}" type="pres">
      <dgm:prSet presAssocID="{20C796DC-A5E3-440D-855F-2FAE07C34ECF}" presName="L1TextContainer" presStyleLbl="revTx" presStyleIdx="6" presStyleCnt="9">
        <dgm:presLayoutVars>
          <dgm:chMax val="1"/>
          <dgm:chPref val="1"/>
          <dgm:bulletEnabled val="1"/>
        </dgm:presLayoutVars>
      </dgm:prSet>
      <dgm:spPr/>
    </dgm:pt>
    <dgm:pt modelId="{14B1B704-FBDD-3340-A67C-6BD4881366AD}" type="pres">
      <dgm:prSet presAssocID="{20C796DC-A5E3-440D-855F-2FAE07C34ECF}" presName="L2TextContainerWrapper" presStyleCnt="0">
        <dgm:presLayoutVars>
          <dgm:chMax val="0"/>
          <dgm:chPref val="0"/>
          <dgm:bulletEnabled val="1"/>
        </dgm:presLayoutVars>
      </dgm:prSet>
      <dgm:spPr/>
    </dgm:pt>
    <dgm:pt modelId="{B2C9E1FC-3F51-A543-87E1-06242CDD5D5F}" type="pres">
      <dgm:prSet presAssocID="{20C796DC-A5E3-440D-855F-2FAE07C34ECF}" presName="L2TextContainer" presStyleLbl="bgAcc1" presStyleIdx="6" presStyleCnt="9"/>
      <dgm:spPr/>
    </dgm:pt>
    <dgm:pt modelId="{37537CF9-1312-C740-8276-83962B88989B}" type="pres">
      <dgm:prSet presAssocID="{20C796DC-A5E3-440D-855F-2FAE07C34ECF}" presName="FlexibleEmptyPlaceHolder" presStyleCnt="0"/>
      <dgm:spPr/>
    </dgm:pt>
    <dgm:pt modelId="{2FA60E86-8231-584C-B228-064FBAB0E1C4}" type="pres">
      <dgm:prSet presAssocID="{20C796DC-A5E3-440D-855F-2FAE07C34ECF}" presName="ConnectLine" presStyleLbl="sibTrans1D1" presStyleIdx="6" presStyleCnt="9"/>
      <dgm:spPr>
        <a:noFill/>
        <a:ln w="9525" cap="flat" cmpd="sng" algn="ctr">
          <a:solidFill>
            <a:schemeClr val="accent3">
              <a:hueOff val="0"/>
              <a:satOff val="0"/>
              <a:lumOff val="0"/>
              <a:alphaOff val="0"/>
            </a:schemeClr>
          </a:solidFill>
          <a:prstDash val="dash"/>
        </a:ln>
        <a:effectLst/>
      </dgm:spPr>
    </dgm:pt>
    <dgm:pt modelId="{5D3983EC-AA30-E94A-9368-1AE11DE58598}" type="pres">
      <dgm:prSet presAssocID="{20C796DC-A5E3-440D-855F-2FAE07C34ECF}" presName="ConnectorPoint" presStyleLbl="alignNode1" presStyleIdx="6" presStyleCnt="9"/>
      <dgm:spPr/>
    </dgm:pt>
    <dgm:pt modelId="{4C2D432C-AF20-3A47-9B73-0B6029422CB1}" type="pres">
      <dgm:prSet presAssocID="{20C796DC-A5E3-440D-855F-2FAE07C34ECF}" presName="EmptyPlaceHolder" presStyleCnt="0"/>
      <dgm:spPr/>
    </dgm:pt>
    <dgm:pt modelId="{B1C77C70-A08B-DA45-8E33-562AB6A0C7F5}" type="pres">
      <dgm:prSet presAssocID="{ABFCF2FE-C159-483A-A7C6-10CC9EE74908}" presName="spaceBetweenRectangles" presStyleCnt="0"/>
      <dgm:spPr/>
    </dgm:pt>
    <dgm:pt modelId="{D4ABD88D-6DD2-3A43-B363-23E4C4B7C785}" type="pres">
      <dgm:prSet presAssocID="{7D2BF3A7-A2CA-4D2F-8A56-D03BBEC659FB}" presName="composite" presStyleCnt="0"/>
      <dgm:spPr/>
    </dgm:pt>
    <dgm:pt modelId="{7317BFF9-EEB6-0740-99C3-4AA33607CAF7}" type="pres">
      <dgm:prSet presAssocID="{7D2BF3A7-A2CA-4D2F-8A56-D03BBEC659FB}" presName="L1TextContainer" presStyleLbl="revTx" presStyleIdx="7" presStyleCnt="9">
        <dgm:presLayoutVars>
          <dgm:chMax val="1"/>
          <dgm:chPref val="1"/>
          <dgm:bulletEnabled val="1"/>
        </dgm:presLayoutVars>
      </dgm:prSet>
      <dgm:spPr/>
    </dgm:pt>
    <dgm:pt modelId="{D12EAF13-66EA-7043-8318-1D279BB829E7}" type="pres">
      <dgm:prSet presAssocID="{7D2BF3A7-A2CA-4D2F-8A56-D03BBEC659FB}" presName="L2TextContainerWrapper" presStyleCnt="0">
        <dgm:presLayoutVars>
          <dgm:chMax val="0"/>
          <dgm:chPref val="0"/>
          <dgm:bulletEnabled val="1"/>
        </dgm:presLayoutVars>
      </dgm:prSet>
      <dgm:spPr/>
    </dgm:pt>
    <dgm:pt modelId="{4AD91F5A-DDC8-E941-8048-D2724D7E0FC7}" type="pres">
      <dgm:prSet presAssocID="{7D2BF3A7-A2CA-4D2F-8A56-D03BBEC659FB}" presName="L2TextContainer" presStyleLbl="bgAcc1" presStyleIdx="7" presStyleCnt="9"/>
      <dgm:spPr/>
    </dgm:pt>
    <dgm:pt modelId="{34878828-9D42-AE4E-9FE5-92E270BDF583}" type="pres">
      <dgm:prSet presAssocID="{7D2BF3A7-A2CA-4D2F-8A56-D03BBEC659FB}" presName="FlexibleEmptyPlaceHolder" presStyleCnt="0"/>
      <dgm:spPr/>
    </dgm:pt>
    <dgm:pt modelId="{A3B5A1EF-26C2-1345-8A33-F4D077473C12}" type="pres">
      <dgm:prSet presAssocID="{7D2BF3A7-A2CA-4D2F-8A56-D03BBEC659FB}" presName="ConnectLine" presStyleLbl="sibTrans1D1" presStyleIdx="7" presStyleCnt="9"/>
      <dgm:spPr>
        <a:noFill/>
        <a:ln w="9525" cap="flat" cmpd="sng" algn="ctr">
          <a:solidFill>
            <a:schemeClr val="accent4">
              <a:hueOff val="0"/>
              <a:satOff val="0"/>
              <a:lumOff val="0"/>
              <a:alphaOff val="0"/>
            </a:schemeClr>
          </a:solidFill>
          <a:prstDash val="dash"/>
        </a:ln>
        <a:effectLst/>
      </dgm:spPr>
    </dgm:pt>
    <dgm:pt modelId="{E865FC3F-42CF-0348-96DC-B7D11379B993}" type="pres">
      <dgm:prSet presAssocID="{7D2BF3A7-A2CA-4D2F-8A56-D03BBEC659FB}" presName="ConnectorPoint" presStyleLbl="alignNode1" presStyleIdx="7" presStyleCnt="9"/>
      <dgm:spPr/>
    </dgm:pt>
    <dgm:pt modelId="{CBF6156F-E1D9-7542-9171-E41587256324}" type="pres">
      <dgm:prSet presAssocID="{7D2BF3A7-A2CA-4D2F-8A56-D03BBEC659FB}" presName="EmptyPlaceHolder" presStyleCnt="0"/>
      <dgm:spPr/>
    </dgm:pt>
    <dgm:pt modelId="{1F83FD29-2E20-0441-A14A-67746553049F}" type="pres">
      <dgm:prSet presAssocID="{16B55273-328E-4092-8D12-422D4C0FA2BB}" presName="spaceBetweenRectangles" presStyleCnt="0"/>
      <dgm:spPr/>
    </dgm:pt>
    <dgm:pt modelId="{54250493-C2BD-B94B-91E2-0E6308566F31}" type="pres">
      <dgm:prSet presAssocID="{D532BC32-FEFD-4752-A191-38025AD230EC}" presName="composite" presStyleCnt="0"/>
      <dgm:spPr/>
    </dgm:pt>
    <dgm:pt modelId="{7CDB0AB0-5C10-2946-95B8-1B5F140C7717}" type="pres">
      <dgm:prSet presAssocID="{D532BC32-FEFD-4752-A191-38025AD230EC}" presName="L1TextContainer" presStyleLbl="revTx" presStyleIdx="8" presStyleCnt="9">
        <dgm:presLayoutVars>
          <dgm:chMax val="1"/>
          <dgm:chPref val="1"/>
          <dgm:bulletEnabled val="1"/>
        </dgm:presLayoutVars>
      </dgm:prSet>
      <dgm:spPr/>
    </dgm:pt>
    <dgm:pt modelId="{E7363A5A-2CF0-3047-9C73-59C57173D2F0}" type="pres">
      <dgm:prSet presAssocID="{D532BC32-FEFD-4752-A191-38025AD230EC}" presName="L2TextContainerWrapper" presStyleCnt="0">
        <dgm:presLayoutVars>
          <dgm:chMax val="0"/>
          <dgm:chPref val="0"/>
          <dgm:bulletEnabled val="1"/>
        </dgm:presLayoutVars>
      </dgm:prSet>
      <dgm:spPr/>
    </dgm:pt>
    <dgm:pt modelId="{E5AB0A6F-8EA7-1144-A40E-D2B005C3895C}" type="pres">
      <dgm:prSet presAssocID="{D532BC32-FEFD-4752-A191-38025AD230EC}" presName="L2TextContainer" presStyleLbl="bgAcc1" presStyleIdx="8" presStyleCnt="9"/>
      <dgm:spPr/>
    </dgm:pt>
    <dgm:pt modelId="{CB6D59FE-05A7-D641-B168-5CEC006C5C7A}" type="pres">
      <dgm:prSet presAssocID="{D532BC32-FEFD-4752-A191-38025AD230EC}" presName="FlexibleEmptyPlaceHolder" presStyleCnt="0"/>
      <dgm:spPr/>
    </dgm:pt>
    <dgm:pt modelId="{DC06F7E8-0F98-D449-94C3-4E69A4C871C0}" type="pres">
      <dgm:prSet presAssocID="{D532BC32-FEFD-4752-A191-38025AD230EC}" presName="ConnectLine" presStyleLbl="sibTrans1D1" presStyleIdx="8" presStyleCnt="9"/>
      <dgm:spPr>
        <a:noFill/>
        <a:ln w="9525" cap="flat" cmpd="sng" algn="ctr">
          <a:solidFill>
            <a:schemeClr val="accent5">
              <a:hueOff val="0"/>
              <a:satOff val="0"/>
              <a:lumOff val="0"/>
              <a:alphaOff val="0"/>
            </a:schemeClr>
          </a:solidFill>
          <a:prstDash val="dash"/>
        </a:ln>
        <a:effectLst/>
      </dgm:spPr>
    </dgm:pt>
    <dgm:pt modelId="{1232221D-156F-D64B-B003-C288CD347006}" type="pres">
      <dgm:prSet presAssocID="{D532BC32-FEFD-4752-A191-38025AD230EC}" presName="ConnectorPoint" presStyleLbl="alignNode1" presStyleIdx="8" presStyleCnt="9"/>
      <dgm:spPr/>
    </dgm:pt>
    <dgm:pt modelId="{2BE2F1DE-1D3D-B74F-A706-21B2DF08DBD7}" type="pres">
      <dgm:prSet presAssocID="{D532BC32-FEFD-4752-A191-38025AD230EC}" presName="EmptyPlaceHolder" presStyleCnt="0"/>
      <dgm:spPr/>
    </dgm:pt>
  </dgm:ptLst>
  <dgm:cxnLst>
    <dgm:cxn modelId="{3B984600-AB7A-5A42-92A9-4237FE907AD1}" type="presOf" srcId="{20C796DC-A5E3-440D-855F-2FAE07C34ECF}" destId="{A2A1BCBA-70CA-CB49-8921-A8B7A966DE38}" srcOrd="0" destOrd="0" presId="urn:microsoft.com/office/officeart/2016/7/layout/BasicTimeline"/>
    <dgm:cxn modelId="{D9E5A301-7368-4569-B0CB-21CC7552DE2C}" srcId="{53F74178-245F-4670-A097-C54D25161A95}" destId="{13A3B987-B3F9-4483-B836-4ED3F84DAD09}" srcOrd="1" destOrd="0" parTransId="{105CF15F-A9E4-4E21-9596-094419866B26}" sibTransId="{8CA4A05E-1D46-4829-A04E-F773F0C58B52}"/>
    <dgm:cxn modelId="{0354BA0C-AF9A-48C8-909B-5EA3843C4714}" srcId="{53F74178-245F-4670-A097-C54D25161A95}" destId="{FC531D2B-4C08-4371-BBA0-A0CCA744E556}" srcOrd="5" destOrd="0" parTransId="{4B851046-9333-439B-A403-F7D91E082CC1}" sibTransId="{7BF9AA94-F545-4BD4-99B8-700E16E86D60}"/>
    <dgm:cxn modelId="{012A5E12-40B9-AF4A-AE59-4E1C671B468C}" type="presOf" srcId="{13A3B987-B3F9-4483-B836-4ED3F84DAD09}" destId="{34915FD6-EA7E-D945-AA1A-F517A954A802}" srcOrd="0" destOrd="0" presId="urn:microsoft.com/office/officeart/2016/7/layout/BasicTimeline"/>
    <dgm:cxn modelId="{E70EAF36-5238-4109-A633-B1CC08C59B9E}" srcId="{53F74178-245F-4670-A097-C54D25161A95}" destId="{D532BC32-FEFD-4752-A191-38025AD230EC}" srcOrd="8" destOrd="0" parTransId="{EC6CCC33-C94F-4B42-8496-67688406D1AE}" sibTransId="{8526EE57-2D55-4EB9-8A11-9A79D0EA16DD}"/>
    <dgm:cxn modelId="{69E14F39-328A-4E10-835B-85C33B6E267B}" srcId="{53F74178-245F-4670-A097-C54D25161A95}" destId="{B1C333F0-7F9C-4519-A290-668D90F2A2F1}" srcOrd="0" destOrd="0" parTransId="{ED59D651-9BD5-4CB4-8E0C-CE8D9B6B4D5D}" sibTransId="{B28DA810-FAC0-4337-A723-15D4ADF47A3F}"/>
    <dgm:cxn modelId="{2FDAB63F-64B1-8547-A5F9-58DCEFBF6593}" type="presOf" srcId="{D81EAB3C-299F-459D-A37E-96D4503B63EB}" destId="{E3694609-602A-1645-8E7E-7E932BF68E0F}" srcOrd="0" destOrd="0" presId="urn:microsoft.com/office/officeart/2016/7/layout/BasicTimeline"/>
    <dgm:cxn modelId="{0938BC3F-3F7B-304B-AAB7-D567D828B4BE}" type="presOf" srcId="{04A32244-9284-47FC-925E-A1E42180B173}" destId="{4AD91F5A-DDC8-E941-8048-D2724D7E0FC7}" srcOrd="0" destOrd="0" presId="urn:microsoft.com/office/officeart/2016/7/layout/BasicTimeline"/>
    <dgm:cxn modelId="{E3A02647-F1BA-4222-B0A4-ED4D774889DC}" srcId="{DF7F1D2D-809B-4F5D-8889-13ED49A72C06}" destId="{4C98BDD9-F3F5-4018-8C81-FE28048C5F01}" srcOrd="0" destOrd="0" parTransId="{A3E60069-5762-420C-8B97-0700C0C8033B}" sibTransId="{6F81814F-F3B5-4621-9355-41478C20F923}"/>
    <dgm:cxn modelId="{315FCA4C-BF29-40AB-803D-69C994724101}" srcId="{B1C333F0-7F9C-4519-A290-668D90F2A2F1}" destId="{57B42AE8-AFDE-460B-991E-F4FDD851482F}" srcOrd="0" destOrd="0" parTransId="{F02E06BD-A041-463F-B866-C10FB7E6DF1C}" sibTransId="{4008405B-0486-4091-A881-1D9D35C22EE8}"/>
    <dgm:cxn modelId="{80C9FB4C-D022-4176-B58E-DC60DBB5EAB8}" srcId="{53F74178-245F-4670-A097-C54D25161A95}" destId="{20C796DC-A5E3-440D-855F-2FAE07C34ECF}" srcOrd="6" destOrd="0" parTransId="{F611D3DC-3A00-4580-9A2A-93A9749898B4}" sibTransId="{ABFCF2FE-C159-483A-A7C6-10CC9EE74908}"/>
    <dgm:cxn modelId="{EFDFCC58-E736-49FB-B328-A70AF0AF27C7}" srcId="{D81EAB3C-299F-459D-A37E-96D4503B63EB}" destId="{1DAF3813-AC20-44A9-814E-AB53F70E2FD8}" srcOrd="0" destOrd="0" parTransId="{CF71F5D5-C285-4F6E-B963-EC8077BB24DF}" sibTransId="{C81E7DEC-38CC-4881-90EB-74810B1E553F}"/>
    <dgm:cxn modelId="{1B6EA668-0A24-E54F-A5C7-24154C911731}" type="presOf" srcId="{4C98BDD9-F3F5-4018-8C81-FE28048C5F01}" destId="{A9BFC17C-3F0E-7F48-872E-2955F8854757}" srcOrd="0" destOrd="0" presId="urn:microsoft.com/office/officeart/2016/7/layout/BasicTimeline"/>
    <dgm:cxn modelId="{282B8F69-7E63-9648-9948-9732A26A55BA}" type="presOf" srcId="{F97D3E7E-1D74-4A98-A60B-23AE5CC22CC7}" destId="{B2C9E1FC-3F51-A543-87E1-06242CDD5D5F}" srcOrd="0" destOrd="0" presId="urn:microsoft.com/office/officeart/2016/7/layout/BasicTimeline"/>
    <dgm:cxn modelId="{99C58873-0AE5-4ACE-9842-60EC71D3D200}" srcId="{53F74178-245F-4670-A097-C54D25161A95}" destId="{64D9FFF8-F593-4397-B3B5-6ABE40691A93}" srcOrd="4" destOrd="0" parTransId="{2927248F-E237-41C2-8D3F-4134224C339C}" sibTransId="{320F8230-6DCC-4008-962B-033F7FE18397}"/>
    <dgm:cxn modelId="{C1D30275-73A1-43D1-8C35-BB8F34AED746}" srcId="{53F74178-245F-4670-A097-C54D25161A95}" destId="{7D2BF3A7-A2CA-4D2F-8A56-D03BBEC659FB}" srcOrd="7" destOrd="0" parTransId="{AEE79A6D-A16B-4A21-9285-2DB2211C76BB}" sibTransId="{16B55273-328E-4092-8D12-422D4C0FA2BB}"/>
    <dgm:cxn modelId="{61EE7687-D788-4AD6-9D07-611300B8F6A8}" srcId="{53F74178-245F-4670-A097-C54D25161A95}" destId="{D81EAB3C-299F-459D-A37E-96D4503B63EB}" srcOrd="3" destOrd="0" parTransId="{16D62D63-3270-4AC2-93EA-C39008B492B5}" sibTransId="{D41E5881-4F31-4E9F-8834-376BBFBAE12D}"/>
    <dgm:cxn modelId="{44141589-CC7D-482C-A021-3A8A7AFF6041}" srcId="{64D9FFF8-F593-4397-B3B5-6ABE40691A93}" destId="{0C31B95B-0583-477B-8F20-BA066C81B5FF}" srcOrd="0" destOrd="0" parTransId="{3F2E4107-9DB4-4872-8E2A-F29F7936298E}" sibTransId="{0B358787-C280-4F51-B1DD-B9A200C19FEC}"/>
    <dgm:cxn modelId="{C6DCEA91-375F-4604-AC8E-6B13A2DBE45C}" srcId="{D532BC32-FEFD-4752-A191-38025AD230EC}" destId="{7CF62C4D-82C1-4CE2-9D51-F4446519D461}" srcOrd="0" destOrd="0" parTransId="{40926BD6-5ADD-4A0F-8A60-0F1FB423F066}" sibTransId="{FF89E6F1-7410-45C9-AA5B-B4166F8890A6}"/>
    <dgm:cxn modelId="{55DB5F99-C93D-784D-9140-202BE492DCEF}" type="presOf" srcId="{D532BC32-FEFD-4752-A191-38025AD230EC}" destId="{7CDB0AB0-5C10-2946-95B8-1B5F140C7717}" srcOrd="0" destOrd="0" presId="urn:microsoft.com/office/officeart/2016/7/layout/BasicTimeline"/>
    <dgm:cxn modelId="{2093619C-61F8-9646-ACAA-7CAAF032C4E0}" type="presOf" srcId="{FC531D2B-4C08-4371-BBA0-A0CCA744E556}" destId="{8E234FCD-1ACC-CF46-8904-2587FC3B2003}" srcOrd="0" destOrd="0" presId="urn:microsoft.com/office/officeart/2016/7/layout/BasicTimeline"/>
    <dgm:cxn modelId="{CD779BA2-5A7F-4E82-A1AC-25F0F23EBDEE}" srcId="{20C796DC-A5E3-440D-855F-2FAE07C34ECF}" destId="{F97D3E7E-1D74-4A98-A60B-23AE5CC22CC7}" srcOrd="0" destOrd="0" parTransId="{321AE91C-1DB8-4034-A0EF-8E9BDBFF707C}" sibTransId="{232950D7-968D-46AB-9EB2-7C1185A61336}"/>
    <dgm:cxn modelId="{1AB5F9AA-7E58-4006-95C8-FE4F4EA63AA5}" srcId="{7D2BF3A7-A2CA-4D2F-8A56-D03BBEC659FB}" destId="{04A32244-9284-47FC-925E-A1E42180B173}" srcOrd="0" destOrd="0" parTransId="{A043FFE0-9AD1-4AF9-9C92-3A8F0159CE20}" sibTransId="{D99B26A9-42E1-427B-B946-87D71F468FCC}"/>
    <dgm:cxn modelId="{74BE5FAD-C58F-47DD-86B2-E00C5B4ED96B}" srcId="{13A3B987-B3F9-4483-B836-4ED3F84DAD09}" destId="{8EDE5508-95D6-483E-894C-AE47E8FE7F10}" srcOrd="0" destOrd="0" parTransId="{0EEAE715-04E0-4142-BDF8-1755F24EA49A}" sibTransId="{5ABFBA98-4AF2-447D-8A0C-63035C5FC285}"/>
    <dgm:cxn modelId="{806DE5AE-0B60-6B46-9B3D-C5C9C14A5655}" type="presOf" srcId="{38F36AD1-E3A7-4894-B892-92ABFD709870}" destId="{E8693456-0832-7E41-8048-60770414A076}" srcOrd="0" destOrd="0" presId="urn:microsoft.com/office/officeart/2016/7/layout/BasicTimeline"/>
    <dgm:cxn modelId="{3B82DFAF-C9FC-1B44-A203-90103C03E52A}" type="presOf" srcId="{64D9FFF8-F593-4397-B3B5-6ABE40691A93}" destId="{8B428F1A-6C14-D54E-A322-77DD4A49F8EC}" srcOrd="0" destOrd="0" presId="urn:microsoft.com/office/officeart/2016/7/layout/BasicTimeline"/>
    <dgm:cxn modelId="{F58F17B3-3C42-7F47-BE04-0E5CB846C372}" type="presOf" srcId="{7D2BF3A7-A2CA-4D2F-8A56-D03BBEC659FB}" destId="{7317BFF9-EEB6-0740-99C3-4AA33607CAF7}" srcOrd="0" destOrd="0" presId="urn:microsoft.com/office/officeart/2016/7/layout/BasicTimeline"/>
    <dgm:cxn modelId="{E79412BC-2A50-3440-BDA4-4D93B9CB2CF5}" type="presOf" srcId="{1DAF3813-AC20-44A9-814E-AB53F70E2FD8}" destId="{FD15100E-E9C8-2144-B659-F20AB9E6FBC6}" srcOrd="0" destOrd="0" presId="urn:microsoft.com/office/officeart/2016/7/layout/BasicTimeline"/>
    <dgm:cxn modelId="{C93438C5-6FB2-784B-8C4F-7AB671B36C5A}" type="presOf" srcId="{57B42AE8-AFDE-460B-991E-F4FDD851482F}" destId="{3BD88151-4097-0D42-B634-31F71335C000}" srcOrd="0" destOrd="0" presId="urn:microsoft.com/office/officeart/2016/7/layout/BasicTimeline"/>
    <dgm:cxn modelId="{7FC9A6C9-3817-BE4E-9150-DFC1018AB419}" type="presOf" srcId="{B1C333F0-7F9C-4519-A290-668D90F2A2F1}" destId="{1CCC05CE-AFBB-CE4C-8D4A-C6853217C2D3}" srcOrd="0" destOrd="0" presId="urn:microsoft.com/office/officeart/2016/7/layout/BasicTimeline"/>
    <dgm:cxn modelId="{583542E3-34E8-4C00-8371-34E41F83F5A1}" srcId="{53F74178-245F-4670-A097-C54D25161A95}" destId="{DF7F1D2D-809B-4F5D-8889-13ED49A72C06}" srcOrd="2" destOrd="0" parTransId="{79011BE2-2F7C-4B9D-92D3-96895D1C7D59}" sibTransId="{2111EAC6-7732-449B-97FD-27066DF20B21}"/>
    <dgm:cxn modelId="{4A624FE3-D4D9-D948-BEB8-C2850F0F9237}" type="presOf" srcId="{DF7F1D2D-809B-4F5D-8889-13ED49A72C06}" destId="{4FAEBEDF-6576-A346-8F08-4ED364809428}" srcOrd="0" destOrd="0" presId="urn:microsoft.com/office/officeart/2016/7/layout/BasicTimeline"/>
    <dgm:cxn modelId="{A75B7BE6-B770-4A4D-80D5-43F808EDBC3F}" type="presOf" srcId="{0C31B95B-0583-477B-8F20-BA066C81B5FF}" destId="{AC641797-A038-CA45-A2B7-13743BB6E489}" srcOrd="0" destOrd="0" presId="urn:microsoft.com/office/officeart/2016/7/layout/BasicTimeline"/>
    <dgm:cxn modelId="{D7B602F0-AED8-FB49-A200-28E5C93388A2}" type="presOf" srcId="{53F74178-245F-4670-A097-C54D25161A95}" destId="{268ACA28-49D8-F146-8637-BBF191AF02D7}" srcOrd="0" destOrd="0" presId="urn:microsoft.com/office/officeart/2016/7/layout/BasicTimeline"/>
    <dgm:cxn modelId="{A71962F5-5C1D-4611-98D4-758351BF928A}" srcId="{FC531D2B-4C08-4371-BBA0-A0CCA744E556}" destId="{38F36AD1-E3A7-4894-B892-92ABFD709870}" srcOrd="0" destOrd="0" parTransId="{626EB0B5-B373-4415-8D82-EA5558289A8A}" sibTransId="{1E227B4C-D868-406D-B357-3C7236956CF5}"/>
    <dgm:cxn modelId="{596DFAF9-6DBE-D943-9B1D-A88061BF1414}" type="presOf" srcId="{8EDE5508-95D6-483E-894C-AE47E8FE7F10}" destId="{BD00E97B-C8A4-0D46-AB8E-3D0090D90AA2}" srcOrd="0" destOrd="0" presId="urn:microsoft.com/office/officeart/2016/7/layout/BasicTimeline"/>
    <dgm:cxn modelId="{6B6A16FF-725A-3046-9566-B38AFE06E22A}" type="presOf" srcId="{7CF62C4D-82C1-4CE2-9D51-F4446519D461}" destId="{E5AB0A6F-8EA7-1144-A40E-D2B005C3895C}" srcOrd="0" destOrd="0" presId="urn:microsoft.com/office/officeart/2016/7/layout/BasicTimeline"/>
    <dgm:cxn modelId="{A2F23430-B04E-4443-B207-34E4E69A6851}" type="presParOf" srcId="{268ACA28-49D8-F146-8637-BBF191AF02D7}" destId="{E72519B8-C94A-D84E-ACF1-6005992EE692}" srcOrd="0" destOrd="0" presId="urn:microsoft.com/office/officeart/2016/7/layout/BasicTimeline"/>
    <dgm:cxn modelId="{3B58E12C-7AE1-4241-988D-7DF6C448284B}" type="presParOf" srcId="{268ACA28-49D8-F146-8637-BBF191AF02D7}" destId="{25CB5805-8ECD-2345-AA7F-6C5534BF4F61}" srcOrd="1" destOrd="0" presId="urn:microsoft.com/office/officeart/2016/7/layout/BasicTimeline"/>
    <dgm:cxn modelId="{8598D85E-C6CA-6E44-BE4E-54699968FBC4}" type="presParOf" srcId="{25CB5805-8ECD-2345-AA7F-6C5534BF4F61}" destId="{55021619-CF4C-1440-83F9-9B73F72CEC69}" srcOrd="0" destOrd="0" presId="urn:microsoft.com/office/officeart/2016/7/layout/BasicTimeline"/>
    <dgm:cxn modelId="{436596BC-4BB1-D74B-97B3-AFFBE5FA1A81}" type="presParOf" srcId="{55021619-CF4C-1440-83F9-9B73F72CEC69}" destId="{1CCC05CE-AFBB-CE4C-8D4A-C6853217C2D3}" srcOrd="0" destOrd="0" presId="urn:microsoft.com/office/officeart/2016/7/layout/BasicTimeline"/>
    <dgm:cxn modelId="{7243B73D-ABCC-3045-9736-BB26B369C239}" type="presParOf" srcId="{55021619-CF4C-1440-83F9-9B73F72CEC69}" destId="{895464F9-C512-634F-B7C4-3C636A868868}" srcOrd="1" destOrd="0" presId="urn:microsoft.com/office/officeart/2016/7/layout/BasicTimeline"/>
    <dgm:cxn modelId="{E72A0343-8FB9-B840-9F48-8FBD0B8B7092}" type="presParOf" srcId="{895464F9-C512-634F-B7C4-3C636A868868}" destId="{3BD88151-4097-0D42-B634-31F71335C000}" srcOrd="0" destOrd="0" presId="urn:microsoft.com/office/officeart/2016/7/layout/BasicTimeline"/>
    <dgm:cxn modelId="{58592D36-E280-8241-92B4-709CD319D31B}" type="presParOf" srcId="{895464F9-C512-634F-B7C4-3C636A868868}" destId="{D6493C60-716D-1841-8BCD-ECB750D41F92}" srcOrd="1" destOrd="0" presId="urn:microsoft.com/office/officeart/2016/7/layout/BasicTimeline"/>
    <dgm:cxn modelId="{D076566D-3D40-8244-95B0-7159D654D872}" type="presParOf" srcId="{55021619-CF4C-1440-83F9-9B73F72CEC69}" destId="{5DFE8B4E-A3EE-1044-B546-3D370E1F7A86}" srcOrd="2" destOrd="0" presId="urn:microsoft.com/office/officeart/2016/7/layout/BasicTimeline"/>
    <dgm:cxn modelId="{145AF4E1-8A2A-3D4C-ACC5-84D3C6549D8A}" type="presParOf" srcId="{55021619-CF4C-1440-83F9-9B73F72CEC69}" destId="{97F1B10F-790B-4745-BED2-77EB1FAF6CE0}" srcOrd="3" destOrd="0" presId="urn:microsoft.com/office/officeart/2016/7/layout/BasicTimeline"/>
    <dgm:cxn modelId="{2A18A0F7-5D70-6F40-8679-DFCCD888979B}" type="presParOf" srcId="{55021619-CF4C-1440-83F9-9B73F72CEC69}" destId="{273BBC81-EDA9-AC40-9717-A40AA081AD48}" srcOrd="4" destOrd="0" presId="urn:microsoft.com/office/officeart/2016/7/layout/BasicTimeline"/>
    <dgm:cxn modelId="{1B837790-5B75-2845-96EB-996E147DBE66}" type="presParOf" srcId="{25CB5805-8ECD-2345-AA7F-6C5534BF4F61}" destId="{FB959CB3-36A1-0F42-BCB0-5CEF05E015DF}" srcOrd="1" destOrd="0" presId="urn:microsoft.com/office/officeart/2016/7/layout/BasicTimeline"/>
    <dgm:cxn modelId="{2BBDE1BE-9AEC-2F4B-8557-BCF3322E8494}" type="presParOf" srcId="{25CB5805-8ECD-2345-AA7F-6C5534BF4F61}" destId="{087F3CD0-42CF-B24F-8709-922AEC43BCF0}" srcOrd="2" destOrd="0" presId="urn:microsoft.com/office/officeart/2016/7/layout/BasicTimeline"/>
    <dgm:cxn modelId="{68C410EA-83DF-054A-878D-90CC33CEB629}" type="presParOf" srcId="{087F3CD0-42CF-B24F-8709-922AEC43BCF0}" destId="{34915FD6-EA7E-D945-AA1A-F517A954A802}" srcOrd="0" destOrd="0" presId="urn:microsoft.com/office/officeart/2016/7/layout/BasicTimeline"/>
    <dgm:cxn modelId="{FAF35859-BA5B-DF43-B40A-322DAD821501}" type="presParOf" srcId="{087F3CD0-42CF-B24F-8709-922AEC43BCF0}" destId="{3EBB425D-6240-2340-9603-66D646593607}" srcOrd="1" destOrd="0" presId="urn:microsoft.com/office/officeart/2016/7/layout/BasicTimeline"/>
    <dgm:cxn modelId="{6D204108-2510-FF44-AA4B-4406AA2EC05E}" type="presParOf" srcId="{3EBB425D-6240-2340-9603-66D646593607}" destId="{BD00E97B-C8A4-0D46-AB8E-3D0090D90AA2}" srcOrd="0" destOrd="0" presId="urn:microsoft.com/office/officeart/2016/7/layout/BasicTimeline"/>
    <dgm:cxn modelId="{013A89F6-6478-AC45-81E1-6E13EE5E2A24}" type="presParOf" srcId="{3EBB425D-6240-2340-9603-66D646593607}" destId="{746C35A7-EBD9-6340-9E82-7A1CB360333D}" srcOrd="1" destOrd="0" presId="urn:microsoft.com/office/officeart/2016/7/layout/BasicTimeline"/>
    <dgm:cxn modelId="{63E4E927-E9AB-D046-B1F1-8D0B7B303BCA}" type="presParOf" srcId="{087F3CD0-42CF-B24F-8709-922AEC43BCF0}" destId="{5803738A-AA90-9C44-A5DA-DFAC9450513D}" srcOrd="2" destOrd="0" presId="urn:microsoft.com/office/officeart/2016/7/layout/BasicTimeline"/>
    <dgm:cxn modelId="{DCBA2C1C-C2A1-7A48-9F4A-6FFB703EFD3E}" type="presParOf" srcId="{087F3CD0-42CF-B24F-8709-922AEC43BCF0}" destId="{5B763558-A3B7-F745-A633-5F9D09E7D041}" srcOrd="3" destOrd="0" presId="urn:microsoft.com/office/officeart/2016/7/layout/BasicTimeline"/>
    <dgm:cxn modelId="{2BCC38CA-088B-3E4C-B8D4-5D5CE1E51FE4}" type="presParOf" srcId="{087F3CD0-42CF-B24F-8709-922AEC43BCF0}" destId="{DB9E52E8-9372-6D47-92C9-C6CDC9D07A7F}" srcOrd="4" destOrd="0" presId="urn:microsoft.com/office/officeart/2016/7/layout/BasicTimeline"/>
    <dgm:cxn modelId="{5A282444-30FE-6D4B-92F9-CFB426E56D9E}" type="presParOf" srcId="{25CB5805-8ECD-2345-AA7F-6C5534BF4F61}" destId="{69856704-AC0E-2641-A7D0-4FCB94C316E6}" srcOrd="3" destOrd="0" presId="urn:microsoft.com/office/officeart/2016/7/layout/BasicTimeline"/>
    <dgm:cxn modelId="{C25FE0CF-5A54-C44D-B5FB-8EA0CB762527}" type="presParOf" srcId="{25CB5805-8ECD-2345-AA7F-6C5534BF4F61}" destId="{AF3D85B8-7AF8-4F45-8155-FB08905296AD}" srcOrd="4" destOrd="0" presId="urn:microsoft.com/office/officeart/2016/7/layout/BasicTimeline"/>
    <dgm:cxn modelId="{F2F2950B-60A8-0941-8E82-E783C916BEBA}" type="presParOf" srcId="{AF3D85B8-7AF8-4F45-8155-FB08905296AD}" destId="{4FAEBEDF-6576-A346-8F08-4ED364809428}" srcOrd="0" destOrd="0" presId="urn:microsoft.com/office/officeart/2016/7/layout/BasicTimeline"/>
    <dgm:cxn modelId="{C2437E8E-D0BC-E04F-AAEF-0C1ACDECFE67}" type="presParOf" srcId="{AF3D85B8-7AF8-4F45-8155-FB08905296AD}" destId="{529F8A4D-0DAA-0746-AB4E-57EB009EF013}" srcOrd="1" destOrd="0" presId="urn:microsoft.com/office/officeart/2016/7/layout/BasicTimeline"/>
    <dgm:cxn modelId="{7E9B7884-C60E-3E4F-B8EA-F14AA8CA38F5}" type="presParOf" srcId="{529F8A4D-0DAA-0746-AB4E-57EB009EF013}" destId="{A9BFC17C-3F0E-7F48-872E-2955F8854757}" srcOrd="0" destOrd="0" presId="urn:microsoft.com/office/officeart/2016/7/layout/BasicTimeline"/>
    <dgm:cxn modelId="{74AFE5AB-C65F-1F46-8B0C-37053CF58700}" type="presParOf" srcId="{529F8A4D-0DAA-0746-AB4E-57EB009EF013}" destId="{8D26746D-689E-914E-ACC3-25D203769D65}" srcOrd="1" destOrd="0" presId="urn:microsoft.com/office/officeart/2016/7/layout/BasicTimeline"/>
    <dgm:cxn modelId="{70E16BDB-0057-3740-A170-5AC7D0FCA6E4}" type="presParOf" srcId="{AF3D85B8-7AF8-4F45-8155-FB08905296AD}" destId="{00CDA23D-553E-F146-A259-D9049F71A85C}" srcOrd="2" destOrd="0" presId="urn:microsoft.com/office/officeart/2016/7/layout/BasicTimeline"/>
    <dgm:cxn modelId="{26543BF8-1D9D-C740-867C-4254EBE9B391}" type="presParOf" srcId="{AF3D85B8-7AF8-4F45-8155-FB08905296AD}" destId="{3EB8926F-4AA8-554D-BFED-1E4CD46F0401}" srcOrd="3" destOrd="0" presId="urn:microsoft.com/office/officeart/2016/7/layout/BasicTimeline"/>
    <dgm:cxn modelId="{9F31577A-1A94-184F-B743-590C3E774C65}" type="presParOf" srcId="{AF3D85B8-7AF8-4F45-8155-FB08905296AD}" destId="{09C060E1-0070-3944-A4FC-8D50271EA2F9}" srcOrd="4" destOrd="0" presId="urn:microsoft.com/office/officeart/2016/7/layout/BasicTimeline"/>
    <dgm:cxn modelId="{DE3D4FC8-0F02-314C-9550-767C71061443}" type="presParOf" srcId="{25CB5805-8ECD-2345-AA7F-6C5534BF4F61}" destId="{18052526-4FF7-2B43-BC6D-FE536168714D}" srcOrd="5" destOrd="0" presId="urn:microsoft.com/office/officeart/2016/7/layout/BasicTimeline"/>
    <dgm:cxn modelId="{E36D05C9-692E-A740-B98F-852F51EE6EB8}" type="presParOf" srcId="{25CB5805-8ECD-2345-AA7F-6C5534BF4F61}" destId="{83C185F1-6879-CD42-84C8-C56D460319E8}" srcOrd="6" destOrd="0" presId="urn:microsoft.com/office/officeart/2016/7/layout/BasicTimeline"/>
    <dgm:cxn modelId="{42CAD2B4-82E8-3B48-8946-D4DD66685756}" type="presParOf" srcId="{83C185F1-6879-CD42-84C8-C56D460319E8}" destId="{E3694609-602A-1645-8E7E-7E932BF68E0F}" srcOrd="0" destOrd="0" presId="urn:microsoft.com/office/officeart/2016/7/layout/BasicTimeline"/>
    <dgm:cxn modelId="{3EF46550-9B39-F548-8C98-94C728EB395E}" type="presParOf" srcId="{83C185F1-6879-CD42-84C8-C56D460319E8}" destId="{4E24269C-0171-4A47-AD00-D7F2F9578C6A}" srcOrd="1" destOrd="0" presId="urn:microsoft.com/office/officeart/2016/7/layout/BasicTimeline"/>
    <dgm:cxn modelId="{CA064806-1395-D943-9332-2C56BBE6F262}" type="presParOf" srcId="{4E24269C-0171-4A47-AD00-D7F2F9578C6A}" destId="{FD15100E-E9C8-2144-B659-F20AB9E6FBC6}" srcOrd="0" destOrd="0" presId="urn:microsoft.com/office/officeart/2016/7/layout/BasicTimeline"/>
    <dgm:cxn modelId="{BE2730B7-A330-BC4B-8D26-F437785D2E72}" type="presParOf" srcId="{4E24269C-0171-4A47-AD00-D7F2F9578C6A}" destId="{A1FF7B48-C7A8-B04C-8382-7D9EB348DFC8}" srcOrd="1" destOrd="0" presId="urn:microsoft.com/office/officeart/2016/7/layout/BasicTimeline"/>
    <dgm:cxn modelId="{B0CFA32D-F3EE-8341-9AD4-C070006965FF}" type="presParOf" srcId="{83C185F1-6879-CD42-84C8-C56D460319E8}" destId="{804CB765-AC83-CD46-AADE-8D016E5E701C}" srcOrd="2" destOrd="0" presId="urn:microsoft.com/office/officeart/2016/7/layout/BasicTimeline"/>
    <dgm:cxn modelId="{5B210BE4-FB3C-6F40-9F1D-739982579F48}" type="presParOf" srcId="{83C185F1-6879-CD42-84C8-C56D460319E8}" destId="{0B34F6E0-312F-5642-8DFD-F358DE7A4D67}" srcOrd="3" destOrd="0" presId="urn:microsoft.com/office/officeart/2016/7/layout/BasicTimeline"/>
    <dgm:cxn modelId="{55FCE908-7F88-D84A-965C-67FC1CCE7BB4}" type="presParOf" srcId="{83C185F1-6879-CD42-84C8-C56D460319E8}" destId="{CDCF6AED-F355-0A46-A537-2CFE872424BD}" srcOrd="4" destOrd="0" presId="urn:microsoft.com/office/officeart/2016/7/layout/BasicTimeline"/>
    <dgm:cxn modelId="{39B8BDBE-24B1-6E4E-B859-A859EA1F7290}" type="presParOf" srcId="{25CB5805-8ECD-2345-AA7F-6C5534BF4F61}" destId="{C4E81508-C561-A842-B424-E22E6E361B27}" srcOrd="7" destOrd="0" presId="urn:microsoft.com/office/officeart/2016/7/layout/BasicTimeline"/>
    <dgm:cxn modelId="{9CB81BDC-D50B-5549-BFB5-2305FB364404}" type="presParOf" srcId="{25CB5805-8ECD-2345-AA7F-6C5534BF4F61}" destId="{A12DD568-05D7-1644-AF47-46DDD92B88A1}" srcOrd="8" destOrd="0" presId="urn:microsoft.com/office/officeart/2016/7/layout/BasicTimeline"/>
    <dgm:cxn modelId="{159BE505-7712-3340-B38B-D9EE624A0EB8}" type="presParOf" srcId="{A12DD568-05D7-1644-AF47-46DDD92B88A1}" destId="{8B428F1A-6C14-D54E-A322-77DD4A49F8EC}" srcOrd="0" destOrd="0" presId="urn:microsoft.com/office/officeart/2016/7/layout/BasicTimeline"/>
    <dgm:cxn modelId="{FC74CD2E-7F6A-AA48-B877-6506EE249919}" type="presParOf" srcId="{A12DD568-05D7-1644-AF47-46DDD92B88A1}" destId="{3B78EF96-D121-AD4D-8F3D-C80D9D99FE22}" srcOrd="1" destOrd="0" presId="urn:microsoft.com/office/officeart/2016/7/layout/BasicTimeline"/>
    <dgm:cxn modelId="{DA3E442C-3083-2140-B32A-C70029D3E3FA}" type="presParOf" srcId="{3B78EF96-D121-AD4D-8F3D-C80D9D99FE22}" destId="{AC641797-A038-CA45-A2B7-13743BB6E489}" srcOrd="0" destOrd="0" presId="urn:microsoft.com/office/officeart/2016/7/layout/BasicTimeline"/>
    <dgm:cxn modelId="{B76277BE-D9D2-6C4C-A43D-5CBAAF0ED10A}" type="presParOf" srcId="{3B78EF96-D121-AD4D-8F3D-C80D9D99FE22}" destId="{26F94E6B-8F47-5342-AA03-DDE02890B235}" srcOrd="1" destOrd="0" presId="urn:microsoft.com/office/officeart/2016/7/layout/BasicTimeline"/>
    <dgm:cxn modelId="{55A00F71-F459-8D40-B59A-A68E7467D00D}" type="presParOf" srcId="{A12DD568-05D7-1644-AF47-46DDD92B88A1}" destId="{B35DB5CF-6D78-994A-A211-33765982C911}" srcOrd="2" destOrd="0" presId="urn:microsoft.com/office/officeart/2016/7/layout/BasicTimeline"/>
    <dgm:cxn modelId="{C3D0D250-E428-2E4D-9216-A06A32E0EA34}" type="presParOf" srcId="{A12DD568-05D7-1644-AF47-46DDD92B88A1}" destId="{AD6037B0-178A-E243-92C5-7046A5BF9CB9}" srcOrd="3" destOrd="0" presId="urn:microsoft.com/office/officeart/2016/7/layout/BasicTimeline"/>
    <dgm:cxn modelId="{5D439718-ACE3-674D-8B31-CBDEB09E25CD}" type="presParOf" srcId="{A12DD568-05D7-1644-AF47-46DDD92B88A1}" destId="{71625E3C-2CD8-D743-880D-37280CCC2133}" srcOrd="4" destOrd="0" presId="urn:microsoft.com/office/officeart/2016/7/layout/BasicTimeline"/>
    <dgm:cxn modelId="{CBDAC484-B845-5544-A74F-8BFA76FBBED7}" type="presParOf" srcId="{25CB5805-8ECD-2345-AA7F-6C5534BF4F61}" destId="{E3304781-C68C-E04B-9ECA-133B9A9C5D54}" srcOrd="9" destOrd="0" presId="urn:microsoft.com/office/officeart/2016/7/layout/BasicTimeline"/>
    <dgm:cxn modelId="{C6A5E6CA-1374-BE40-8E7A-6A2AB916507C}" type="presParOf" srcId="{25CB5805-8ECD-2345-AA7F-6C5534BF4F61}" destId="{1B993D43-3ADB-B047-90D2-9A7B8554C609}" srcOrd="10" destOrd="0" presId="urn:microsoft.com/office/officeart/2016/7/layout/BasicTimeline"/>
    <dgm:cxn modelId="{5FA8BFA0-4895-FB42-A0EE-7E5DFB0689D5}" type="presParOf" srcId="{1B993D43-3ADB-B047-90D2-9A7B8554C609}" destId="{8E234FCD-1ACC-CF46-8904-2587FC3B2003}" srcOrd="0" destOrd="0" presId="urn:microsoft.com/office/officeart/2016/7/layout/BasicTimeline"/>
    <dgm:cxn modelId="{CE0FD3B8-387B-3B48-9890-61743D90FC88}" type="presParOf" srcId="{1B993D43-3ADB-B047-90D2-9A7B8554C609}" destId="{91F5B495-3DF7-6349-BEA1-7CDB46E5A1E4}" srcOrd="1" destOrd="0" presId="urn:microsoft.com/office/officeart/2016/7/layout/BasicTimeline"/>
    <dgm:cxn modelId="{830CEB73-1102-4F46-BF0D-3875F938797A}" type="presParOf" srcId="{91F5B495-3DF7-6349-BEA1-7CDB46E5A1E4}" destId="{E8693456-0832-7E41-8048-60770414A076}" srcOrd="0" destOrd="0" presId="urn:microsoft.com/office/officeart/2016/7/layout/BasicTimeline"/>
    <dgm:cxn modelId="{2D5C0F23-2EB5-D449-AA72-EB72571D7E9B}" type="presParOf" srcId="{91F5B495-3DF7-6349-BEA1-7CDB46E5A1E4}" destId="{D43E5E54-E645-D04A-94D5-9FAD596CC951}" srcOrd="1" destOrd="0" presId="urn:microsoft.com/office/officeart/2016/7/layout/BasicTimeline"/>
    <dgm:cxn modelId="{6AD5226E-D9EE-B34F-A1C6-1C58D95DAEC0}" type="presParOf" srcId="{1B993D43-3ADB-B047-90D2-9A7B8554C609}" destId="{1F4496E6-9D9A-4641-A83F-6827B2F24027}" srcOrd="2" destOrd="0" presId="urn:microsoft.com/office/officeart/2016/7/layout/BasicTimeline"/>
    <dgm:cxn modelId="{0FED7BE9-6D9E-7C49-A6FD-D1D3CC85A987}" type="presParOf" srcId="{1B993D43-3ADB-B047-90D2-9A7B8554C609}" destId="{8CD7014E-6751-E74A-AC88-466B22BD2765}" srcOrd="3" destOrd="0" presId="urn:microsoft.com/office/officeart/2016/7/layout/BasicTimeline"/>
    <dgm:cxn modelId="{224202A0-5AC2-1843-BDD9-75484CB2AACD}" type="presParOf" srcId="{1B993D43-3ADB-B047-90D2-9A7B8554C609}" destId="{EB7F02E6-D354-B641-AE34-AFAB51890CA3}" srcOrd="4" destOrd="0" presId="urn:microsoft.com/office/officeart/2016/7/layout/BasicTimeline"/>
    <dgm:cxn modelId="{C999080C-C1E5-5A48-86A1-EA84F68EE455}" type="presParOf" srcId="{25CB5805-8ECD-2345-AA7F-6C5534BF4F61}" destId="{F6DFF14B-51B4-0943-8B8F-F30EE4096226}" srcOrd="11" destOrd="0" presId="urn:microsoft.com/office/officeart/2016/7/layout/BasicTimeline"/>
    <dgm:cxn modelId="{36BC34BC-BCD8-6B48-9DFF-ECCE1DE48B8B}" type="presParOf" srcId="{25CB5805-8ECD-2345-AA7F-6C5534BF4F61}" destId="{6AAE4DB4-8F31-C149-9B1A-0F507DCBD324}" srcOrd="12" destOrd="0" presId="urn:microsoft.com/office/officeart/2016/7/layout/BasicTimeline"/>
    <dgm:cxn modelId="{46FEF4D0-A6E1-2247-812C-7CEA9B42B672}" type="presParOf" srcId="{6AAE4DB4-8F31-C149-9B1A-0F507DCBD324}" destId="{A2A1BCBA-70CA-CB49-8921-A8B7A966DE38}" srcOrd="0" destOrd="0" presId="urn:microsoft.com/office/officeart/2016/7/layout/BasicTimeline"/>
    <dgm:cxn modelId="{F7BC5539-8F5F-A641-8387-74D1E515CC3E}" type="presParOf" srcId="{6AAE4DB4-8F31-C149-9B1A-0F507DCBD324}" destId="{14B1B704-FBDD-3340-A67C-6BD4881366AD}" srcOrd="1" destOrd="0" presId="urn:microsoft.com/office/officeart/2016/7/layout/BasicTimeline"/>
    <dgm:cxn modelId="{82BDD28C-D7FD-C540-9391-CFC55BC5CC7C}" type="presParOf" srcId="{14B1B704-FBDD-3340-A67C-6BD4881366AD}" destId="{B2C9E1FC-3F51-A543-87E1-06242CDD5D5F}" srcOrd="0" destOrd="0" presId="urn:microsoft.com/office/officeart/2016/7/layout/BasicTimeline"/>
    <dgm:cxn modelId="{F420E247-A4A5-D14E-BE69-18F2F03ADC80}" type="presParOf" srcId="{14B1B704-FBDD-3340-A67C-6BD4881366AD}" destId="{37537CF9-1312-C740-8276-83962B88989B}" srcOrd="1" destOrd="0" presId="urn:microsoft.com/office/officeart/2016/7/layout/BasicTimeline"/>
    <dgm:cxn modelId="{E4D6B9DF-C5A5-E347-8A1B-3EBBCDF8D676}" type="presParOf" srcId="{6AAE4DB4-8F31-C149-9B1A-0F507DCBD324}" destId="{2FA60E86-8231-584C-B228-064FBAB0E1C4}" srcOrd="2" destOrd="0" presId="urn:microsoft.com/office/officeart/2016/7/layout/BasicTimeline"/>
    <dgm:cxn modelId="{23A37B22-A9B0-304C-B188-B537E9191DBB}" type="presParOf" srcId="{6AAE4DB4-8F31-C149-9B1A-0F507DCBD324}" destId="{5D3983EC-AA30-E94A-9368-1AE11DE58598}" srcOrd="3" destOrd="0" presId="urn:microsoft.com/office/officeart/2016/7/layout/BasicTimeline"/>
    <dgm:cxn modelId="{A2978BA6-D43C-7149-B4B1-67021485B375}" type="presParOf" srcId="{6AAE4DB4-8F31-C149-9B1A-0F507DCBD324}" destId="{4C2D432C-AF20-3A47-9B73-0B6029422CB1}" srcOrd="4" destOrd="0" presId="urn:microsoft.com/office/officeart/2016/7/layout/BasicTimeline"/>
    <dgm:cxn modelId="{0AA473BA-50AD-6344-A110-2206172CE048}" type="presParOf" srcId="{25CB5805-8ECD-2345-AA7F-6C5534BF4F61}" destId="{B1C77C70-A08B-DA45-8E33-562AB6A0C7F5}" srcOrd="13" destOrd="0" presId="urn:microsoft.com/office/officeart/2016/7/layout/BasicTimeline"/>
    <dgm:cxn modelId="{1CFD01B0-33E7-5E4B-8FBF-3FC767206259}" type="presParOf" srcId="{25CB5805-8ECD-2345-AA7F-6C5534BF4F61}" destId="{D4ABD88D-6DD2-3A43-B363-23E4C4B7C785}" srcOrd="14" destOrd="0" presId="urn:microsoft.com/office/officeart/2016/7/layout/BasicTimeline"/>
    <dgm:cxn modelId="{84C39DF4-D305-164A-A0F2-3FA6989DA4BB}" type="presParOf" srcId="{D4ABD88D-6DD2-3A43-B363-23E4C4B7C785}" destId="{7317BFF9-EEB6-0740-99C3-4AA33607CAF7}" srcOrd="0" destOrd="0" presId="urn:microsoft.com/office/officeart/2016/7/layout/BasicTimeline"/>
    <dgm:cxn modelId="{8FBC4DA7-674B-434F-9CDD-F07C52CC5624}" type="presParOf" srcId="{D4ABD88D-6DD2-3A43-B363-23E4C4B7C785}" destId="{D12EAF13-66EA-7043-8318-1D279BB829E7}" srcOrd="1" destOrd="0" presId="urn:microsoft.com/office/officeart/2016/7/layout/BasicTimeline"/>
    <dgm:cxn modelId="{6B4B5065-6239-CC44-B618-A53475333405}" type="presParOf" srcId="{D12EAF13-66EA-7043-8318-1D279BB829E7}" destId="{4AD91F5A-DDC8-E941-8048-D2724D7E0FC7}" srcOrd="0" destOrd="0" presId="urn:microsoft.com/office/officeart/2016/7/layout/BasicTimeline"/>
    <dgm:cxn modelId="{DCE67514-9043-DC43-8314-CEF4A1F3EFBD}" type="presParOf" srcId="{D12EAF13-66EA-7043-8318-1D279BB829E7}" destId="{34878828-9D42-AE4E-9FE5-92E270BDF583}" srcOrd="1" destOrd="0" presId="urn:microsoft.com/office/officeart/2016/7/layout/BasicTimeline"/>
    <dgm:cxn modelId="{DCF076B8-24D3-DF47-85D1-10E1A27E4C80}" type="presParOf" srcId="{D4ABD88D-6DD2-3A43-B363-23E4C4B7C785}" destId="{A3B5A1EF-26C2-1345-8A33-F4D077473C12}" srcOrd="2" destOrd="0" presId="urn:microsoft.com/office/officeart/2016/7/layout/BasicTimeline"/>
    <dgm:cxn modelId="{DC602FE0-4A18-8946-8BED-62D1D7DF050C}" type="presParOf" srcId="{D4ABD88D-6DD2-3A43-B363-23E4C4B7C785}" destId="{E865FC3F-42CF-0348-96DC-B7D11379B993}" srcOrd="3" destOrd="0" presId="urn:microsoft.com/office/officeart/2016/7/layout/BasicTimeline"/>
    <dgm:cxn modelId="{FE3CD58A-B6E5-D14A-AC5E-9904D5E19676}" type="presParOf" srcId="{D4ABD88D-6DD2-3A43-B363-23E4C4B7C785}" destId="{CBF6156F-E1D9-7542-9171-E41587256324}" srcOrd="4" destOrd="0" presId="urn:microsoft.com/office/officeart/2016/7/layout/BasicTimeline"/>
    <dgm:cxn modelId="{01F7DC1D-6D5C-0448-AB01-0D36765DEFE0}" type="presParOf" srcId="{25CB5805-8ECD-2345-AA7F-6C5534BF4F61}" destId="{1F83FD29-2E20-0441-A14A-67746553049F}" srcOrd="15" destOrd="0" presId="urn:microsoft.com/office/officeart/2016/7/layout/BasicTimeline"/>
    <dgm:cxn modelId="{B0B6D490-C9A7-B34C-BC45-BE27D5D07DCF}" type="presParOf" srcId="{25CB5805-8ECD-2345-AA7F-6C5534BF4F61}" destId="{54250493-C2BD-B94B-91E2-0E6308566F31}" srcOrd="16" destOrd="0" presId="urn:microsoft.com/office/officeart/2016/7/layout/BasicTimeline"/>
    <dgm:cxn modelId="{7BC02176-CD69-2444-A25C-2B7E3714AC24}" type="presParOf" srcId="{54250493-C2BD-B94B-91E2-0E6308566F31}" destId="{7CDB0AB0-5C10-2946-95B8-1B5F140C7717}" srcOrd="0" destOrd="0" presId="urn:microsoft.com/office/officeart/2016/7/layout/BasicTimeline"/>
    <dgm:cxn modelId="{9B0E9EB1-E07C-BA4A-803D-6EE4927A5D38}" type="presParOf" srcId="{54250493-C2BD-B94B-91E2-0E6308566F31}" destId="{E7363A5A-2CF0-3047-9C73-59C57173D2F0}" srcOrd="1" destOrd="0" presId="urn:microsoft.com/office/officeart/2016/7/layout/BasicTimeline"/>
    <dgm:cxn modelId="{FDFC4977-3D60-6D42-945E-CBE9B40CB2A5}" type="presParOf" srcId="{E7363A5A-2CF0-3047-9C73-59C57173D2F0}" destId="{E5AB0A6F-8EA7-1144-A40E-D2B005C3895C}" srcOrd="0" destOrd="0" presId="urn:microsoft.com/office/officeart/2016/7/layout/BasicTimeline"/>
    <dgm:cxn modelId="{A93556E5-81ED-7E44-89D4-AB56ECED4948}" type="presParOf" srcId="{E7363A5A-2CF0-3047-9C73-59C57173D2F0}" destId="{CB6D59FE-05A7-D641-B168-5CEC006C5C7A}" srcOrd="1" destOrd="0" presId="urn:microsoft.com/office/officeart/2016/7/layout/BasicTimeline"/>
    <dgm:cxn modelId="{44998698-3EE2-D04B-980D-9057E5951AAC}" type="presParOf" srcId="{54250493-C2BD-B94B-91E2-0E6308566F31}" destId="{DC06F7E8-0F98-D449-94C3-4E69A4C871C0}" srcOrd="2" destOrd="0" presId="urn:microsoft.com/office/officeart/2016/7/layout/BasicTimeline"/>
    <dgm:cxn modelId="{E2328CD0-EFF8-FF48-BD32-89D481E67F0E}" type="presParOf" srcId="{54250493-C2BD-B94B-91E2-0E6308566F31}" destId="{1232221D-156F-D64B-B003-C288CD347006}" srcOrd="3" destOrd="0" presId="urn:microsoft.com/office/officeart/2016/7/layout/BasicTimeline"/>
    <dgm:cxn modelId="{14538AB8-1939-C345-ACDE-3E161E0D4C70}" type="presParOf" srcId="{54250493-C2BD-B94B-91E2-0E6308566F31}" destId="{2BE2F1DE-1D3D-B74F-A706-21B2DF08DBD7}" srcOrd="4" destOrd="0" presId="urn:microsoft.com/office/officeart/2016/7/layout/Basic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B8F5A30-CFD5-48E8-836A-E4D0CC6140EA}" type="doc">
      <dgm:prSet loTypeId="urn:microsoft.com/office/officeart/2017/3/layout/DropPinTimeline" loCatId="process" qsTypeId="urn:microsoft.com/office/officeart/2005/8/quickstyle/simple1" qsCatId="simple" csTypeId="urn:microsoft.com/office/officeart/2005/8/colors/colorful2" csCatId="colorful" phldr="1"/>
      <dgm:spPr/>
      <dgm:t>
        <a:bodyPr/>
        <a:lstStyle/>
        <a:p>
          <a:endParaRPr lang="en-US"/>
        </a:p>
      </dgm:t>
    </dgm:pt>
    <dgm:pt modelId="{CFE93F57-DC34-4520-97F2-F7427E0989D9}">
      <dgm:prSet/>
      <dgm:spPr/>
      <dgm:t>
        <a:bodyPr/>
        <a:lstStyle/>
        <a:p>
          <a:pPr>
            <a:defRPr b="1"/>
          </a:pPr>
          <a:r>
            <a:rPr lang="en-US"/>
            <a:t>17 févr. 1795</a:t>
          </a:r>
        </a:p>
      </dgm:t>
    </dgm:pt>
    <dgm:pt modelId="{360E1FAC-B97F-49A3-8F32-0FE5163CBEAF}" type="parTrans" cxnId="{7AC8546D-B240-4E8E-B3B5-C94DE474C260}">
      <dgm:prSet/>
      <dgm:spPr/>
      <dgm:t>
        <a:bodyPr/>
        <a:lstStyle/>
        <a:p>
          <a:endParaRPr lang="en-US"/>
        </a:p>
      </dgm:t>
    </dgm:pt>
    <dgm:pt modelId="{9A8E69FE-1494-48B8-A889-72D2BA8872DF}" type="sibTrans" cxnId="{7AC8546D-B240-4E8E-B3B5-C94DE474C260}">
      <dgm:prSet/>
      <dgm:spPr/>
      <dgm:t>
        <a:bodyPr/>
        <a:lstStyle/>
        <a:p>
          <a:endParaRPr lang="en-US"/>
        </a:p>
      </dgm:t>
    </dgm:pt>
    <dgm:pt modelId="{1FB90344-5B9D-454F-A898-0AC55F980706}">
      <dgm:prSet/>
      <dgm:spPr/>
      <dgm:t>
        <a:bodyPr/>
        <a:lstStyle/>
        <a:p>
          <a:r>
            <a:rPr lang="en-US"/>
            <a:t>signature du pacte de La Jaunaye</a:t>
          </a:r>
        </a:p>
      </dgm:t>
    </dgm:pt>
    <dgm:pt modelId="{1B86C381-6EAC-4579-BB30-7AF26F24FD64}" type="parTrans" cxnId="{295B18B6-40EA-45ED-B48E-5994945071EA}">
      <dgm:prSet/>
      <dgm:spPr/>
      <dgm:t>
        <a:bodyPr/>
        <a:lstStyle/>
        <a:p>
          <a:endParaRPr lang="en-US"/>
        </a:p>
      </dgm:t>
    </dgm:pt>
    <dgm:pt modelId="{35449DF1-C58C-436F-ADA7-4FA97B000C12}" type="sibTrans" cxnId="{295B18B6-40EA-45ED-B48E-5994945071EA}">
      <dgm:prSet/>
      <dgm:spPr/>
      <dgm:t>
        <a:bodyPr/>
        <a:lstStyle/>
        <a:p>
          <a:endParaRPr lang="en-US"/>
        </a:p>
      </dgm:t>
    </dgm:pt>
    <dgm:pt modelId="{C8E9A95B-33B0-4D5E-98ED-DBA53982B54B}">
      <dgm:prSet/>
      <dgm:spPr/>
      <dgm:t>
        <a:bodyPr/>
        <a:lstStyle/>
        <a:p>
          <a:pPr>
            <a:defRPr b="1"/>
          </a:pPr>
          <a:r>
            <a:rPr lang="en-US"/>
            <a:t>21 juin 1795</a:t>
          </a:r>
        </a:p>
      </dgm:t>
    </dgm:pt>
    <dgm:pt modelId="{66877C8C-3A7C-4E40-A748-E8EAAF4C6C1D}" type="parTrans" cxnId="{B21F6B94-C902-40D3-AD3B-FA9A9D85F1B3}">
      <dgm:prSet/>
      <dgm:spPr/>
      <dgm:t>
        <a:bodyPr/>
        <a:lstStyle/>
        <a:p>
          <a:endParaRPr lang="en-US"/>
        </a:p>
      </dgm:t>
    </dgm:pt>
    <dgm:pt modelId="{5F128D36-C816-4D27-B9B0-E793FA1896BE}" type="sibTrans" cxnId="{B21F6B94-C902-40D3-AD3B-FA9A9D85F1B3}">
      <dgm:prSet/>
      <dgm:spPr/>
      <dgm:t>
        <a:bodyPr/>
        <a:lstStyle/>
        <a:p>
          <a:endParaRPr lang="en-US"/>
        </a:p>
      </dgm:t>
    </dgm:pt>
    <dgm:pt modelId="{939879DE-7BAE-47D4-AA43-2A334677C660}">
      <dgm:prSet/>
      <dgm:spPr/>
      <dgm:t>
        <a:bodyPr/>
        <a:lstStyle/>
        <a:p>
          <a:r>
            <a:rPr lang="en-US"/>
            <a:t>premiers débarquements d’émigrés à Quiberon</a:t>
          </a:r>
        </a:p>
      </dgm:t>
    </dgm:pt>
    <dgm:pt modelId="{CA22F9D8-ADDA-4DBD-9039-811097BDBBF9}" type="parTrans" cxnId="{938BFD75-22B7-4973-A6A3-C87F326C848B}">
      <dgm:prSet/>
      <dgm:spPr/>
      <dgm:t>
        <a:bodyPr/>
        <a:lstStyle/>
        <a:p>
          <a:endParaRPr lang="en-US"/>
        </a:p>
      </dgm:t>
    </dgm:pt>
    <dgm:pt modelId="{0BB2F57B-B7AE-4A69-BAC4-86B45287CE0B}" type="sibTrans" cxnId="{938BFD75-22B7-4973-A6A3-C87F326C848B}">
      <dgm:prSet/>
      <dgm:spPr/>
      <dgm:t>
        <a:bodyPr/>
        <a:lstStyle/>
        <a:p>
          <a:endParaRPr lang="en-US"/>
        </a:p>
      </dgm:t>
    </dgm:pt>
    <dgm:pt modelId="{EC088661-0C47-44FC-95FE-59199E36D32D}">
      <dgm:prSet/>
      <dgm:spPr/>
      <dgm:t>
        <a:bodyPr/>
        <a:lstStyle/>
        <a:p>
          <a:pPr>
            <a:defRPr b="1"/>
          </a:pPr>
          <a:r>
            <a:rPr lang="en-US"/>
            <a:t>21 juil.</a:t>
          </a:r>
        </a:p>
      </dgm:t>
    </dgm:pt>
    <dgm:pt modelId="{678775E7-CCA7-4A0D-B805-CABCF3626E74}" type="parTrans" cxnId="{048EC883-3967-4EDD-A01B-B88BCC48B12C}">
      <dgm:prSet/>
      <dgm:spPr/>
      <dgm:t>
        <a:bodyPr/>
        <a:lstStyle/>
        <a:p>
          <a:endParaRPr lang="en-US"/>
        </a:p>
      </dgm:t>
    </dgm:pt>
    <dgm:pt modelId="{1B4B3062-8343-4A38-80F2-C9142DC60E6F}" type="sibTrans" cxnId="{048EC883-3967-4EDD-A01B-B88BCC48B12C}">
      <dgm:prSet/>
      <dgm:spPr/>
      <dgm:t>
        <a:bodyPr/>
        <a:lstStyle/>
        <a:p>
          <a:endParaRPr lang="en-US"/>
        </a:p>
      </dgm:t>
    </dgm:pt>
    <dgm:pt modelId="{CEF9E08D-9F11-43A5-9EDE-6193AD9F6645}">
      <dgm:prSet/>
      <dgm:spPr/>
      <dgm:t>
        <a:bodyPr/>
        <a:lstStyle/>
        <a:p>
          <a:r>
            <a:rPr lang="en-US"/>
            <a:t>victoire de Hoche à Quiberon</a:t>
          </a:r>
        </a:p>
      </dgm:t>
    </dgm:pt>
    <dgm:pt modelId="{C3770767-CFDC-41F2-942A-2FDCEECAA85F}" type="parTrans" cxnId="{9C7C8E2A-C107-4794-AEF9-F14E43E682F8}">
      <dgm:prSet/>
      <dgm:spPr/>
      <dgm:t>
        <a:bodyPr/>
        <a:lstStyle/>
        <a:p>
          <a:endParaRPr lang="en-US"/>
        </a:p>
      </dgm:t>
    </dgm:pt>
    <dgm:pt modelId="{25760655-5C01-4D72-A46E-35369FC88C2E}" type="sibTrans" cxnId="{9C7C8E2A-C107-4794-AEF9-F14E43E682F8}">
      <dgm:prSet/>
      <dgm:spPr/>
      <dgm:t>
        <a:bodyPr/>
        <a:lstStyle/>
        <a:p>
          <a:endParaRPr lang="en-US"/>
        </a:p>
      </dgm:t>
    </dgm:pt>
    <dgm:pt modelId="{2B14FDBA-BA00-499C-87CA-944571364019}">
      <dgm:prSet/>
      <dgm:spPr/>
      <dgm:t>
        <a:bodyPr/>
        <a:lstStyle/>
        <a:p>
          <a:pPr>
            <a:defRPr b="1"/>
          </a:pPr>
          <a:r>
            <a:rPr lang="en-US"/>
            <a:t>5 oct.</a:t>
          </a:r>
        </a:p>
      </dgm:t>
    </dgm:pt>
    <dgm:pt modelId="{79B20AE5-0AD3-490E-8B72-D143D76245F9}" type="parTrans" cxnId="{3B176377-E75F-46C6-AA03-0E262E35CFEF}">
      <dgm:prSet/>
      <dgm:spPr/>
      <dgm:t>
        <a:bodyPr/>
        <a:lstStyle/>
        <a:p>
          <a:endParaRPr lang="en-US"/>
        </a:p>
      </dgm:t>
    </dgm:pt>
    <dgm:pt modelId="{8397FA98-6ED1-4B63-B061-94ACD39F0FFA}" type="sibTrans" cxnId="{3B176377-E75F-46C6-AA03-0E262E35CFEF}">
      <dgm:prSet/>
      <dgm:spPr/>
      <dgm:t>
        <a:bodyPr/>
        <a:lstStyle/>
        <a:p>
          <a:endParaRPr lang="en-US"/>
        </a:p>
      </dgm:t>
    </dgm:pt>
    <dgm:pt modelId="{E324AD20-577B-4CEF-A2A3-3ED83938D71D}">
      <dgm:prSet/>
      <dgm:spPr/>
      <dgm:t>
        <a:bodyPr/>
        <a:lstStyle/>
        <a:p>
          <a:r>
            <a:rPr lang="en-US"/>
            <a:t>le soulèvement royaliste de Paris est écrasé par Bonaparte et Barras</a:t>
          </a:r>
        </a:p>
      </dgm:t>
    </dgm:pt>
    <dgm:pt modelId="{943CE950-0793-461A-BF96-2DF4BC86232C}" type="parTrans" cxnId="{EA78D416-DD49-4BFC-8B94-7E2E1C4DAAD9}">
      <dgm:prSet/>
      <dgm:spPr/>
      <dgm:t>
        <a:bodyPr/>
        <a:lstStyle/>
        <a:p>
          <a:endParaRPr lang="en-US"/>
        </a:p>
      </dgm:t>
    </dgm:pt>
    <dgm:pt modelId="{5053204E-5FA8-436B-82C7-170EA8E94A18}" type="sibTrans" cxnId="{EA78D416-DD49-4BFC-8B94-7E2E1C4DAAD9}">
      <dgm:prSet/>
      <dgm:spPr/>
      <dgm:t>
        <a:bodyPr/>
        <a:lstStyle/>
        <a:p>
          <a:endParaRPr lang="en-US"/>
        </a:p>
      </dgm:t>
    </dgm:pt>
    <dgm:pt modelId="{B607BF0C-C3CD-47B3-80D4-4BE0B7889F1E}">
      <dgm:prSet/>
      <dgm:spPr/>
      <dgm:t>
        <a:bodyPr/>
        <a:lstStyle/>
        <a:p>
          <a:pPr>
            <a:defRPr b="1"/>
          </a:pPr>
          <a:r>
            <a:rPr lang="en-US"/>
            <a:t>12 déc.</a:t>
          </a:r>
        </a:p>
      </dgm:t>
    </dgm:pt>
    <dgm:pt modelId="{BB5A0441-8BAA-4A8D-A5F9-6CEC454DDCC7}" type="parTrans" cxnId="{686E11DC-D59A-4A41-AC01-4843A529949D}">
      <dgm:prSet/>
      <dgm:spPr/>
      <dgm:t>
        <a:bodyPr/>
        <a:lstStyle/>
        <a:p>
          <a:endParaRPr lang="en-US"/>
        </a:p>
      </dgm:t>
    </dgm:pt>
    <dgm:pt modelId="{3CFD6629-7D92-47D9-8F40-EEB3D290A3B6}" type="sibTrans" cxnId="{686E11DC-D59A-4A41-AC01-4843A529949D}">
      <dgm:prSet/>
      <dgm:spPr/>
      <dgm:t>
        <a:bodyPr/>
        <a:lstStyle/>
        <a:p>
          <a:endParaRPr lang="en-US"/>
        </a:p>
      </dgm:t>
    </dgm:pt>
    <dgm:pt modelId="{8AF17A37-91F8-43DA-9EAB-794355D57352}">
      <dgm:prSet/>
      <dgm:spPr/>
      <dgm:t>
        <a:bodyPr/>
        <a:lstStyle/>
        <a:p>
          <a:r>
            <a:rPr lang="en-US"/>
            <a:t>au May entrevue de Hoche avec Stofflet et l’abbé Bernier</a:t>
          </a:r>
        </a:p>
      </dgm:t>
    </dgm:pt>
    <dgm:pt modelId="{19F952CD-AA9C-488E-A3E0-A917ECFC974D}" type="parTrans" cxnId="{03E9EAD8-462D-4BB3-AE27-5D096260A3F2}">
      <dgm:prSet/>
      <dgm:spPr/>
      <dgm:t>
        <a:bodyPr/>
        <a:lstStyle/>
        <a:p>
          <a:endParaRPr lang="en-US"/>
        </a:p>
      </dgm:t>
    </dgm:pt>
    <dgm:pt modelId="{49924BC8-931F-4205-B4E2-258F6D3E908B}" type="sibTrans" cxnId="{03E9EAD8-462D-4BB3-AE27-5D096260A3F2}">
      <dgm:prSet/>
      <dgm:spPr/>
      <dgm:t>
        <a:bodyPr/>
        <a:lstStyle/>
        <a:p>
          <a:endParaRPr lang="en-US"/>
        </a:p>
      </dgm:t>
    </dgm:pt>
    <dgm:pt modelId="{34B752D2-0BFB-4604-A3A7-C6F2373F7059}">
      <dgm:prSet/>
      <dgm:spPr/>
      <dgm:t>
        <a:bodyPr/>
        <a:lstStyle/>
        <a:p>
          <a:pPr>
            <a:defRPr b="1"/>
          </a:pPr>
          <a:r>
            <a:rPr lang="en-US"/>
            <a:t>15 févr. 1796</a:t>
          </a:r>
        </a:p>
      </dgm:t>
    </dgm:pt>
    <dgm:pt modelId="{AE936418-C594-409D-98D4-0256B9203FCD}" type="parTrans" cxnId="{248258B8-9F3C-4E9F-99EC-3051B176292F}">
      <dgm:prSet/>
      <dgm:spPr/>
      <dgm:t>
        <a:bodyPr/>
        <a:lstStyle/>
        <a:p>
          <a:endParaRPr lang="en-US"/>
        </a:p>
      </dgm:t>
    </dgm:pt>
    <dgm:pt modelId="{4F668820-1910-4996-A1F7-5AA04A98C525}" type="sibTrans" cxnId="{248258B8-9F3C-4E9F-99EC-3051B176292F}">
      <dgm:prSet/>
      <dgm:spPr/>
      <dgm:t>
        <a:bodyPr/>
        <a:lstStyle/>
        <a:p>
          <a:endParaRPr lang="en-US"/>
        </a:p>
      </dgm:t>
    </dgm:pt>
    <dgm:pt modelId="{A3E7848C-2543-466F-8ACA-D933B4C27EDC}">
      <dgm:prSet/>
      <dgm:spPr/>
      <dgm:t>
        <a:bodyPr/>
        <a:lstStyle/>
        <a:p>
          <a:r>
            <a:rPr lang="en-US"/>
            <a:t>Stofflet est capturé</a:t>
          </a:r>
        </a:p>
      </dgm:t>
    </dgm:pt>
    <dgm:pt modelId="{55F289BD-C5AE-44DD-8E4A-6EA0A1C1F36A}" type="parTrans" cxnId="{C8FC1B11-BBB5-495F-9CB2-6BFDC80CFAA8}">
      <dgm:prSet/>
      <dgm:spPr/>
      <dgm:t>
        <a:bodyPr/>
        <a:lstStyle/>
        <a:p>
          <a:endParaRPr lang="en-US"/>
        </a:p>
      </dgm:t>
    </dgm:pt>
    <dgm:pt modelId="{0659DFE4-AF79-4905-AE1F-6CCEB1F7FCB0}" type="sibTrans" cxnId="{C8FC1B11-BBB5-495F-9CB2-6BFDC80CFAA8}">
      <dgm:prSet/>
      <dgm:spPr/>
      <dgm:t>
        <a:bodyPr/>
        <a:lstStyle/>
        <a:p>
          <a:endParaRPr lang="en-US"/>
        </a:p>
      </dgm:t>
    </dgm:pt>
    <dgm:pt modelId="{D7A786E2-8799-480A-ADFA-52B7FBE8A56D}">
      <dgm:prSet/>
      <dgm:spPr/>
      <dgm:t>
        <a:bodyPr/>
        <a:lstStyle/>
        <a:p>
          <a:pPr>
            <a:defRPr b="1"/>
          </a:pPr>
          <a:r>
            <a:rPr lang="en-US"/>
            <a:t>25 févr.</a:t>
          </a:r>
        </a:p>
      </dgm:t>
    </dgm:pt>
    <dgm:pt modelId="{4156C232-4D42-41CE-B33B-A62776987574}" type="parTrans" cxnId="{16D65EDF-2864-4410-B4EA-878F8ADB1274}">
      <dgm:prSet/>
      <dgm:spPr/>
      <dgm:t>
        <a:bodyPr/>
        <a:lstStyle/>
        <a:p>
          <a:endParaRPr lang="en-US"/>
        </a:p>
      </dgm:t>
    </dgm:pt>
    <dgm:pt modelId="{ED0A680F-3947-4B23-A08F-D0164F188B38}" type="sibTrans" cxnId="{16D65EDF-2864-4410-B4EA-878F8ADB1274}">
      <dgm:prSet/>
      <dgm:spPr/>
      <dgm:t>
        <a:bodyPr/>
        <a:lstStyle/>
        <a:p>
          <a:endParaRPr lang="en-US"/>
        </a:p>
      </dgm:t>
    </dgm:pt>
    <dgm:pt modelId="{31DCFDB9-D6C8-440A-B4DD-8EADC15153CF}">
      <dgm:prSet/>
      <dgm:spPr/>
      <dgm:t>
        <a:bodyPr/>
        <a:lstStyle/>
        <a:p>
          <a:r>
            <a:rPr lang="en-US"/>
            <a:t>Stofflet est fusillé à Angers</a:t>
          </a:r>
        </a:p>
      </dgm:t>
    </dgm:pt>
    <dgm:pt modelId="{36DE5E2E-46BC-419D-8CAE-34A2A2BA09CA}" type="parTrans" cxnId="{05B3EE63-8E4B-478D-9314-DC18DA31791E}">
      <dgm:prSet/>
      <dgm:spPr/>
      <dgm:t>
        <a:bodyPr/>
        <a:lstStyle/>
        <a:p>
          <a:endParaRPr lang="en-US"/>
        </a:p>
      </dgm:t>
    </dgm:pt>
    <dgm:pt modelId="{A4F0FD66-1A43-46AD-A6C8-1E3DB3DEEC99}" type="sibTrans" cxnId="{05B3EE63-8E4B-478D-9314-DC18DA31791E}">
      <dgm:prSet/>
      <dgm:spPr/>
      <dgm:t>
        <a:bodyPr/>
        <a:lstStyle/>
        <a:p>
          <a:endParaRPr lang="en-US"/>
        </a:p>
      </dgm:t>
    </dgm:pt>
    <dgm:pt modelId="{6E90C8B5-9232-407F-BEB7-D601875D900B}">
      <dgm:prSet/>
      <dgm:spPr/>
      <dgm:t>
        <a:bodyPr/>
        <a:lstStyle/>
        <a:p>
          <a:pPr>
            <a:defRPr b="1"/>
          </a:pPr>
          <a:r>
            <a:rPr lang="en-US"/>
            <a:t>24 mars</a:t>
          </a:r>
        </a:p>
      </dgm:t>
    </dgm:pt>
    <dgm:pt modelId="{A9ACB333-CA4C-4BD2-BEDF-1D9ABB037309}" type="parTrans" cxnId="{4EEBDEFB-9926-46A1-BEB3-E255182E2DFB}">
      <dgm:prSet/>
      <dgm:spPr/>
      <dgm:t>
        <a:bodyPr/>
        <a:lstStyle/>
        <a:p>
          <a:endParaRPr lang="en-US"/>
        </a:p>
      </dgm:t>
    </dgm:pt>
    <dgm:pt modelId="{4891CB4B-FF4F-45B1-9184-6F2E8087B3B9}" type="sibTrans" cxnId="{4EEBDEFB-9926-46A1-BEB3-E255182E2DFB}">
      <dgm:prSet/>
      <dgm:spPr/>
      <dgm:t>
        <a:bodyPr/>
        <a:lstStyle/>
        <a:p>
          <a:endParaRPr lang="en-US"/>
        </a:p>
      </dgm:t>
    </dgm:pt>
    <dgm:pt modelId="{359A4AD3-F8CD-4662-85B7-ED9D90D62D93}">
      <dgm:prSet/>
      <dgm:spPr/>
      <dgm:t>
        <a:bodyPr/>
        <a:lstStyle/>
        <a:p>
          <a:r>
            <a:rPr lang="en-US"/>
            <a:t>Charette passe la nuit au château de Cholet. Il est conduit à Nantes par Angers, pour être fusillé le 29 mars.</a:t>
          </a:r>
        </a:p>
      </dgm:t>
    </dgm:pt>
    <dgm:pt modelId="{CEA9CF90-A346-4E20-8499-6332F2B80FA7}" type="parTrans" cxnId="{05025016-9A60-4A68-8E19-D003D36FA355}">
      <dgm:prSet/>
      <dgm:spPr/>
      <dgm:t>
        <a:bodyPr/>
        <a:lstStyle/>
        <a:p>
          <a:endParaRPr lang="en-US"/>
        </a:p>
      </dgm:t>
    </dgm:pt>
    <dgm:pt modelId="{41C6431D-C682-48C5-A0EE-C700EE043527}" type="sibTrans" cxnId="{05025016-9A60-4A68-8E19-D003D36FA355}">
      <dgm:prSet/>
      <dgm:spPr/>
      <dgm:t>
        <a:bodyPr/>
        <a:lstStyle/>
        <a:p>
          <a:endParaRPr lang="en-US"/>
        </a:p>
      </dgm:t>
    </dgm:pt>
    <dgm:pt modelId="{E49103B3-2114-4E4F-A867-662AE74CF984}" type="pres">
      <dgm:prSet presAssocID="{CB8F5A30-CFD5-48E8-836A-E4D0CC6140EA}" presName="root" presStyleCnt="0">
        <dgm:presLayoutVars>
          <dgm:chMax/>
          <dgm:chPref/>
          <dgm:animLvl val="lvl"/>
        </dgm:presLayoutVars>
      </dgm:prSet>
      <dgm:spPr/>
    </dgm:pt>
    <dgm:pt modelId="{4EAD67D4-EECF-C84C-BBB5-45480D89FB68}" type="pres">
      <dgm:prSet presAssocID="{CB8F5A30-CFD5-48E8-836A-E4D0CC6140EA}" presName="divider" presStyleLbl="fgAcc1" presStyleIdx="0" presStyleCnt="9"/>
      <dgm:spPr>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tailEnd type="triangle" w="lg" len="lg"/>
        </a:ln>
        <a:effectLst/>
      </dgm:spPr>
    </dgm:pt>
    <dgm:pt modelId="{89FB63EA-BA5C-E047-B03E-0808E096B373}" type="pres">
      <dgm:prSet presAssocID="{CB8F5A30-CFD5-48E8-836A-E4D0CC6140EA}" presName="nodes" presStyleCnt="0">
        <dgm:presLayoutVars>
          <dgm:chMax/>
          <dgm:chPref/>
          <dgm:animLvl val="lvl"/>
        </dgm:presLayoutVars>
      </dgm:prSet>
      <dgm:spPr/>
    </dgm:pt>
    <dgm:pt modelId="{2DA155B4-4298-3844-B58C-D07DAA1C4FA6}" type="pres">
      <dgm:prSet presAssocID="{CFE93F57-DC34-4520-97F2-F7427E0989D9}" presName="composite" presStyleCnt="0"/>
      <dgm:spPr/>
    </dgm:pt>
    <dgm:pt modelId="{E2F0A36A-2233-6D42-A4D4-4568CE6D44DB}" type="pres">
      <dgm:prSet presAssocID="{CFE93F57-DC34-4520-97F2-F7427E0989D9}" presName="ConnectorPoint" presStyleLbl="lnNode1" presStyleIdx="0" presStyleCnt="8"/>
      <dgm:spPr>
        <a:solidFill>
          <a:schemeClr val="accent2">
            <a:hueOff val="0"/>
            <a:satOff val="0"/>
            <a:lumOff val="0"/>
            <a:alphaOff val="0"/>
          </a:schemeClr>
        </a:solidFill>
        <a:ln w="6350" cap="flat" cmpd="sng" algn="ctr">
          <a:solidFill>
            <a:schemeClr val="lt1">
              <a:hueOff val="0"/>
              <a:satOff val="0"/>
              <a:lumOff val="0"/>
              <a:alphaOff val="0"/>
            </a:schemeClr>
          </a:solidFill>
          <a:prstDash val="solid"/>
        </a:ln>
        <a:effectLst/>
      </dgm:spPr>
    </dgm:pt>
    <dgm:pt modelId="{FF82B3F0-B459-6B48-A48C-F6B8824A7F88}" type="pres">
      <dgm:prSet presAssocID="{CFE93F57-DC34-4520-97F2-F7427E0989D9}" presName="DropPinPlaceHolder" presStyleCnt="0"/>
      <dgm:spPr/>
    </dgm:pt>
    <dgm:pt modelId="{EDAC7D12-9689-D54C-AE8D-462CB881AD5C}" type="pres">
      <dgm:prSet presAssocID="{CFE93F57-DC34-4520-97F2-F7427E0989D9}" presName="DropPin" presStyleLbl="alignNode1" presStyleIdx="0" presStyleCnt="8"/>
      <dgm:spPr/>
    </dgm:pt>
    <dgm:pt modelId="{EE51D682-121A-9C4E-A55B-53E1B0B02537}" type="pres">
      <dgm:prSet presAssocID="{CFE93F57-DC34-4520-97F2-F7427E0989D9}" presName="Ellipse" presStyleLbl="fgAcc1" presStyleIdx="1" presStyleCnt="9"/>
      <dgm:spPr>
        <a:solidFill>
          <a:schemeClr val="lt1">
            <a:alpha val="90000"/>
            <a:hueOff val="0"/>
            <a:satOff val="0"/>
            <a:lumOff val="0"/>
            <a:alphaOff val="0"/>
          </a:schemeClr>
        </a:solidFill>
        <a:ln w="15875" cap="flat" cmpd="sng" algn="ctr">
          <a:noFill/>
          <a:prstDash val="solid"/>
        </a:ln>
        <a:effectLst/>
      </dgm:spPr>
    </dgm:pt>
    <dgm:pt modelId="{3E0A121D-0C79-474E-968D-4CEDCB172213}" type="pres">
      <dgm:prSet presAssocID="{CFE93F57-DC34-4520-97F2-F7427E0989D9}" presName="L2TextContainer" presStyleLbl="revTx" presStyleIdx="0" presStyleCnt="16">
        <dgm:presLayoutVars>
          <dgm:bulletEnabled val="1"/>
        </dgm:presLayoutVars>
      </dgm:prSet>
      <dgm:spPr/>
    </dgm:pt>
    <dgm:pt modelId="{28F593E6-EE10-FF4D-A7FC-F741D1D9C1DA}" type="pres">
      <dgm:prSet presAssocID="{CFE93F57-DC34-4520-97F2-F7427E0989D9}" presName="L1TextContainer" presStyleLbl="revTx" presStyleIdx="1" presStyleCnt="16">
        <dgm:presLayoutVars>
          <dgm:chMax val="1"/>
          <dgm:chPref val="1"/>
          <dgm:bulletEnabled val="1"/>
        </dgm:presLayoutVars>
      </dgm:prSet>
      <dgm:spPr/>
    </dgm:pt>
    <dgm:pt modelId="{FF502768-8F19-C94D-B8BD-E625FB041E4D}" type="pres">
      <dgm:prSet presAssocID="{CFE93F57-DC34-4520-97F2-F7427E0989D9}" presName="ConnectLine" presStyleLbl="sibTrans1D1" presStyleIdx="0" presStyleCnt="8"/>
      <dgm:spPr>
        <a:noFill/>
        <a:ln w="12700" cap="flat" cmpd="sng" algn="ctr">
          <a:solidFill>
            <a:schemeClr val="accent2">
              <a:hueOff val="0"/>
              <a:satOff val="0"/>
              <a:lumOff val="0"/>
              <a:alphaOff val="0"/>
            </a:schemeClr>
          </a:solidFill>
          <a:prstDash val="dash"/>
        </a:ln>
        <a:effectLst/>
      </dgm:spPr>
    </dgm:pt>
    <dgm:pt modelId="{C3EDCDF7-F934-5A40-9091-FF40B1AE7D43}" type="pres">
      <dgm:prSet presAssocID="{CFE93F57-DC34-4520-97F2-F7427E0989D9}" presName="EmptyPlaceHolder" presStyleCnt="0"/>
      <dgm:spPr/>
    </dgm:pt>
    <dgm:pt modelId="{0FAFF9BA-3896-664D-AA79-3D3E3D70A484}" type="pres">
      <dgm:prSet presAssocID="{9A8E69FE-1494-48B8-A889-72D2BA8872DF}" presName="spaceBetweenRectangles" presStyleCnt="0"/>
      <dgm:spPr/>
    </dgm:pt>
    <dgm:pt modelId="{FF13856A-57B0-7D48-AEBD-CC647AC482C2}" type="pres">
      <dgm:prSet presAssocID="{C8E9A95B-33B0-4D5E-98ED-DBA53982B54B}" presName="composite" presStyleCnt="0"/>
      <dgm:spPr/>
    </dgm:pt>
    <dgm:pt modelId="{FECDDC03-6311-0B48-B063-AF970956BF9E}" type="pres">
      <dgm:prSet presAssocID="{C8E9A95B-33B0-4D5E-98ED-DBA53982B54B}" presName="ConnectorPoint" presStyleLbl="lnNode1" presStyleIdx="1" presStyleCnt="8"/>
      <dgm:spPr>
        <a:solidFill>
          <a:schemeClr val="accent2">
            <a:hueOff val="-484711"/>
            <a:satOff val="1598"/>
            <a:lumOff val="1709"/>
            <a:alphaOff val="0"/>
          </a:schemeClr>
        </a:solidFill>
        <a:ln w="6350" cap="flat" cmpd="sng" algn="ctr">
          <a:solidFill>
            <a:schemeClr val="lt1">
              <a:hueOff val="0"/>
              <a:satOff val="0"/>
              <a:lumOff val="0"/>
              <a:alphaOff val="0"/>
            </a:schemeClr>
          </a:solidFill>
          <a:prstDash val="solid"/>
        </a:ln>
        <a:effectLst/>
      </dgm:spPr>
    </dgm:pt>
    <dgm:pt modelId="{47145E0B-5CF1-8A43-8320-84462F9D3BFF}" type="pres">
      <dgm:prSet presAssocID="{C8E9A95B-33B0-4D5E-98ED-DBA53982B54B}" presName="DropPinPlaceHolder" presStyleCnt="0"/>
      <dgm:spPr/>
    </dgm:pt>
    <dgm:pt modelId="{69DA882E-A2D6-0F44-B7AD-2853FBD81C9E}" type="pres">
      <dgm:prSet presAssocID="{C8E9A95B-33B0-4D5E-98ED-DBA53982B54B}" presName="DropPin" presStyleLbl="alignNode1" presStyleIdx="1" presStyleCnt="8"/>
      <dgm:spPr/>
    </dgm:pt>
    <dgm:pt modelId="{B63933F6-1DC0-7E40-A41F-C5679510CA56}" type="pres">
      <dgm:prSet presAssocID="{C8E9A95B-33B0-4D5E-98ED-DBA53982B54B}" presName="Ellipse" presStyleLbl="fgAcc1" presStyleIdx="2" presStyleCnt="9"/>
      <dgm:spPr>
        <a:solidFill>
          <a:schemeClr val="lt1">
            <a:alpha val="90000"/>
            <a:hueOff val="0"/>
            <a:satOff val="0"/>
            <a:lumOff val="0"/>
            <a:alphaOff val="0"/>
          </a:schemeClr>
        </a:solidFill>
        <a:ln w="15875" cap="flat" cmpd="sng" algn="ctr">
          <a:noFill/>
          <a:prstDash val="solid"/>
        </a:ln>
        <a:effectLst/>
      </dgm:spPr>
    </dgm:pt>
    <dgm:pt modelId="{6A49C099-687C-D241-B4A4-25C82CD2B573}" type="pres">
      <dgm:prSet presAssocID="{C8E9A95B-33B0-4D5E-98ED-DBA53982B54B}" presName="L2TextContainer" presStyleLbl="revTx" presStyleIdx="2" presStyleCnt="16">
        <dgm:presLayoutVars>
          <dgm:bulletEnabled val="1"/>
        </dgm:presLayoutVars>
      </dgm:prSet>
      <dgm:spPr/>
    </dgm:pt>
    <dgm:pt modelId="{57620476-FC49-C24B-A2C3-A59DDEA7DD5C}" type="pres">
      <dgm:prSet presAssocID="{C8E9A95B-33B0-4D5E-98ED-DBA53982B54B}" presName="L1TextContainer" presStyleLbl="revTx" presStyleIdx="3" presStyleCnt="16">
        <dgm:presLayoutVars>
          <dgm:chMax val="1"/>
          <dgm:chPref val="1"/>
          <dgm:bulletEnabled val="1"/>
        </dgm:presLayoutVars>
      </dgm:prSet>
      <dgm:spPr/>
    </dgm:pt>
    <dgm:pt modelId="{03A8B856-9D3C-3743-B1E6-AB188CACE879}" type="pres">
      <dgm:prSet presAssocID="{C8E9A95B-33B0-4D5E-98ED-DBA53982B54B}" presName="ConnectLine" presStyleLbl="sibTrans1D1" presStyleIdx="1" presStyleCnt="8"/>
      <dgm:spPr>
        <a:noFill/>
        <a:ln w="12700" cap="flat" cmpd="sng" algn="ctr">
          <a:solidFill>
            <a:schemeClr val="accent2">
              <a:hueOff val="-484711"/>
              <a:satOff val="1598"/>
              <a:lumOff val="1709"/>
              <a:alphaOff val="0"/>
            </a:schemeClr>
          </a:solidFill>
          <a:prstDash val="dash"/>
        </a:ln>
        <a:effectLst/>
      </dgm:spPr>
    </dgm:pt>
    <dgm:pt modelId="{00F2CEB8-C681-F94D-8618-0661556AD142}" type="pres">
      <dgm:prSet presAssocID="{C8E9A95B-33B0-4D5E-98ED-DBA53982B54B}" presName="EmptyPlaceHolder" presStyleCnt="0"/>
      <dgm:spPr/>
    </dgm:pt>
    <dgm:pt modelId="{085FEB9E-2AD7-104F-9F93-839B9A1D8072}" type="pres">
      <dgm:prSet presAssocID="{5F128D36-C816-4D27-B9B0-E793FA1896BE}" presName="spaceBetweenRectangles" presStyleCnt="0"/>
      <dgm:spPr/>
    </dgm:pt>
    <dgm:pt modelId="{5F6354ED-0F37-8F4B-B206-02B2EF2EDE5B}" type="pres">
      <dgm:prSet presAssocID="{EC088661-0C47-44FC-95FE-59199E36D32D}" presName="composite" presStyleCnt="0"/>
      <dgm:spPr/>
    </dgm:pt>
    <dgm:pt modelId="{9A2182A7-2741-A242-A39F-A818C92710B5}" type="pres">
      <dgm:prSet presAssocID="{EC088661-0C47-44FC-95FE-59199E36D32D}" presName="ConnectorPoint" presStyleLbl="lnNode1" presStyleIdx="2" presStyleCnt="8"/>
      <dgm:spPr>
        <a:solidFill>
          <a:schemeClr val="accent2">
            <a:hueOff val="-969422"/>
            <a:satOff val="3196"/>
            <a:lumOff val="3417"/>
            <a:alphaOff val="0"/>
          </a:schemeClr>
        </a:solidFill>
        <a:ln w="6350" cap="flat" cmpd="sng" algn="ctr">
          <a:solidFill>
            <a:schemeClr val="lt1">
              <a:hueOff val="0"/>
              <a:satOff val="0"/>
              <a:lumOff val="0"/>
              <a:alphaOff val="0"/>
            </a:schemeClr>
          </a:solidFill>
          <a:prstDash val="solid"/>
        </a:ln>
        <a:effectLst/>
      </dgm:spPr>
    </dgm:pt>
    <dgm:pt modelId="{33A06611-F608-6442-B559-1EAC48066106}" type="pres">
      <dgm:prSet presAssocID="{EC088661-0C47-44FC-95FE-59199E36D32D}" presName="DropPinPlaceHolder" presStyleCnt="0"/>
      <dgm:spPr/>
    </dgm:pt>
    <dgm:pt modelId="{5C65CB35-4F51-184F-B49A-DD286D481997}" type="pres">
      <dgm:prSet presAssocID="{EC088661-0C47-44FC-95FE-59199E36D32D}" presName="DropPin" presStyleLbl="alignNode1" presStyleIdx="2" presStyleCnt="8"/>
      <dgm:spPr/>
    </dgm:pt>
    <dgm:pt modelId="{ADB6F452-8C65-2F4B-A6D3-C6AAC149AAED}" type="pres">
      <dgm:prSet presAssocID="{EC088661-0C47-44FC-95FE-59199E36D32D}" presName="Ellipse" presStyleLbl="fgAcc1" presStyleIdx="3" presStyleCnt="9"/>
      <dgm:spPr>
        <a:solidFill>
          <a:schemeClr val="lt1">
            <a:alpha val="90000"/>
            <a:hueOff val="0"/>
            <a:satOff val="0"/>
            <a:lumOff val="0"/>
            <a:alphaOff val="0"/>
          </a:schemeClr>
        </a:solidFill>
        <a:ln w="15875" cap="flat" cmpd="sng" algn="ctr">
          <a:noFill/>
          <a:prstDash val="solid"/>
        </a:ln>
        <a:effectLst/>
      </dgm:spPr>
    </dgm:pt>
    <dgm:pt modelId="{E4BAC527-C64C-E44B-84E2-7E98900DF981}" type="pres">
      <dgm:prSet presAssocID="{EC088661-0C47-44FC-95FE-59199E36D32D}" presName="L2TextContainer" presStyleLbl="revTx" presStyleIdx="4" presStyleCnt="16">
        <dgm:presLayoutVars>
          <dgm:bulletEnabled val="1"/>
        </dgm:presLayoutVars>
      </dgm:prSet>
      <dgm:spPr/>
    </dgm:pt>
    <dgm:pt modelId="{D06D99DD-A96F-2F4B-A32D-36B8AF0A85F1}" type="pres">
      <dgm:prSet presAssocID="{EC088661-0C47-44FC-95FE-59199E36D32D}" presName="L1TextContainer" presStyleLbl="revTx" presStyleIdx="5" presStyleCnt="16">
        <dgm:presLayoutVars>
          <dgm:chMax val="1"/>
          <dgm:chPref val="1"/>
          <dgm:bulletEnabled val="1"/>
        </dgm:presLayoutVars>
      </dgm:prSet>
      <dgm:spPr/>
    </dgm:pt>
    <dgm:pt modelId="{77C4026F-FDCC-6A4B-9E15-E01E288F8D9A}" type="pres">
      <dgm:prSet presAssocID="{EC088661-0C47-44FC-95FE-59199E36D32D}" presName="ConnectLine" presStyleLbl="sibTrans1D1" presStyleIdx="2" presStyleCnt="8"/>
      <dgm:spPr>
        <a:noFill/>
        <a:ln w="12700" cap="flat" cmpd="sng" algn="ctr">
          <a:solidFill>
            <a:schemeClr val="accent2">
              <a:hueOff val="-969422"/>
              <a:satOff val="3196"/>
              <a:lumOff val="3417"/>
              <a:alphaOff val="0"/>
            </a:schemeClr>
          </a:solidFill>
          <a:prstDash val="dash"/>
        </a:ln>
        <a:effectLst/>
      </dgm:spPr>
    </dgm:pt>
    <dgm:pt modelId="{7C44931F-55AF-1A4D-BCC6-10C0D786EE7F}" type="pres">
      <dgm:prSet presAssocID="{EC088661-0C47-44FC-95FE-59199E36D32D}" presName="EmptyPlaceHolder" presStyleCnt="0"/>
      <dgm:spPr/>
    </dgm:pt>
    <dgm:pt modelId="{A94EDED0-3BC9-3E45-AC13-1ED3FB768C33}" type="pres">
      <dgm:prSet presAssocID="{1B4B3062-8343-4A38-80F2-C9142DC60E6F}" presName="spaceBetweenRectangles" presStyleCnt="0"/>
      <dgm:spPr/>
    </dgm:pt>
    <dgm:pt modelId="{8FC132CC-11BB-3747-803F-8C664B26DC83}" type="pres">
      <dgm:prSet presAssocID="{2B14FDBA-BA00-499C-87CA-944571364019}" presName="composite" presStyleCnt="0"/>
      <dgm:spPr/>
    </dgm:pt>
    <dgm:pt modelId="{EB4D9B9C-E194-D048-B623-F09FE5B80C80}" type="pres">
      <dgm:prSet presAssocID="{2B14FDBA-BA00-499C-87CA-944571364019}" presName="ConnectorPoint" presStyleLbl="lnNode1" presStyleIdx="3" presStyleCnt="8"/>
      <dgm:spPr>
        <a:solidFill>
          <a:schemeClr val="accent2">
            <a:hueOff val="-1454132"/>
            <a:satOff val="4794"/>
            <a:lumOff val="5126"/>
            <a:alphaOff val="0"/>
          </a:schemeClr>
        </a:solidFill>
        <a:ln w="6350" cap="flat" cmpd="sng" algn="ctr">
          <a:solidFill>
            <a:schemeClr val="lt1">
              <a:hueOff val="0"/>
              <a:satOff val="0"/>
              <a:lumOff val="0"/>
              <a:alphaOff val="0"/>
            </a:schemeClr>
          </a:solidFill>
          <a:prstDash val="solid"/>
        </a:ln>
        <a:effectLst/>
      </dgm:spPr>
    </dgm:pt>
    <dgm:pt modelId="{60EC79EF-D151-3245-BAC7-A3283A0ED451}" type="pres">
      <dgm:prSet presAssocID="{2B14FDBA-BA00-499C-87CA-944571364019}" presName="DropPinPlaceHolder" presStyleCnt="0"/>
      <dgm:spPr/>
    </dgm:pt>
    <dgm:pt modelId="{DC69BB54-4E8F-CD4C-867F-8B6DE54C5823}" type="pres">
      <dgm:prSet presAssocID="{2B14FDBA-BA00-499C-87CA-944571364019}" presName="DropPin" presStyleLbl="alignNode1" presStyleIdx="3" presStyleCnt="8"/>
      <dgm:spPr/>
    </dgm:pt>
    <dgm:pt modelId="{62E1F767-5AB1-1347-9A43-68BB16C1AA4D}" type="pres">
      <dgm:prSet presAssocID="{2B14FDBA-BA00-499C-87CA-944571364019}" presName="Ellipse" presStyleLbl="fgAcc1" presStyleIdx="4" presStyleCnt="9"/>
      <dgm:spPr>
        <a:solidFill>
          <a:schemeClr val="lt1">
            <a:alpha val="90000"/>
            <a:hueOff val="0"/>
            <a:satOff val="0"/>
            <a:lumOff val="0"/>
            <a:alphaOff val="0"/>
          </a:schemeClr>
        </a:solidFill>
        <a:ln w="15875" cap="flat" cmpd="sng" algn="ctr">
          <a:noFill/>
          <a:prstDash val="solid"/>
        </a:ln>
        <a:effectLst/>
      </dgm:spPr>
    </dgm:pt>
    <dgm:pt modelId="{38CC1480-A253-6A4E-9D9A-C2AC2E9BF286}" type="pres">
      <dgm:prSet presAssocID="{2B14FDBA-BA00-499C-87CA-944571364019}" presName="L2TextContainer" presStyleLbl="revTx" presStyleIdx="6" presStyleCnt="16">
        <dgm:presLayoutVars>
          <dgm:bulletEnabled val="1"/>
        </dgm:presLayoutVars>
      </dgm:prSet>
      <dgm:spPr/>
    </dgm:pt>
    <dgm:pt modelId="{17482405-2675-D747-8034-3FFDF676A3D3}" type="pres">
      <dgm:prSet presAssocID="{2B14FDBA-BA00-499C-87CA-944571364019}" presName="L1TextContainer" presStyleLbl="revTx" presStyleIdx="7" presStyleCnt="16">
        <dgm:presLayoutVars>
          <dgm:chMax val="1"/>
          <dgm:chPref val="1"/>
          <dgm:bulletEnabled val="1"/>
        </dgm:presLayoutVars>
      </dgm:prSet>
      <dgm:spPr/>
    </dgm:pt>
    <dgm:pt modelId="{E16A0A23-2979-3341-8405-958F44A19FD2}" type="pres">
      <dgm:prSet presAssocID="{2B14FDBA-BA00-499C-87CA-944571364019}" presName="ConnectLine" presStyleLbl="sibTrans1D1" presStyleIdx="3" presStyleCnt="8"/>
      <dgm:spPr>
        <a:noFill/>
        <a:ln w="12700" cap="flat" cmpd="sng" algn="ctr">
          <a:solidFill>
            <a:schemeClr val="accent2">
              <a:hueOff val="-1454132"/>
              <a:satOff val="4794"/>
              <a:lumOff val="5126"/>
              <a:alphaOff val="0"/>
            </a:schemeClr>
          </a:solidFill>
          <a:prstDash val="dash"/>
        </a:ln>
        <a:effectLst/>
      </dgm:spPr>
    </dgm:pt>
    <dgm:pt modelId="{C8ADF9D9-2BD2-1F4F-9B1D-E2F12DC3384B}" type="pres">
      <dgm:prSet presAssocID="{2B14FDBA-BA00-499C-87CA-944571364019}" presName="EmptyPlaceHolder" presStyleCnt="0"/>
      <dgm:spPr/>
    </dgm:pt>
    <dgm:pt modelId="{4C41F186-445B-6C45-BE27-E58F90FB352B}" type="pres">
      <dgm:prSet presAssocID="{8397FA98-6ED1-4B63-B061-94ACD39F0FFA}" presName="spaceBetweenRectangles" presStyleCnt="0"/>
      <dgm:spPr/>
    </dgm:pt>
    <dgm:pt modelId="{1CF62455-AA7E-CF4C-8EDA-59BD6BA23DB1}" type="pres">
      <dgm:prSet presAssocID="{B607BF0C-C3CD-47B3-80D4-4BE0B7889F1E}" presName="composite" presStyleCnt="0"/>
      <dgm:spPr/>
    </dgm:pt>
    <dgm:pt modelId="{D381CDE1-4534-EC47-9CDE-0A59C66C8A3E}" type="pres">
      <dgm:prSet presAssocID="{B607BF0C-C3CD-47B3-80D4-4BE0B7889F1E}" presName="ConnectorPoint" presStyleLbl="lnNode1" presStyleIdx="4" presStyleCnt="8"/>
      <dgm:spPr>
        <a:solidFill>
          <a:schemeClr val="accent2">
            <a:hueOff val="-1938843"/>
            <a:satOff val="6391"/>
            <a:lumOff val="6835"/>
            <a:alphaOff val="0"/>
          </a:schemeClr>
        </a:solidFill>
        <a:ln w="6350" cap="flat" cmpd="sng" algn="ctr">
          <a:solidFill>
            <a:schemeClr val="lt1">
              <a:hueOff val="0"/>
              <a:satOff val="0"/>
              <a:lumOff val="0"/>
              <a:alphaOff val="0"/>
            </a:schemeClr>
          </a:solidFill>
          <a:prstDash val="solid"/>
        </a:ln>
        <a:effectLst/>
      </dgm:spPr>
    </dgm:pt>
    <dgm:pt modelId="{FDAE2B9F-E479-C344-923D-8223C6E2D709}" type="pres">
      <dgm:prSet presAssocID="{B607BF0C-C3CD-47B3-80D4-4BE0B7889F1E}" presName="DropPinPlaceHolder" presStyleCnt="0"/>
      <dgm:spPr/>
    </dgm:pt>
    <dgm:pt modelId="{360D0BED-1F1C-BD43-B77F-A9A22E24849C}" type="pres">
      <dgm:prSet presAssocID="{B607BF0C-C3CD-47B3-80D4-4BE0B7889F1E}" presName="DropPin" presStyleLbl="alignNode1" presStyleIdx="4" presStyleCnt="8"/>
      <dgm:spPr/>
    </dgm:pt>
    <dgm:pt modelId="{547EDD45-98A2-0A47-941D-54166831AAE9}" type="pres">
      <dgm:prSet presAssocID="{B607BF0C-C3CD-47B3-80D4-4BE0B7889F1E}" presName="Ellipse" presStyleLbl="fgAcc1" presStyleIdx="5" presStyleCnt="9"/>
      <dgm:spPr>
        <a:solidFill>
          <a:schemeClr val="lt1">
            <a:alpha val="90000"/>
            <a:hueOff val="0"/>
            <a:satOff val="0"/>
            <a:lumOff val="0"/>
            <a:alphaOff val="0"/>
          </a:schemeClr>
        </a:solidFill>
        <a:ln w="15875" cap="flat" cmpd="sng" algn="ctr">
          <a:noFill/>
          <a:prstDash val="solid"/>
        </a:ln>
        <a:effectLst/>
      </dgm:spPr>
    </dgm:pt>
    <dgm:pt modelId="{11200D61-9DA5-2D42-A41F-42CFA2FBE5A6}" type="pres">
      <dgm:prSet presAssocID="{B607BF0C-C3CD-47B3-80D4-4BE0B7889F1E}" presName="L2TextContainer" presStyleLbl="revTx" presStyleIdx="8" presStyleCnt="16">
        <dgm:presLayoutVars>
          <dgm:bulletEnabled val="1"/>
        </dgm:presLayoutVars>
      </dgm:prSet>
      <dgm:spPr/>
    </dgm:pt>
    <dgm:pt modelId="{F8B5D07C-0946-6C44-AF41-83C4A4A59BD9}" type="pres">
      <dgm:prSet presAssocID="{B607BF0C-C3CD-47B3-80D4-4BE0B7889F1E}" presName="L1TextContainer" presStyleLbl="revTx" presStyleIdx="9" presStyleCnt="16">
        <dgm:presLayoutVars>
          <dgm:chMax val="1"/>
          <dgm:chPref val="1"/>
          <dgm:bulletEnabled val="1"/>
        </dgm:presLayoutVars>
      </dgm:prSet>
      <dgm:spPr/>
    </dgm:pt>
    <dgm:pt modelId="{549CB391-61E7-8844-AE5D-D38C31F3E797}" type="pres">
      <dgm:prSet presAssocID="{B607BF0C-C3CD-47B3-80D4-4BE0B7889F1E}" presName="ConnectLine" presStyleLbl="sibTrans1D1" presStyleIdx="4" presStyleCnt="8"/>
      <dgm:spPr>
        <a:noFill/>
        <a:ln w="12700" cap="flat" cmpd="sng" algn="ctr">
          <a:solidFill>
            <a:schemeClr val="accent2">
              <a:hueOff val="-1938843"/>
              <a:satOff val="6391"/>
              <a:lumOff val="6835"/>
              <a:alphaOff val="0"/>
            </a:schemeClr>
          </a:solidFill>
          <a:prstDash val="dash"/>
        </a:ln>
        <a:effectLst/>
      </dgm:spPr>
    </dgm:pt>
    <dgm:pt modelId="{690BA7C0-190C-4E48-9A96-1B9D0F8195D2}" type="pres">
      <dgm:prSet presAssocID="{B607BF0C-C3CD-47B3-80D4-4BE0B7889F1E}" presName="EmptyPlaceHolder" presStyleCnt="0"/>
      <dgm:spPr/>
    </dgm:pt>
    <dgm:pt modelId="{444228E6-B86B-2D4C-818A-186CF6B678DD}" type="pres">
      <dgm:prSet presAssocID="{3CFD6629-7D92-47D9-8F40-EEB3D290A3B6}" presName="spaceBetweenRectangles" presStyleCnt="0"/>
      <dgm:spPr/>
    </dgm:pt>
    <dgm:pt modelId="{B920F24B-18B7-E543-BB70-641783EDB832}" type="pres">
      <dgm:prSet presAssocID="{34B752D2-0BFB-4604-A3A7-C6F2373F7059}" presName="composite" presStyleCnt="0"/>
      <dgm:spPr/>
    </dgm:pt>
    <dgm:pt modelId="{D7874FE0-2F95-844F-810D-65410165B751}" type="pres">
      <dgm:prSet presAssocID="{34B752D2-0BFB-4604-A3A7-C6F2373F7059}" presName="ConnectorPoint" presStyleLbl="lnNode1" presStyleIdx="5" presStyleCnt="8"/>
      <dgm:spPr>
        <a:solidFill>
          <a:schemeClr val="accent2">
            <a:hueOff val="-2423554"/>
            <a:satOff val="7989"/>
            <a:lumOff val="8544"/>
            <a:alphaOff val="0"/>
          </a:schemeClr>
        </a:solidFill>
        <a:ln w="6350" cap="flat" cmpd="sng" algn="ctr">
          <a:solidFill>
            <a:schemeClr val="lt1">
              <a:hueOff val="0"/>
              <a:satOff val="0"/>
              <a:lumOff val="0"/>
              <a:alphaOff val="0"/>
            </a:schemeClr>
          </a:solidFill>
          <a:prstDash val="solid"/>
        </a:ln>
        <a:effectLst/>
      </dgm:spPr>
    </dgm:pt>
    <dgm:pt modelId="{FAB47EAC-DEC9-C541-B7D1-C4BF4AB418EA}" type="pres">
      <dgm:prSet presAssocID="{34B752D2-0BFB-4604-A3A7-C6F2373F7059}" presName="DropPinPlaceHolder" presStyleCnt="0"/>
      <dgm:spPr/>
    </dgm:pt>
    <dgm:pt modelId="{B9161CD9-088F-9343-A922-F232598D6564}" type="pres">
      <dgm:prSet presAssocID="{34B752D2-0BFB-4604-A3A7-C6F2373F7059}" presName="DropPin" presStyleLbl="alignNode1" presStyleIdx="5" presStyleCnt="8"/>
      <dgm:spPr/>
    </dgm:pt>
    <dgm:pt modelId="{5DA3C7AB-3803-6E42-87C5-E30735C3FF56}" type="pres">
      <dgm:prSet presAssocID="{34B752D2-0BFB-4604-A3A7-C6F2373F7059}" presName="Ellipse" presStyleLbl="fgAcc1" presStyleIdx="6" presStyleCnt="9"/>
      <dgm:spPr>
        <a:solidFill>
          <a:schemeClr val="lt1">
            <a:alpha val="90000"/>
            <a:hueOff val="0"/>
            <a:satOff val="0"/>
            <a:lumOff val="0"/>
            <a:alphaOff val="0"/>
          </a:schemeClr>
        </a:solidFill>
        <a:ln w="15875" cap="flat" cmpd="sng" algn="ctr">
          <a:noFill/>
          <a:prstDash val="solid"/>
        </a:ln>
        <a:effectLst/>
      </dgm:spPr>
    </dgm:pt>
    <dgm:pt modelId="{6F29F260-AA4A-CF4A-889A-1A0FEDAC8D0D}" type="pres">
      <dgm:prSet presAssocID="{34B752D2-0BFB-4604-A3A7-C6F2373F7059}" presName="L2TextContainer" presStyleLbl="revTx" presStyleIdx="10" presStyleCnt="16">
        <dgm:presLayoutVars>
          <dgm:bulletEnabled val="1"/>
        </dgm:presLayoutVars>
      </dgm:prSet>
      <dgm:spPr/>
    </dgm:pt>
    <dgm:pt modelId="{933FE6FE-089D-504E-A07A-2F8DA4D1B347}" type="pres">
      <dgm:prSet presAssocID="{34B752D2-0BFB-4604-A3A7-C6F2373F7059}" presName="L1TextContainer" presStyleLbl="revTx" presStyleIdx="11" presStyleCnt="16">
        <dgm:presLayoutVars>
          <dgm:chMax val="1"/>
          <dgm:chPref val="1"/>
          <dgm:bulletEnabled val="1"/>
        </dgm:presLayoutVars>
      </dgm:prSet>
      <dgm:spPr/>
    </dgm:pt>
    <dgm:pt modelId="{0A25E139-6CC1-E34A-B5D4-7773DA99ABC5}" type="pres">
      <dgm:prSet presAssocID="{34B752D2-0BFB-4604-A3A7-C6F2373F7059}" presName="ConnectLine" presStyleLbl="sibTrans1D1" presStyleIdx="5" presStyleCnt="8"/>
      <dgm:spPr>
        <a:noFill/>
        <a:ln w="12700" cap="flat" cmpd="sng" algn="ctr">
          <a:solidFill>
            <a:schemeClr val="accent2">
              <a:hueOff val="-2423554"/>
              <a:satOff val="7989"/>
              <a:lumOff val="8544"/>
              <a:alphaOff val="0"/>
            </a:schemeClr>
          </a:solidFill>
          <a:prstDash val="dash"/>
        </a:ln>
        <a:effectLst/>
      </dgm:spPr>
    </dgm:pt>
    <dgm:pt modelId="{FB679074-9601-1541-8E16-D53B7A0D471D}" type="pres">
      <dgm:prSet presAssocID="{34B752D2-0BFB-4604-A3A7-C6F2373F7059}" presName="EmptyPlaceHolder" presStyleCnt="0"/>
      <dgm:spPr/>
    </dgm:pt>
    <dgm:pt modelId="{FD46ECDC-E51F-2246-BE7E-353AF17E4E2A}" type="pres">
      <dgm:prSet presAssocID="{4F668820-1910-4996-A1F7-5AA04A98C525}" presName="spaceBetweenRectangles" presStyleCnt="0"/>
      <dgm:spPr/>
    </dgm:pt>
    <dgm:pt modelId="{53710188-AC80-2A42-AF6B-183B79D82B61}" type="pres">
      <dgm:prSet presAssocID="{D7A786E2-8799-480A-ADFA-52B7FBE8A56D}" presName="composite" presStyleCnt="0"/>
      <dgm:spPr/>
    </dgm:pt>
    <dgm:pt modelId="{41ADE2C3-6A06-494F-906D-C6BABCE87419}" type="pres">
      <dgm:prSet presAssocID="{D7A786E2-8799-480A-ADFA-52B7FBE8A56D}" presName="ConnectorPoint" presStyleLbl="lnNode1" presStyleIdx="6" presStyleCnt="8"/>
      <dgm:spPr>
        <a:solidFill>
          <a:schemeClr val="accent2">
            <a:hueOff val="-2908265"/>
            <a:satOff val="9587"/>
            <a:lumOff val="10252"/>
            <a:alphaOff val="0"/>
          </a:schemeClr>
        </a:solidFill>
        <a:ln w="6350" cap="flat" cmpd="sng" algn="ctr">
          <a:solidFill>
            <a:schemeClr val="lt1">
              <a:hueOff val="0"/>
              <a:satOff val="0"/>
              <a:lumOff val="0"/>
              <a:alphaOff val="0"/>
            </a:schemeClr>
          </a:solidFill>
          <a:prstDash val="solid"/>
        </a:ln>
        <a:effectLst/>
      </dgm:spPr>
    </dgm:pt>
    <dgm:pt modelId="{C8983DAE-A7DF-3B4E-A925-D174614A8E77}" type="pres">
      <dgm:prSet presAssocID="{D7A786E2-8799-480A-ADFA-52B7FBE8A56D}" presName="DropPinPlaceHolder" presStyleCnt="0"/>
      <dgm:spPr/>
    </dgm:pt>
    <dgm:pt modelId="{2A66F5DD-8DFD-B24F-AE01-3FBF019EC691}" type="pres">
      <dgm:prSet presAssocID="{D7A786E2-8799-480A-ADFA-52B7FBE8A56D}" presName="DropPin" presStyleLbl="alignNode1" presStyleIdx="6" presStyleCnt="8"/>
      <dgm:spPr/>
    </dgm:pt>
    <dgm:pt modelId="{5FA6EB97-2E04-264D-BC2E-7D74BDCBE19C}" type="pres">
      <dgm:prSet presAssocID="{D7A786E2-8799-480A-ADFA-52B7FBE8A56D}" presName="Ellipse" presStyleLbl="fgAcc1" presStyleIdx="7" presStyleCnt="9"/>
      <dgm:spPr>
        <a:solidFill>
          <a:schemeClr val="lt1">
            <a:alpha val="90000"/>
            <a:hueOff val="0"/>
            <a:satOff val="0"/>
            <a:lumOff val="0"/>
            <a:alphaOff val="0"/>
          </a:schemeClr>
        </a:solidFill>
        <a:ln w="15875" cap="flat" cmpd="sng" algn="ctr">
          <a:noFill/>
          <a:prstDash val="solid"/>
        </a:ln>
        <a:effectLst/>
      </dgm:spPr>
    </dgm:pt>
    <dgm:pt modelId="{6B85D64D-2EB8-9246-A805-59A97180DBE5}" type="pres">
      <dgm:prSet presAssocID="{D7A786E2-8799-480A-ADFA-52B7FBE8A56D}" presName="L2TextContainer" presStyleLbl="revTx" presStyleIdx="12" presStyleCnt="16">
        <dgm:presLayoutVars>
          <dgm:bulletEnabled val="1"/>
        </dgm:presLayoutVars>
      </dgm:prSet>
      <dgm:spPr/>
    </dgm:pt>
    <dgm:pt modelId="{F4B5DB07-7FCD-5848-A43D-36FD463CC4CE}" type="pres">
      <dgm:prSet presAssocID="{D7A786E2-8799-480A-ADFA-52B7FBE8A56D}" presName="L1TextContainer" presStyleLbl="revTx" presStyleIdx="13" presStyleCnt="16">
        <dgm:presLayoutVars>
          <dgm:chMax val="1"/>
          <dgm:chPref val="1"/>
          <dgm:bulletEnabled val="1"/>
        </dgm:presLayoutVars>
      </dgm:prSet>
      <dgm:spPr/>
    </dgm:pt>
    <dgm:pt modelId="{84AF7BD1-7585-4346-9382-6FD85E7B460A}" type="pres">
      <dgm:prSet presAssocID="{D7A786E2-8799-480A-ADFA-52B7FBE8A56D}" presName="ConnectLine" presStyleLbl="sibTrans1D1" presStyleIdx="6" presStyleCnt="8"/>
      <dgm:spPr>
        <a:noFill/>
        <a:ln w="12700" cap="flat" cmpd="sng" algn="ctr">
          <a:solidFill>
            <a:schemeClr val="accent2">
              <a:hueOff val="-2908265"/>
              <a:satOff val="9587"/>
              <a:lumOff val="10252"/>
              <a:alphaOff val="0"/>
            </a:schemeClr>
          </a:solidFill>
          <a:prstDash val="dash"/>
        </a:ln>
        <a:effectLst/>
      </dgm:spPr>
    </dgm:pt>
    <dgm:pt modelId="{B6356A86-C9D8-0645-AC44-AF6B154411A6}" type="pres">
      <dgm:prSet presAssocID="{D7A786E2-8799-480A-ADFA-52B7FBE8A56D}" presName="EmptyPlaceHolder" presStyleCnt="0"/>
      <dgm:spPr/>
    </dgm:pt>
    <dgm:pt modelId="{5DF5CC12-182F-2640-AEED-C74623551AC7}" type="pres">
      <dgm:prSet presAssocID="{ED0A680F-3947-4B23-A08F-D0164F188B38}" presName="spaceBetweenRectangles" presStyleCnt="0"/>
      <dgm:spPr/>
    </dgm:pt>
    <dgm:pt modelId="{E6E0109A-1115-9E4E-8705-049E37041C6A}" type="pres">
      <dgm:prSet presAssocID="{6E90C8B5-9232-407F-BEB7-D601875D900B}" presName="composite" presStyleCnt="0"/>
      <dgm:spPr/>
    </dgm:pt>
    <dgm:pt modelId="{AFF56DF6-D36D-1246-B293-384FEE40128B}" type="pres">
      <dgm:prSet presAssocID="{6E90C8B5-9232-407F-BEB7-D601875D900B}" presName="ConnectorPoint" presStyleLbl="lnNode1" presStyleIdx="7" presStyleCnt="8"/>
      <dgm:spPr>
        <a:solidFill>
          <a:schemeClr val="accent2">
            <a:hueOff val="-3392975"/>
            <a:satOff val="11185"/>
            <a:lumOff val="11961"/>
            <a:alphaOff val="0"/>
          </a:schemeClr>
        </a:solidFill>
        <a:ln w="6350" cap="flat" cmpd="sng" algn="ctr">
          <a:solidFill>
            <a:schemeClr val="lt1">
              <a:hueOff val="0"/>
              <a:satOff val="0"/>
              <a:lumOff val="0"/>
              <a:alphaOff val="0"/>
            </a:schemeClr>
          </a:solidFill>
          <a:prstDash val="solid"/>
        </a:ln>
        <a:effectLst/>
      </dgm:spPr>
    </dgm:pt>
    <dgm:pt modelId="{22C1EF19-E74F-F84B-8CFC-D13F0691DF47}" type="pres">
      <dgm:prSet presAssocID="{6E90C8B5-9232-407F-BEB7-D601875D900B}" presName="DropPinPlaceHolder" presStyleCnt="0"/>
      <dgm:spPr/>
    </dgm:pt>
    <dgm:pt modelId="{C462A201-501C-B748-9A34-B0A52CB6328F}" type="pres">
      <dgm:prSet presAssocID="{6E90C8B5-9232-407F-BEB7-D601875D900B}" presName="DropPin" presStyleLbl="alignNode1" presStyleIdx="7" presStyleCnt="8"/>
      <dgm:spPr/>
    </dgm:pt>
    <dgm:pt modelId="{3F3C473F-1D29-F241-8A74-F12DE6288DD5}" type="pres">
      <dgm:prSet presAssocID="{6E90C8B5-9232-407F-BEB7-D601875D900B}" presName="Ellipse" presStyleLbl="fgAcc1" presStyleIdx="8" presStyleCnt="9"/>
      <dgm:spPr>
        <a:solidFill>
          <a:schemeClr val="lt1">
            <a:alpha val="90000"/>
            <a:hueOff val="0"/>
            <a:satOff val="0"/>
            <a:lumOff val="0"/>
            <a:alphaOff val="0"/>
          </a:schemeClr>
        </a:solidFill>
        <a:ln w="15875" cap="flat" cmpd="sng" algn="ctr">
          <a:noFill/>
          <a:prstDash val="solid"/>
        </a:ln>
        <a:effectLst/>
      </dgm:spPr>
    </dgm:pt>
    <dgm:pt modelId="{1FE85C11-359B-B64B-A97F-4601ECC24E25}" type="pres">
      <dgm:prSet presAssocID="{6E90C8B5-9232-407F-BEB7-D601875D900B}" presName="L2TextContainer" presStyleLbl="revTx" presStyleIdx="14" presStyleCnt="16">
        <dgm:presLayoutVars>
          <dgm:bulletEnabled val="1"/>
        </dgm:presLayoutVars>
      </dgm:prSet>
      <dgm:spPr/>
    </dgm:pt>
    <dgm:pt modelId="{774DADDF-0C9E-4142-B2DB-25BF5ED62A37}" type="pres">
      <dgm:prSet presAssocID="{6E90C8B5-9232-407F-BEB7-D601875D900B}" presName="L1TextContainer" presStyleLbl="revTx" presStyleIdx="15" presStyleCnt="16">
        <dgm:presLayoutVars>
          <dgm:chMax val="1"/>
          <dgm:chPref val="1"/>
          <dgm:bulletEnabled val="1"/>
        </dgm:presLayoutVars>
      </dgm:prSet>
      <dgm:spPr/>
    </dgm:pt>
    <dgm:pt modelId="{7FF3C97E-3390-B443-90B9-E4C51F3F2684}" type="pres">
      <dgm:prSet presAssocID="{6E90C8B5-9232-407F-BEB7-D601875D900B}" presName="ConnectLine" presStyleLbl="sibTrans1D1" presStyleIdx="7" presStyleCnt="8"/>
      <dgm:spPr>
        <a:noFill/>
        <a:ln w="12700" cap="flat" cmpd="sng" algn="ctr">
          <a:solidFill>
            <a:schemeClr val="accent2">
              <a:hueOff val="-3392975"/>
              <a:satOff val="11185"/>
              <a:lumOff val="11961"/>
              <a:alphaOff val="0"/>
            </a:schemeClr>
          </a:solidFill>
          <a:prstDash val="dash"/>
        </a:ln>
        <a:effectLst/>
      </dgm:spPr>
    </dgm:pt>
    <dgm:pt modelId="{FC561CFD-B963-9D4B-BA10-146974E9C9D2}" type="pres">
      <dgm:prSet presAssocID="{6E90C8B5-9232-407F-BEB7-D601875D900B}" presName="EmptyPlaceHolder" presStyleCnt="0"/>
      <dgm:spPr/>
    </dgm:pt>
  </dgm:ptLst>
  <dgm:cxnLst>
    <dgm:cxn modelId="{C8FC1B11-BBB5-495F-9CB2-6BFDC80CFAA8}" srcId="{34B752D2-0BFB-4604-A3A7-C6F2373F7059}" destId="{A3E7848C-2543-466F-8ACA-D933B4C27EDC}" srcOrd="0" destOrd="0" parTransId="{55F289BD-C5AE-44DD-8E4A-6EA0A1C1F36A}" sibTransId="{0659DFE4-AF79-4905-AE1F-6CCEB1F7FCB0}"/>
    <dgm:cxn modelId="{05025016-9A60-4A68-8E19-D003D36FA355}" srcId="{6E90C8B5-9232-407F-BEB7-D601875D900B}" destId="{359A4AD3-F8CD-4662-85B7-ED9D90D62D93}" srcOrd="0" destOrd="0" parTransId="{CEA9CF90-A346-4E20-8499-6332F2B80FA7}" sibTransId="{41C6431D-C682-48C5-A0EE-C700EE043527}"/>
    <dgm:cxn modelId="{EA78D416-DD49-4BFC-8B94-7E2E1C4DAAD9}" srcId="{2B14FDBA-BA00-499C-87CA-944571364019}" destId="{E324AD20-577B-4CEF-A2A3-3ED83938D71D}" srcOrd="0" destOrd="0" parTransId="{943CE950-0793-461A-BF96-2DF4BC86232C}" sibTransId="{5053204E-5FA8-436B-82C7-170EA8E94A18}"/>
    <dgm:cxn modelId="{C110E81A-4C48-B44D-A318-C707D7636F4A}" type="presOf" srcId="{EC088661-0C47-44FC-95FE-59199E36D32D}" destId="{D06D99DD-A96F-2F4B-A32D-36B8AF0A85F1}" srcOrd="0" destOrd="0" presId="urn:microsoft.com/office/officeart/2017/3/layout/DropPinTimeline"/>
    <dgm:cxn modelId="{9C7C8E2A-C107-4794-AEF9-F14E43E682F8}" srcId="{EC088661-0C47-44FC-95FE-59199E36D32D}" destId="{CEF9E08D-9F11-43A5-9EDE-6193AD9F6645}" srcOrd="0" destOrd="0" parTransId="{C3770767-CFDC-41F2-942A-2FDCEECAA85F}" sibTransId="{25760655-5C01-4D72-A46E-35369FC88C2E}"/>
    <dgm:cxn modelId="{E271E556-C55E-864D-9E69-B066CE1148B4}" type="presOf" srcId="{C8E9A95B-33B0-4D5E-98ED-DBA53982B54B}" destId="{57620476-FC49-C24B-A2C3-A59DDEA7DD5C}" srcOrd="0" destOrd="0" presId="urn:microsoft.com/office/officeart/2017/3/layout/DropPinTimeline"/>
    <dgm:cxn modelId="{EB02E957-8E43-AD4E-B16E-11A0B7A0D8B8}" type="presOf" srcId="{CFE93F57-DC34-4520-97F2-F7427E0989D9}" destId="{28F593E6-EE10-FF4D-A7FC-F741D1D9C1DA}" srcOrd="0" destOrd="0" presId="urn:microsoft.com/office/officeart/2017/3/layout/DropPinTimeline"/>
    <dgm:cxn modelId="{FD3CD55A-8AE3-F445-9EBE-2701BD95E0D2}" type="presOf" srcId="{34B752D2-0BFB-4604-A3A7-C6F2373F7059}" destId="{933FE6FE-089D-504E-A07A-2F8DA4D1B347}" srcOrd="0" destOrd="0" presId="urn:microsoft.com/office/officeart/2017/3/layout/DropPinTimeline"/>
    <dgm:cxn modelId="{5DBD745B-6B3D-914C-868F-6219BCE5B674}" type="presOf" srcId="{D7A786E2-8799-480A-ADFA-52B7FBE8A56D}" destId="{F4B5DB07-7FCD-5848-A43D-36FD463CC4CE}" srcOrd="0" destOrd="0" presId="urn:microsoft.com/office/officeart/2017/3/layout/DropPinTimeline"/>
    <dgm:cxn modelId="{D6152162-4F78-4549-A4B6-32F47BECE813}" type="presOf" srcId="{B607BF0C-C3CD-47B3-80D4-4BE0B7889F1E}" destId="{F8B5D07C-0946-6C44-AF41-83C4A4A59BD9}" srcOrd="0" destOrd="0" presId="urn:microsoft.com/office/officeart/2017/3/layout/DropPinTimeline"/>
    <dgm:cxn modelId="{05B3EE63-8E4B-478D-9314-DC18DA31791E}" srcId="{D7A786E2-8799-480A-ADFA-52B7FBE8A56D}" destId="{31DCFDB9-D6C8-440A-B4DD-8EADC15153CF}" srcOrd="0" destOrd="0" parTransId="{36DE5E2E-46BC-419D-8CAE-34A2A2BA09CA}" sibTransId="{A4F0FD66-1A43-46AD-A6C8-1E3DB3DEEC99}"/>
    <dgm:cxn modelId="{7AC8546D-B240-4E8E-B3B5-C94DE474C260}" srcId="{CB8F5A30-CFD5-48E8-836A-E4D0CC6140EA}" destId="{CFE93F57-DC34-4520-97F2-F7427E0989D9}" srcOrd="0" destOrd="0" parTransId="{360E1FAC-B97F-49A3-8F32-0FE5163CBEAF}" sibTransId="{9A8E69FE-1494-48B8-A889-72D2BA8872DF}"/>
    <dgm:cxn modelId="{938BFD75-22B7-4973-A6A3-C87F326C848B}" srcId="{C8E9A95B-33B0-4D5E-98ED-DBA53982B54B}" destId="{939879DE-7BAE-47D4-AA43-2A334677C660}" srcOrd="0" destOrd="0" parTransId="{CA22F9D8-ADDA-4DBD-9039-811097BDBBF9}" sibTransId="{0BB2F57B-B7AE-4A69-BAC4-86B45287CE0B}"/>
    <dgm:cxn modelId="{3B176377-E75F-46C6-AA03-0E262E35CFEF}" srcId="{CB8F5A30-CFD5-48E8-836A-E4D0CC6140EA}" destId="{2B14FDBA-BA00-499C-87CA-944571364019}" srcOrd="3" destOrd="0" parTransId="{79B20AE5-0AD3-490E-8B72-D143D76245F9}" sibTransId="{8397FA98-6ED1-4B63-B061-94ACD39F0FFA}"/>
    <dgm:cxn modelId="{A60FFA79-A857-3945-9499-B6495BD99CB3}" type="presOf" srcId="{E324AD20-577B-4CEF-A2A3-3ED83938D71D}" destId="{38CC1480-A253-6A4E-9D9A-C2AC2E9BF286}" srcOrd="0" destOrd="0" presId="urn:microsoft.com/office/officeart/2017/3/layout/DropPinTimeline"/>
    <dgm:cxn modelId="{048EC883-3967-4EDD-A01B-B88BCC48B12C}" srcId="{CB8F5A30-CFD5-48E8-836A-E4D0CC6140EA}" destId="{EC088661-0C47-44FC-95FE-59199E36D32D}" srcOrd="2" destOrd="0" parTransId="{678775E7-CCA7-4A0D-B805-CABCF3626E74}" sibTransId="{1B4B3062-8343-4A38-80F2-C9142DC60E6F}"/>
    <dgm:cxn modelId="{3F73DB85-D2D0-C84D-92E6-9C0D90C4B36D}" type="presOf" srcId="{8AF17A37-91F8-43DA-9EAB-794355D57352}" destId="{11200D61-9DA5-2D42-A41F-42CFA2FBE5A6}" srcOrd="0" destOrd="0" presId="urn:microsoft.com/office/officeart/2017/3/layout/DropPinTimeline"/>
    <dgm:cxn modelId="{E9D56E88-73EF-974A-BB3E-C2A733747B65}" type="presOf" srcId="{CB8F5A30-CFD5-48E8-836A-E4D0CC6140EA}" destId="{E49103B3-2114-4E4F-A867-662AE74CF984}" srcOrd="0" destOrd="0" presId="urn:microsoft.com/office/officeart/2017/3/layout/DropPinTimeline"/>
    <dgm:cxn modelId="{CB1E368F-E5B2-3445-BA8A-8D439428429E}" type="presOf" srcId="{CEF9E08D-9F11-43A5-9EDE-6193AD9F6645}" destId="{E4BAC527-C64C-E44B-84E2-7E98900DF981}" srcOrd="0" destOrd="0" presId="urn:microsoft.com/office/officeart/2017/3/layout/DropPinTimeline"/>
    <dgm:cxn modelId="{0A1DD690-5FDF-2741-8313-55894C21D076}" type="presOf" srcId="{1FB90344-5B9D-454F-A898-0AC55F980706}" destId="{3E0A121D-0C79-474E-968D-4CEDCB172213}" srcOrd="0" destOrd="0" presId="urn:microsoft.com/office/officeart/2017/3/layout/DropPinTimeline"/>
    <dgm:cxn modelId="{B21F6B94-C902-40D3-AD3B-FA9A9D85F1B3}" srcId="{CB8F5A30-CFD5-48E8-836A-E4D0CC6140EA}" destId="{C8E9A95B-33B0-4D5E-98ED-DBA53982B54B}" srcOrd="1" destOrd="0" parTransId="{66877C8C-3A7C-4E40-A748-E8EAAF4C6C1D}" sibTransId="{5F128D36-C816-4D27-B9B0-E793FA1896BE}"/>
    <dgm:cxn modelId="{1AE33E9A-E931-0944-AA29-4108C44C07F2}" type="presOf" srcId="{359A4AD3-F8CD-4662-85B7-ED9D90D62D93}" destId="{1FE85C11-359B-B64B-A97F-4601ECC24E25}" srcOrd="0" destOrd="0" presId="urn:microsoft.com/office/officeart/2017/3/layout/DropPinTimeline"/>
    <dgm:cxn modelId="{D4629BA6-C145-E645-8BAA-15938B15744E}" type="presOf" srcId="{31DCFDB9-D6C8-440A-B4DD-8EADC15153CF}" destId="{6B85D64D-2EB8-9246-A805-59A97180DBE5}" srcOrd="0" destOrd="0" presId="urn:microsoft.com/office/officeart/2017/3/layout/DropPinTimeline"/>
    <dgm:cxn modelId="{295B18B6-40EA-45ED-B48E-5994945071EA}" srcId="{CFE93F57-DC34-4520-97F2-F7427E0989D9}" destId="{1FB90344-5B9D-454F-A898-0AC55F980706}" srcOrd="0" destOrd="0" parTransId="{1B86C381-6EAC-4579-BB30-7AF26F24FD64}" sibTransId="{35449DF1-C58C-436F-ADA7-4FA97B000C12}"/>
    <dgm:cxn modelId="{248258B8-9F3C-4E9F-99EC-3051B176292F}" srcId="{CB8F5A30-CFD5-48E8-836A-E4D0CC6140EA}" destId="{34B752D2-0BFB-4604-A3A7-C6F2373F7059}" srcOrd="5" destOrd="0" parTransId="{AE936418-C594-409D-98D4-0256B9203FCD}" sibTransId="{4F668820-1910-4996-A1F7-5AA04A98C525}"/>
    <dgm:cxn modelId="{3E9A50B9-C146-F04C-AC49-67A7CED91982}" type="presOf" srcId="{A3E7848C-2543-466F-8ACA-D933B4C27EDC}" destId="{6F29F260-AA4A-CF4A-889A-1A0FEDAC8D0D}" srcOrd="0" destOrd="0" presId="urn:microsoft.com/office/officeart/2017/3/layout/DropPinTimeline"/>
    <dgm:cxn modelId="{03E9EAD8-462D-4BB3-AE27-5D096260A3F2}" srcId="{B607BF0C-C3CD-47B3-80D4-4BE0B7889F1E}" destId="{8AF17A37-91F8-43DA-9EAB-794355D57352}" srcOrd="0" destOrd="0" parTransId="{19F952CD-AA9C-488E-A3E0-A917ECFC974D}" sibTransId="{49924BC8-931F-4205-B4E2-258F6D3E908B}"/>
    <dgm:cxn modelId="{686E11DC-D59A-4A41-AC01-4843A529949D}" srcId="{CB8F5A30-CFD5-48E8-836A-E4D0CC6140EA}" destId="{B607BF0C-C3CD-47B3-80D4-4BE0B7889F1E}" srcOrd="4" destOrd="0" parTransId="{BB5A0441-8BAA-4A8D-A5F9-6CEC454DDCC7}" sibTransId="{3CFD6629-7D92-47D9-8F40-EEB3D290A3B6}"/>
    <dgm:cxn modelId="{16D65EDF-2864-4410-B4EA-878F8ADB1274}" srcId="{CB8F5A30-CFD5-48E8-836A-E4D0CC6140EA}" destId="{D7A786E2-8799-480A-ADFA-52B7FBE8A56D}" srcOrd="6" destOrd="0" parTransId="{4156C232-4D42-41CE-B33B-A62776987574}" sibTransId="{ED0A680F-3947-4B23-A08F-D0164F188B38}"/>
    <dgm:cxn modelId="{7442C2E2-3DD9-D448-ACDF-321AF1A690DD}" type="presOf" srcId="{6E90C8B5-9232-407F-BEB7-D601875D900B}" destId="{774DADDF-0C9E-4142-B2DB-25BF5ED62A37}" srcOrd="0" destOrd="0" presId="urn:microsoft.com/office/officeart/2017/3/layout/DropPinTimeline"/>
    <dgm:cxn modelId="{9B6345EA-8287-4F49-81A5-2913E7BBCB20}" type="presOf" srcId="{2B14FDBA-BA00-499C-87CA-944571364019}" destId="{17482405-2675-D747-8034-3FFDF676A3D3}" srcOrd="0" destOrd="0" presId="urn:microsoft.com/office/officeart/2017/3/layout/DropPinTimeline"/>
    <dgm:cxn modelId="{4EEBDEFB-9926-46A1-BEB3-E255182E2DFB}" srcId="{CB8F5A30-CFD5-48E8-836A-E4D0CC6140EA}" destId="{6E90C8B5-9232-407F-BEB7-D601875D900B}" srcOrd="7" destOrd="0" parTransId="{A9ACB333-CA4C-4BD2-BEDF-1D9ABB037309}" sibTransId="{4891CB4B-FF4F-45B1-9184-6F2E8087B3B9}"/>
    <dgm:cxn modelId="{EEABB5FC-CBD8-3345-994F-4292F2900A1B}" type="presOf" srcId="{939879DE-7BAE-47D4-AA43-2A334677C660}" destId="{6A49C099-687C-D241-B4A4-25C82CD2B573}" srcOrd="0" destOrd="0" presId="urn:microsoft.com/office/officeart/2017/3/layout/DropPinTimeline"/>
    <dgm:cxn modelId="{445C0239-98A7-9E4D-92B8-15DB97460BBC}" type="presParOf" srcId="{E49103B3-2114-4E4F-A867-662AE74CF984}" destId="{4EAD67D4-EECF-C84C-BBB5-45480D89FB68}" srcOrd="0" destOrd="0" presId="urn:microsoft.com/office/officeart/2017/3/layout/DropPinTimeline"/>
    <dgm:cxn modelId="{B5069190-ECBB-FF48-98AA-E2E671B3D76E}" type="presParOf" srcId="{E49103B3-2114-4E4F-A867-662AE74CF984}" destId="{89FB63EA-BA5C-E047-B03E-0808E096B373}" srcOrd="1" destOrd="0" presId="urn:microsoft.com/office/officeart/2017/3/layout/DropPinTimeline"/>
    <dgm:cxn modelId="{679F5667-00E2-9A46-B916-71AEE226745C}" type="presParOf" srcId="{89FB63EA-BA5C-E047-B03E-0808E096B373}" destId="{2DA155B4-4298-3844-B58C-D07DAA1C4FA6}" srcOrd="0" destOrd="0" presId="urn:microsoft.com/office/officeart/2017/3/layout/DropPinTimeline"/>
    <dgm:cxn modelId="{79BB535E-4433-5344-B197-563B1D7C63D0}" type="presParOf" srcId="{2DA155B4-4298-3844-B58C-D07DAA1C4FA6}" destId="{E2F0A36A-2233-6D42-A4D4-4568CE6D44DB}" srcOrd="0" destOrd="0" presId="urn:microsoft.com/office/officeart/2017/3/layout/DropPinTimeline"/>
    <dgm:cxn modelId="{77A0BCA7-4DD3-2845-B2B9-5F4225A6EF5B}" type="presParOf" srcId="{2DA155B4-4298-3844-B58C-D07DAA1C4FA6}" destId="{FF82B3F0-B459-6B48-A48C-F6B8824A7F88}" srcOrd="1" destOrd="0" presId="urn:microsoft.com/office/officeart/2017/3/layout/DropPinTimeline"/>
    <dgm:cxn modelId="{3B1B5C84-E4C5-2246-BADD-7225E8C0064D}" type="presParOf" srcId="{FF82B3F0-B459-6B48-A48C-F6B8824A7F88}" destId="{EDAC7D12-9689-D54C-AE8D-462CB881AD5C}" srcOrd="0" destOrd="0" presId="urn:microsoft.com/office/officeart/2017/3/layout/DropPinTimeline"/>
    <dgm:cxn modelId="{0D4A396C-2460-CE42-BFA7-DF17E9B3BBB5}" type="presParOf" srcId="{FF82B3F0-B459-6B48-A48C-F6B8824A7F88}" destId="{EE51D682-121A-9C4E-A55B-53E1B0B02537}" srcOrd="1" destOrd="0" presId="urn:microsoft.com/office/officeart/2017/3/layout/DropPinTimeline"/>
    <dgm:cxn modelId="{F39C09BA-F3E9-034A-AEA0-B7CAE4A083E7}" type="presParOf" srcId="{2DA155B4-4298-3844-B58C-D07DAA1C4FA6}" destId="{3E0A121D-0C79-474E-968D-4CEDCB172213}" srcOrd="2" destOrd="0" presId="urn:microsoft.com/office/officeart/2017/3/layout/DropPinTimeline"/>
    <dgm:cxn modelId="{A5F995D1-B2D1-A349-8D6B-14DD26D4C33D}" type="presParOf" srcId="{2DA155B4-4298-3844-B58C-D07DAA1C4FA6}" destId="{28F593E6-EE10-FF4D-A7FC-F741D1D9C1DA}" srcOrd="3" destOrd="0" presId="urn:microsoft.com/office/officeart/2017/3/layout/DropPinTimeline"/>
    <dgm:cxn modelId="{C976E8A3-BD77-3B4C-9519-1D3C8BD1C10B}" type="presParOf" srcId="{2DA155B4-4298-3844-B58C-D07DAA1C4FA6}" destId="{FF502768-8F19-C94D-B8BD-E625FB041E4D}" srcOrd="4" destOrd="0" presId="urn:microsoft.com/office/officeart/2017/3/layout/DropPinTimeline"/>
    <dgm:cxn modelId="{69016E8D-00C0-E446-A17E-92F16D9327A4}" type="presParOf" srcId="{2DA155B4-4298-3844-B58C-D07DAA1C4FA6}" destId="{C3EDCDF7-F934-5A40-9091-FF40B1AE7D43}" srcOrd="5" destOrd="0" presId="urn:microsoft.com/office/officeart/2017/3/layout/DropPinTimeline"/>
    <dgm:cxn modelId="{1059E094-AADA-6A4A-944A-D9D70328DCB5}" type="presParOf" srcId="{89FB63EA-BA5C-E047-B03E-0808E096B373}" destId="{0FAFF9BA-3896-664D-AA79-3D3E3D70A484}" srcOrd="1" destOrd="0" presId="urn:microsoft.com/office/officeart/2017/3/layout/DropPinTimeline"/>
    <dgm:cxn modelId="{E7A21FA2-BFD0-2942-B144-A397153B125A}" type="presParOf" srcId="{89FB63EA-BA5C-E047-B03E-0808E096B373}" destId="{FF13856A-57B0-7D48-AEBD-CC647AC482C2}" srcOrd="2" destOrd="0" presId="urn:microsoft.com/office/officeart/2017/3/layout/DropPinTimeline"/>
    <dgm:cxn modelId="{6C3BFDBD-766A-A04E-8B4F-54EBBEB87F93}" type="presParOf" srcId="{FF13856A-57B0-7D48-AEBD-CC647AC482C2}" destId="{FECDDC03-6311-0B48-B063-AF970956BF9E}" srcOrd="0" destOrd="0" presId="urn:microsoft.com/office/officeart/2017/3/layout/DropPinTimeline"/>
    <dgm:cxn modelId="{175DAFBE-B315-2249-999A-85AA19B8B6BF}" type="presParOf" srcId="{FF13856A-57B0-7D48-AEBD-CC647AC482C2}" destId="{47145E0B-5CF1-8A43-8320-84462F9D3BFF}" srcOrd="1" destOrd="0" presId="urn:microsoft.com/office/officeart/2017/3/layout/DropPinTimeline"/>
    <dgm:cxn modelId="{4CBE2C75-C1F9-A347-8A96-453004C52E2D}" type="presParOf" srcId="{47145E0B-5CF1-8A43-8320-84462F9D3BFF}" destId="{69DA882E-A2D6-0F44-B7AD-2853FBD81C9E}" srcOrd="0" destOrd="0" presId="urn:microsoft.com/office/officeart/2017/3/layout/DropPinTimeline"/>
    <dgm:cxn modelId="{6DE7E1E5-45E1-5C45-B1CA-38203D22EEBB}" type="presParOf" srcId="{47145E0B-5CF1-8A43-8320-84462F9D3BFF}" destId="{B63933F6-1DC0-7E40-A41F-C5679510CA56}" srcOrd="1" destOrd="0" presId="urn:microsoft.com/office/officeart/2017/3/layout/DropPinTimeline"/>
    <dgm:cxn modelId="{8F816D45-5A9D-2748-BFF4-E96982486586}" type="presParOf" srcId="{FF13856A-57B0-7D48-AEBD-CC647AC482C2}" destId="{6A49C099-687C-D241-B4A4-25C82CD2B573}" srcOrd="2" destOrd="0" presId="urn:microsoft.com/office/officeart/2017/3/layout/DropPinTimeline"/>
    <dgm:cxn modelId="{F14C3252-F751-7749-8A17-CCCE05B721D0}" type="presParOf" srcId="{FF13856A-57B0-7D48-AEBD-CC647AC482C2}" destId="{57620476-FC49-C24B-A2C3-A59DDEA7DD5C}" srcOrd="3" destOrd="0" presId="urn:microsoft.com/office/officeart/2017/3/layout/DropPinTimeline"/>
    <dgm:cxn modelId="{69A6D3D4-4DFA-EE46-A62C-8DF17F4DB0DF}" type="presParOf" srcId="{FF13856A-57B0-7D48-AEBD-CC647AC482C2}" destId="{03A8B856-9D3C-3743-B1E6-AB188CACE879}" srcOrd="4" destOrd="0" presId="urn:microsoft.com/office/officeart/2017/3/layout/DropPinTimeline"/>
    <dgm:cxn modelId="{FA94FB40-1519-ED48-A0E2-7D9D5352DBBF}" type="presParOf" srcId="{FF13856A-57B0-7D48-AEBD-CC647AC482C2}" destId="{00F2CEB8-C681-F94D-8618-0661556AD142}" srcOrd="5" destOrd="0" presId="urn:microsoft.com/office/officeart/2017/3/layout/DropPinTimeline"/>
    <dgm:cxn modelId="{5498DB93-4AB7-CE4F-9720-50F73BD1F0CB}" type="presParOf" srcId="{89FB63EA-BA5C-E047-B03E-0808E096B373}" destId="{085FEB9E-2AD7-104F-9F93-839B9A1D8072}" srcOrd="3" destOrd="0" presId="urn:microsoft.com/office/officeart/2017/3/layout/DropPinTimeline"/>
    <dgm:cxn modelId="{C238F51D-7F15-7043-BC37-41C094EC6C7B}" type="presParOf" srcId="{89FB63EA-BA5C-E047-B03E-0808E096B373}" destId="{5F6354ED-0F37-8F4B-B206-02B2EF2EDE5B}" srcOrd="4" destOrd="0" presId="urn:microsoft.com/office/officeart/2017/3/layout/DropPinTimeline"/>
    <dgm:cxn modelId="{1E540237-3510-C646-89AA-2A718DFC1ADF}" type="presParOf" srcId="{5F6354ED-0F37-8F4B-B206-02B2EF2EDE5B}" destId="{9A2182A7-2741-A242-A39F-A818C92710B5}" srcOrd="0" destOrd="0" presId="urn:microsoft.com/office/officeart/2017/3/layout/DropPinTimeline"/>
    <dgm:cxn modelId="{1B95C817-58AB-4643-9546-F9778639BE5D}" type="presParOf" srcId="{5F6354ED-0F37-8F4B-B206-02B2EF2EDE5B}" destId="{33A06611-F608-6442-B559-1EAC48066106}" srcOrd="1" destOrd="0" presId="urn:microsoft.com/office/officeart/2017/3/layout/DropPinTimeline"/>
    <dgm:cxn modelId="{F8F89394-72D6-7A45-BEC8-BFB3EBCB7325}" type="presParOf" srcId="{33A06611-F608-6442-B559-1EAC48066106}" destId="{5C65CB35-4F51-184F-B49A-DD286D481997}" srcOrd="0" destOrd="0" presId="urn:microsoft.com/office/officeart/2017/3/layout/DropPinTimeline"/>
    <dgm:cxn modelId="{0F157C2B-5963-FD40-9B13-E97E4F20E19B}" type="presParOf" srcId="{33A06611-F608-6442-B559-1EAC48066106}" destId="{ADB6F452-8C65-2F4B-A6D3-C6AAC149AAED}" srcOrd="1" destOrd="0" presId="urn:microsoft.com/office/officeart/2017/3/layout/DropPinTimeline"/>
    <dgm:cxn modelId="{D6071AEE-9B52-B448-8276-A404952E9ACC}" type="presParOf" srcId="{5F6354ED-0F37-8F4B-B206-02B2EF2EDE5B}" destId="{E4BAC527-C64C-E44B-84E2-7E98900DF981}" srcOrd="2" destOrd="0" presId="urn:microsoft.com/office/officeart/2017/3/layout/DropPinTimeline"/>
    <dgm:cxn modelId="{DDC2450D-9801-8A4B-A754-77B31132BFBF}" type="presParOf" srcId="{5F6354ED-0F37-8F4B-B206-02B2EF2EDE5B}" destId="{D06D99DD-A96F-2F4B-A32D-36B8AF0A85F1}" srcOrd="3" destOrd="0" presId="urn:microsoft.com/office/officeart/2017/3/layout/DropPinTimeline"/>
    <dgm:cxn modelId="{5DCFC1B5-027F-5446-80B1-C3C8D7627F93}" type="presParOf" srcId="{5F6354ED-0F37-8F4B-B206-02B2EF2EDE5B}" destId="{77C4026F-FDCC-6A4B-9E15-E01E288F8D9A}" srcOrd="4" destOrd="0" presId="urn:microsoft.com/office/officeart/2017/3/layout/DropPinTimeline"/>
    <dgm:cxn modelId="{2901DB7E-25F0-1242-BBA2-27CB60D9AE4A}" type="presParOf" srcId="{5F6354ED-0F37-8F4B-B206-02B2EF2EDE5B}" destId="{7C44931F-55AF-1A4D-BCC6-10C0D786EE7F}" srcOrd="5" destOrd="0" presId="urn:microsoft.com/office/officeart/2017/3/layout/DropPinTimeline"/>
    <dgm:cxn modelId="{B474740F-054C-5C41-BBE1-2B8603D1B4A2}" type="presParOf" srcId="{89FB63EA-BA5C-E047-B03E-0808E096B373}" destId="{A94EDED0-3BC9-3E45-AC13-1ED3FB768C33}" srcOrd="5" destOrd="0" presId="urn:microsoft.com/office/officeart/2017/3/layout/DropPinTimeline"/>
    <dgm:cxn modelId="{1EF6F693-94E9-CF42-9706-A80936681588}" type="presParOf" srcId="{89FB63EA-BA5C-E047-B03E-0808E096B373}" destId="{8FC132CC-11BB-3747-803F-8C664B26DC83}" srcOrd="6" destOrd="0" presId="urn:microsoft.com/office/officeart/2017/3/layout/DropPinTimeline"/>
    <dgm:cxn modelId="{154915E7-54B3-D541-AF67-D634E04025F1}" type="presParOf" srcId="{8FC132CC-11BB-3747-803F-8C664B26DC83}" destId="{EB4D9B9C-E194-D048-B623-F09FE5B80C80}" srcOrd="0" destOrd="0" presId="urn:microsoft.com/office/officeart/2017/3/layout/DropPinTimeline"/>
    <dgm:cxn modelId="{5EFB9ED1-44D5-B54D-98E0-D9AB85296292}" type="presParOf" srcId="{8FC132CC-11BB-3747-803F-8C664B26DC83}" destId="{60EC79EF-D151-3245-BAC7-A3283A0ED451}" srcOrd="1" destOrd="0" presId="urn:microsoft.com/office/officeart/2017/3/layout/DropPinTimeline"/>
    <dgm:cxn modelId="{380E44FE-79C8-3C4E-8904-3953EB1ACD09}" type="presParOf" srcId="{60EC79EF-D151-3245-BAC7-A3283A0ED451}" destId="{DC69BB54-4E8F-CD4C-867F-8B6DE54C5823}" srcOrd="0" destOrd="0" presId="urn:microsoft.com/office/officeart/2017/3/layout/DropPinTimeline"/>
    <dgm:cxn modelId="{FBDAF2E5-D559-5947-91C6-DBED195A0DBC}" type="presParOf" srcId="{60EC79EF-D151-3245-BAC7-A3283A0ED451}" destId="{62E1F767-5AB1-1347-9A43-68BB16C1AA4D}" srcOrd="1" destOrd="0" presId="urn:microsoft.com/office/officeart/2017/3/layout/DropPinTimeline"/>
    <dgm:cxn modelId="{D81BD1AE-8F9E-C74E-8DB3-208DABF5366E}" type="presParOf" srcId="{8FC132CC-11BB-3747-803F-8C664B26DC83}" destId="{38CC1480-A253-6A4E-9D9A-C2AC2E9BF286}" srcOrd="2" destOrd="0" presId="urn:microsoft.com/office/officeart/2017/3/layout/DropPinTimeline"/>
    <dgm:cxn modelId="{C06A289D-88A9-1142-85A8-83242E3B926C}" type="presParOf" srcId="{8FC132CC-11BB-3747-803F-8C664B26DC83}" destId="{17482405-2675-D747-8034-3FFDF676A3D3}" srcOrd="3" destOrd="0" presId="urn:microsoft.com/office/officeart/2017/3/layout/DropPinTimeline"/>
    <dgm:cxn modelId="{7C64431A-731D-6D4E-8E71-D124EDFFF075}" type="presParOf" srcId="{8FC132CC-11BB-3747-803F-8C664B26DC83}" destId="{E16A0A23-2979-3341-8405-958F44A19FD2}" srcOrd="4" destOrd="0" presId="urn:microsoft.com/office/officeart/2017/3/layout/DropPinTimeline"/>
    <dgm:cxn modelId="{FBE68505-CA17-F943-B356-EBD7014625C4}" type="presParOf" srcId="{8FC132CC-11BB-3747-803F-8C664B26DC83}" destId="{C8ADF9D9-2BD2-1F4F-9B1D-E2F12DC3384B}" srcOrd="5" destOrd="0" presId="urn:microsoft.com/office/officeart/2017/3/layout/DropPinTimeline"/>
    <dgm:cxn modelId="{08C38B88-BE43-9D4C-8323-0E4DACCE98B2}" type="presParOf" srcId="{89FB63EA-BA5C-E047-B03E-0808E096B373}" destId="{4C41F186-445B-6C45-BE27-E58F90FB352B}" srcOrd="7" destOrd="0" presId="urn:microsoft.com/office/officeart/2017/3/layout/DropPinTimeline"/>
    <dgm:cxn modelId="{CE242141-83CD-9D4E-9367-AEF8EEE05953}" type="presParOf" srcId="{89FB63EA-BA5C-E047-B03E-0808E096B373}" destId="{1CF62455-AA7E-CF4C-8EDA-59BD6BA23DB1}" srcOrd="8" destOrd="0" presId="urn:microsoft.com/office/officeart/2017/3/layout/DropPinTimeline"/>
    <dgm:cxn modelId="{C15BA03C-7243-2C49-B77D-C156C8D29E52}" type="presParOf" srcId="{1CF62455-AA7E-CF4C-8EDA-59BD6BA23DB1}" destId="{D381CDE1-4534-EC47-9CDE-0A59C66C8A3E}" srcOrd="0" destOrd="0" presId="urn:microsoft.com/office/officeart/2017/3/layout/DropPinTimeline"/>
    <dgm:cxn modelId="{568FED7D-D7D7-DD46-B3BA-5BD4B9458927}" type="presParOf" srcId="{1CF62455-AA7E-CF4C-8EDA-59BD6BA23DB1}" destId="{FDAE2B9F-E479-C344-923D-8223C6E2D709}" srcOrd="1" destOrd="0" presId="urn:microsoft.com/office/officeart/2017/3/layout/DropPinTimeline"/>
    <dgm:cxn modelId="{DFB4B206-8CC6-9D4E-B23C-C857908063A7}" type="presParOf" srcId="{FDAE2B9F-E479-C344-923D-8223C6E2D709}" destId="{360D0BED-1F1C-BD43-B77F-A9A22E24849C}" srcOrd="0" destOrd="0" presId="urn:microsoft.com/office/officeart/2017/3/layout/DropPinTimeline"/>
    <dgm:cxn modelId="{8DC8CD01-6F31-4741-9516-4B54272E55CA}" type="presParOf" srcId="{FDAE2B9F-E479-C344-923D-8223C6E2D709}" destId="{547EDD45-98A2-0A47-941D-54166831AAE9}" srcOrd="1" destOrd="0" presId="urn:microsoft.com/office/officeart/2017/3/layout/DropPinTimeline"/>
    <dgm:cxn modelId="{15F648FB-C15A-B544-A06F-DD253F2C706A}" type="presParOf" srcId="{1CF62455-AA7E-CF4C-8EDA-59BD6BA23DB1}" destId="{11200D61-9DA5-2D42-A41F-42CFA2FBE5A6}" srcOrd="2" destOrd="0" presId="urn:microsoft.com/office/officeart/2017/3/layout/DropPinTimeline"/>
    <dgm:cxn modelId="{992EC01A-7829-7B4A-BE46-9201726BD561}" type="presParOf" srcId="{1CF62455-AA7E-CF4C-8EDA-59BD6BA23DB1}" destId="{F8B5D07C-0946-6C44-AF41-83C4A4A59BD9}" srcOrd="3" destOrd="0" presId="urn:microsoft.com/office/officeart/2017/3/layout/DropPinTimeline"/>
    <dgm:cxn modelId="{69DA19A9-D161-C443-BAF0-66E9DAA47FBC}" type="presParOf" srcId="{1CF62455-AA7E-CF4C-8EDA-59BD6BA23DB1}" destId="{549CB391-61E7-8844-AE5D-D38C31F3E797}" srcOrd="4" destOrd="0" presId="urn:microsoft.com/office/officeart/2017/3/layout/DropPinTimeline"/>
    <dgm:cxn modelId="{4858A22C-8E73-5041-B7C6-7C117183A03D}" type="presParOf" srcId="{1CF62455-AA7E-CF4C-8EDA-59BD6BA23DB1}" destId="{690BA7C0-190C-4E48-9A96-1B9D0F8195D2}" srcOrd="5" destOrd="0" presId="urn:microsoft.com/office/officeart/2017/3/layout/DropPinTimeline"/>
    <dgm:cxn modelId="{AE49EEA9-6513-EF45-8ACE-F0972B8DD955}" type="presParOf" srcId="{89FB63EA-BA5C-E047-B03E-0808E096B373}" destId="{444228E6-B86B-2D4C-818A-186CF6B678DD}" srcOrd="9" destOrd="0" presId="urn:microsoft.com/office/officeart/2017/3/layout/DropPinTimeline"/>
    <dgm:cxn modelId="{4B87E413-C8FC-1C4C-9117-7FF6A1962600}" type="presParOf" srcId="{89FB63EA-BA5C-E047-B03E-0808E096B373}" destId="{B920F24B-18B7-E543-BB70-641783EDB832}" srcOrd="10" destOrd="0" presId="urn:microsoft.com/office/officeart/2017/3/layout/DropPinTimeline"/>
    <dgm:cxn modelId="{7E3D0F03-21A3-5C47-A94A-60974A46E2FE}" type="presParOf" srcId="{B920F24B-18B7-E543-BB70-641783EDB832}" destId="{D7874FE0-2F95-844F-810D-65410165B751}" srcOrd="0" destOrd="0" presId="urn:microsoft.com/office/officeart/2017/3/layout/DropPinTimeline"/>
    <dgm:cxn modelId="{BCD64BD0-1012-9647-9948-368F4195E087}" type="presParOf" srcId="{B920F24B-18B7-E543-BB70-641783EDB832}" destId="{FAB47EAC-DEC9-C541-B7D1-C4BF4AB418EA}" srcOrd="1" destOrd="0" presId="urn:microsoft.com/office/officeart/2017/3/layout/DropPinTimeline"/>
    <dgm:cxn modelId="{7461C736-1CA5-794D-8DED-9185DB27E007}" type="presParOf" srcId="{FAB47EAC-DEC9-C541-B7D1-C4BF4AB418EA}" destId="{B9161CD9-088F-9343-A922-F232598D6564}" srcOrd="0" destOrd="0" presId="urn:microsoft.com/office/officeart/2017/3/layout/DropPinTimeline"/>
    <dgm:cxn modelId="{86135327-EF98-314C-A3E2-DD2E9F098FD9}" type="presParOf" srcId="{FAB47EAC-DEC9-C541-B7D1-C4BF4AB418EA}" destId="{5DA3C7AB-3803-6E42-87C5-E30735C3FF56}" srcOrd="1" destOrd="0" presId="urn:microsoft.com/office/officeart/2017/3/layout/DropPinTimeline"/>
    <dgm:cxn modelId="{84105BAF-E2A0-9D4D-8B84-EEB538BDEA64}" type="presParOf" srcId="{B920F24B-18B7-E543-BB70-641783EDB832}" destId="{6F29F260-AA4A-CF4A-889A-1A0FEDAC8D0D}" srcOrd="2" destOrd="0" presId="urn:microsoft.com/office/officeart/2017/3/layout/DropPinTimeline"/>
    <dgm:cxn modelId="{02B5F8AC-1724-3343-A611-15335308D7CE}" type="presParOf" srcId="{B920F24B-18B7-E543-BB70-641783EDB832}" destId="{933FE6FE-089D-504E-A07A-2F8DA4D1B347}" srcOrd="3" destOrd="0" presId="urn:microsoft.com/office/officeart/2017/3/layout/DropPinTimeline"/>
    <dgm:cxn modelId="{7A4202A5-B401-B74E-A70D-A9F5DBFD7522}" type="presParOf" srcId="{B920F24B-18B7-E543-BB70-641783EDB832}" destId="{0A25E139-6CC1-E34A-B5D4-7773DA99ABC5}" srcOrd="4" destOrd="0" presId="urn:microsoft.com/office/officeart/2017/3/layout/DropPinTimeline"/>
    <dgm:cxn modelId="{DB8459BD-95E2-D64A-B865-A2D8F0008E06}" type="presParOf" srcId="{B920F24B-18B7-E543-BB70-641783EDB832}" destId="{FB679074-9601-1541-8E16-D53B7A0D471D}" srcOrd="5" destOrd="0" presId="urn:microsoft.com/office/officeart/2017/3/layout/DropPinTimeline"/>
    <dgm:cxn modelId="{D36272FE-9E8E-8345-89C0-A42F0966B6C3}" type="presParOf" srcId="{89FB63EA-BA5C-E047-B03E-0808E096B373}" destId="{FD46ECDC-E51F-2246-BE7E-353AF17E4E2A}" srcOrd="11" destOrd="0" presId="urn:microsoft.com/office/officeart/2017/3/layout/DropPinTimeline"/>
    <dgm:cxn modelId="{322A613B-E043-9346-BB69-56465D3EF337}" type="presParOf" srcId="{89FB63EA-BA5C-E047-B03E-0808E096B373}" destId="{53710188-AC80-2A42-AF6B-183B79D82B61}" srcOrd="12" destOrd="0" presId="urn:microsoft.com/office/officeart/2017/3/layout/DropPinTimeline"/>
    <dgm:cxn modelId="{059871DF-E611-6F42-B9C7-F77075C25369}" type="presParOf" srcId="{53710188-AC80-2A42-AF6B-183B79D82B61}" destId="{41ADE2C3-6A06-494F-906D-C6BABCE87419}" srcOrd="0" destOrd="0" presId="urn:microsoft.com/office/officeart/2017/3/layout/DropPinTimeline"/>
    <dgm:cxn modelId="{455A000C-6CBF-8441-8AC9-960007759745}" type="presParOf" srcId="{53710188-AC80-2A42-AF6B-183B79D82B61}" destId="{C8983DAE-A7DF-3B4E-A925-D174614A8E77}" srcOrd="1" destOrd="0" presId="urn:microsoft.com/office/officeart/2017/3/layout/DropPinTimeline"/>
    <dgm:cxn modelId="{27234651-CAF0-2B41-8876-43915B4EAEAF}" type="presParOf" srcId="{C8983DAE-A7DF-3B4E-A925-D174614A8E77}" destId="{2A66F5DD-8DFD-B24F-AE01-3FBF019EC691}" srcOrd="0" destOrd="0" presId="urn:microsoft.com/office/officeart/2017/3/layout/DropPinTimeline"/>
    <dgm:cxn modelId="{2D80EF7D-8B13-C24E-B78B-92BC2BADC5BB}" type="presParOf" srcId="{C8983DAE-A7DF-3B4E-A925-D174614A8E77}" destId="{5FA6EB97-2E04-264D-BC2E-7D74BDCBE19C}" srcOrd="1" destOrd="0" presId="urn:microsoft.com/office/officeart/2017/3/layout/DropPinTimeline"/>
    <dgm:cxn modelId="{6D8DE4E7-1F0A-C54C-929D-86D05ED3AE49}" type="presParOf" srcId="{53710188-AC80-2A42-AF6B-183B79D82B61}" destId="{6B85D64D-2EB8-9246-A805-59A97180DBE5}" srcOrd="2" destOrd="0" presId="urn:microsoft.com/office/officeart/2017/3/layout/DropPinTimeline"/>
    <dgm:cxn modelId="{9B141D37-7A99-CE4C-AF7B-19E0D88F3055}" type="presParOf" srcId="{53710188-AC80-2A42-AF6B-183B79D82B61}" destId="{F4B5DB07-7FCD-5848-A43D-36FD463CC4CE}" srcOrd="3" destOrd="0" presId="urn:microsoft.com/office/officeart/2017/3/layout/DropPinTimeline"/>
    <dgm:cxn modelId="{9AF60050-8941-BB41-8C52-F6F85E2F771F}" type="presParOf" srcId="{53710188-AC80-2A42-AF6B-183B79D82B61}" destId="{84AF7BD1-7585-4346-9382-6FD85E7B460A}" srcOrd="4" destOrd="0" presId="urn:microsoft.com/office/officeart/2017/3/layout/DropPinTimeline"/>
    <dgm:cxn modelId="{060F5D92-B004-114B-A6BD-EC464C88D217}" type="presParOf" srcId="{53710188-AC80-2A42-AF6B-183B79D82B61}" destId="{B6356A86-C9D8-0645-AC44-AF6B154411A6}" srcOrd="5" destOrd="0" presId="urn:microsoft.com/office/officeart/2017/3/layout/DropPinTimeline"/>
    <dgm:cxn modelId="{CEEF2F0A-B0C3-6545-9016-C521DD187EAC}" type="presParOf" srcId="{89FB63EA-BA5C-E047-B03E-0808E096B373}" destId="{5DF5CC12-182F-2640-AEED-C74623551AC7}" srcOrd="13" destOrd="0" presId="urn:microsoft.com/office/officeart/2017/3/layout/DropPinTimeline"/>
    <dgm:cxn modelId="{5FB2A6DF-E0B6-C642-A319-06F00D2C2C35}" type="presParOf" srcId="{89FB63EA-BA5C-E047-B03E-0808E096B373}" destId="{E6E0109A-1115-9E4E-8705-049E37041C6A}" srcOrd="14" destOrd="0" presId="urn:microsoft.com/office/officeart/2017/3/layout/DropPinTimeline"/>
    <dgm:cxn modelId="{C4C39856-CD0D-884D-A650-3269C0C7E9A1}" type="presParOf" srcId="{E6E0109A-1115-9E4E-8705-049E37041C6A}" destId="{AFF56DF6-D36D-1246-B293-384FEE40128B}" srcOrd="0" destOrd="0" presId="urn:microsoft.com/office/officeart/2017/3/layout/DropPinTimeline"/>
    <dgm:cxn modelId="{0B9D83AD-311D-5D47-A7F6-3885BD1A7213}" type="presParOf" srcId="{E6E0109A-1115-9E4E-8705-049E37041C6A}" destId="{22C1EF19-E74F-F84B-8CFC-D13F0691DF47}" srcOrd="1" destOrd="0" presId="urn:microsoft.com/office/officeart/2017/3/layout/DropPinTimeline"/>
    <dgm:cxn modelId="{96AFB6F1-153C-6F49-AA49-7A3C9FDB3E3F}" type="presParOf" srcId="{22C1EF19-E74F-F84B-8CFC-D13F0691DF47}" destId="{C462A201-501C-B748-9A34-B0A52CB6328F}" srcOrd="0" destOrd="0" presId="urn:microsoft.com/office/officeart/2017/3/layout/DropPinTimeline"/>
    <dgm:cxn modelId="{1DBB34B5-BBB3-6C44-8827-0274EE13BBB6}" type="presParOf" srcId="{22C1EF19-E74F-F84B-8CFC-D13F0691DF47}" destId="{3F3C473F-1D29-F241-8A74-F12DE6288DD5}" srcOrd="1" destOrd="0" presId="urn:microsoft.com/office/officeart/2017/3/layout/DropPinTimeline"/>
    <dgm:cxn modelId="{16F3E0FD-D9E6-D646-B43D-E7D051AFE9EC}" type="presParOf" srcId="{E6E0109A-1115-9E4E-8705-049E37041C6A}" destId="{1FE85C11-359B-B64B-A97F-4601ECC24E25}" srcOrd="2" destOrd="0" presId="urn:microsoft.com/office/officeart/2017/3/layout/DropPinTimeline"/>
    <dgm:cxn modelId="{604960E6-F878-FE4B-AC41-903BCD8AB52A}" type="presParOf" srcId="{E6E0109A-1115-9E4E-8705-049E37041C6A}" destId="{774DADDF-0C9E-4142-B2DB-25BF5ED62A37}" srcOrd="3" destOrd="0" presId="urn:microsoft.com/office/officeart/2017/3/layout/DropPinTimeline"/>
    <dgm:cxn modelId="{9DEC23D8-8D4A-7E48-8EDB-5F1BC435BBB8}" type="presParOf" srcId="{E6E0109A-1115-9E4E-8705-049E37041C6A}" destId="{7FF3C97E-3390-B443-90B9-E4C51F3F2684}" srcOrd="4" destOrd="0" presId="urn:microsoft.com/office/officeart/2017/3/layout/DropPinTimeline"/>
    <dgm:cxn modelId="{4A2AC452-4D01-234E-B5E9-4E4DC2D67764}" type="presParOf" srcId="{E6E0109A-1115-9E4E-8705-049E37041C6A}" destId="{FC561CFD-B963-9D4B-BA10-146974E9C9D2}"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2519B8-C94A-D84E-ACF1-6005992EE692}">
      <dsp:nvSpPr>
        <dsp:cNvPr id="0" name=""/>
        <dsp:cNvSpPr/>
      </dsp:nvSpPr>
      <dsp:spPr>
        <a:xfrm>
          <a:off x="0" y="1861613"/>
          <a:ext cx="9604375" cy="0"/>
        </a:xfrm>
        <a:prstGeom prst="line">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tailEnd type="triangle" w="lg" len="lg"/>
        </a:ln>
        <a:effectLst/>
      </dsp:spPr>
      <dsp:style>
        <a:lnRef idx="2">
          <a:scrgbClr r="0" g="0" b="0"/>
        </a:lnRef>
        <a:fillRef idx="1">
          <a:scrgbClr r="0" g="0" b="0"/>
        </a:fillRef>
        <a:effectRef idx="0">
          <a:scrgbClr r="0" g="0" b="0"/>
        </a:effectRef>
        <a:fontRef idx="minor"/>
      </dsp:style>
    </dsp:sp>
    <dsp:sp modelId="{1CCC05CE-AFBB-CE4C-8D4A-C6853217C2D3}">
      <dsp:nvSpPr>
        <dsp:cNvPr id="0" name=""/>
        <dsp:cNvSpPr/>
      </dsp:nvSpPr>
      <dsp:spPr>
        <a:xfrm>
          <a:off x="103734" y="1999372"/>
          <a:ext cx="1498057" cy="420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kern="1200"/>
            <a:t>8 juin 1794</a:t>
          </a:r>
        </a:p>
      </dsp:txBody>
      <dsp:txXfrm>
        <a:off x="103734" y="1999372"/>
        <a:ext cx="1498057" cy="420724"/>
      </dsp:txXfrm>
    </dsp:sp>
    <dsp:sp modelId="{3BD88151-4097-0D42-B634-31F71335C000}">
      <dsp:nvSpPr>
        <dsp:cNvPr id="0" name=""/>
        <dsp:cNvSpPr/>
      </dsp:nvSpPr>
      <dsp:spPr>
        <a:xfrm>
          <a:off x="1594" y="519390"/>
          <a:ext cx="1702337" cy="634810"/>
        </a:xfrm>
        <a:prstGeom prst="round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a:t>fête de l’Etre Suprême</a:t>
          </a:r>
        </a:p>
      </dsp:txBody>
      <dsp:txXfrm>
        <a:off x="32583" y="550379"/>
        <a:ext cx="1640359" cy="572832"/>
      </dsp:txXfrm>
    </dsp:sp>
    <dsp:sp modelId="{5DFE8B4E-A3EE-1044-B546-3D370E1F7A86}">
      <dsp:nvSpPr>
        <dsp:cNvPr id="0" name=""/>
        <dsp:cNvSpPr/>
      </dsp:nvSpPr>
      <dsp:spPr>
        <a:xfrm>
          <a:off x="852763" y="1154200"/>
          <a:ext cx="0" cy="707413"/>
        </a:xfrm>
        <a:prstGeom prst="line">
          <a:avLst/>
        </a:prstGeom>
        <a:noFill/>
        <a:ln w="9525" cap="flat" cmpd="sng" algn="ctr">
          <a:solidFill>
            <a:schemeClr val="accent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34915FD6-EA7E-D945-AA1A-F517A954A802}">
      <dsp:nvSpPr>
        <dsp:cNvPr id="0" name=""/>
        <dsp:cNvSpPr/>
      </dsp:nvSpPr>
      <dsp:spPr>
        <a:xfrm>
          <a:off x="1091090" y="1303129"/>
          <a:ext cx="1498057" cy="420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kern="1200"/>
            <a:t>10 juin</a:t>
          </a:r>
        </a:p>
      </dsp:txBody>
      <dsp:txXfrm>
        <a:off x="1091090" y="1303129"/>
        <a:ext cx="1498057" cy="420724"/>
      </dsp:txXfrm>
    </dsp:sp>
    <dsp:sp modelId="{97F1B10F-790B-4745-BED2-77EB1FAF6CE0}">
      <dsp:nvSpPr>
        <dsp:cNvPr id="0" name=""/>
        <dsp:cNvSpPr/>
      </dsp:nvSpPr>
      <dsp:spPr>
        <a:xfrm>
          <a:off x="824839" y="1833689"/>
          <a:ext cx="55848" cy="55848"/>
        </a:xfrm>
        <a:prstGeom prst="ellips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00E97B-C8A4-0D46-AB8E-3D0090D90AA2}">
      <dsp:nvSpPr>
        <dsp:cNvPr id="0" name=""/>
        <dsp:cNvSpPr/>
      </dsp:nvSpPr>
      <dsp:spPr>
        <a:xfrm>
          <a:off x="988950" y="2569026"/>
          <a:ext cx="1702337" cy="634810"/>
        </a:xfrm>
        <a:prstGeom prst="roundRect">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a:t>la loi des suspects</a:t>
          </a:r>
        </a:p>
      </dsp:txBody>
      <dsp:txXfrm>
        <a:off x="1019939" y="2600015"/>
        <a:ext cx="1640359" cy="572832"/>
      </dsp:txXfrm>
    </dsp:sp>
    <dsp:sp modelId="{5803738A-AA90-9C44-A5DA-DFAC9450513D}">
      <dsp:nvSpPr>
        <dsp:cNvPr id="0" name=""/>
        <dsp:cNvSpPr/>
      </dsp:nvSpPr>
      <dsp:spPr>
        <a:xfrm>
          <a:off x="1840119" y="1861613"/>
          <a:ext cx="0" cy="707413"/>
        </a:xfrm>
        <a:prstGeom prst="line">
          <a:avLst/>
        </a:prstGeom>
        <a:noFill/>
        <a:ln w="9525" cap="flat" cmpd="sng" algn="ctr">
          <a:solidFill>
            <a:schemeClr val="accent3">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4FAEBEDF-6576-A346-8F08-4ED364809428}">
      <dsp:nvSpPr>
        <dsp:cNvPr id="0" name=""/>
        <dsp:cNvSpPr/>
      </dsp:nvSpPr>
      <dsp:spPr>
        <a:xfrm>
          <a:off x="2078446" y="1999372"/>
          <a:ext cx="1498057" cy="420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kern="1200"/>
            <a:t>27 juil.</a:t>
          </a:r>
        </a:p>
      </dsp:txBody>
      <dsp:txXfrm>
        <a:off x="2078446" y="1999372"/>
        <a:ext cx="1498057" cy="420724"/>
      </dsp:txXfrm>
    </dsp:sp>
    <dsp:sp modelId="{5B763558-A3B7-F745-A633-5F9D09E7D041}">
      <dsp:nvSpPr>
        <dsp:cNvPr id="0" name=""/>
        <dsp:cNvSpPr/>
      </dsp:nvSpPr>
      <dsp:spPr>
        <a:xfrm>
          <a:off x="1812195" y="1833689"/>
          <a:ext cx="55848" cy="55848"/>
        </a:xfrm>
        <a:prstGeom prst="ellipse">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BFC17C-3F0E-7F48-872E-2955F8854757}">
      <dsp:nvSpPr>
        <dsp:cNvPr id="0" name=""/>
        <dsp:cNvSpPr/>
      </dsp:nvSpPr>
      <dsp:spPr>
        <a:xfrm>
          <a:off x="1976306" y="380525"/>
          <a:ext cx="1702337" cy="773674"/>
        </a:xfrm>
        <a:prstGeom prst="roundRect">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a:t>arrestation de Robespierre et de ses partisans</a:t>
          </a:r>
        </a:p>
      </dsp:txBody>
      <dsp:txXfrm>
        <a:off x="2014074" y="418293"/>
        <a:ext cx="1626801" cy="698138"/>
      </dsp:txXfrm>
    </dsp:sp>
    <dsp:sp modelId="{00CDA23D-553E-F146-A259-D9049F71A85C}">
      <dsp:nvSpPr>
        <dsp:cNvPr id="0" name=""/>
        <dsp:cNvSpPr/>
      </dsp:nvSpPr>
      <dsp:spPr>
        <a:xfrm>
          <a:off x="2827475" y="1154200"/>
          <a:ext cx="0" cy="707413"/>
        </a:xfrm>
        <a:prstGeom prst="line">
          <a:avLst/>
        </a:prstGeom>
        <a:noFill/>
        <a:ln w="9525" cap="flat" cmpd="sng" algn="ctr">
          <a:solidFill>
            <a:schemeClr val="accent4">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E3694609-602A-1645-8E7E-7E932BF68E0F}">
      <dsp:nvSpPr>
        <dsp:cNvPr id="0" name=""/>
        <dsp:cNvSpPr/>
      </dsp:nvSpPr>
      <dsp:spPr>
        <a:xfrm>
          <a:off x="3065802" y="1303129"/>
          <a:ext cx="1498057" cy="420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kern="1200"/>
            <a:t>28 juil.</a:t>
          </a:r>
        </a:p>
      </dsp:txBody>
      <dsp:txXfrm>
        <a:off x="3065802" y="1303129"/>
        <a:ext cx="1498057" cy="420724"/>
      </dsp:txXfrm>
    </dsp:sp>
    <dsp:sp modelId="{3EB8926F-4AA8-554D-BFED-1E4CD46F0401}">
      <dsp:nvSpPr>
        <dsp:cNvPr id="0" name=""/>
        <dsp:cNvSpPr/>
      </dsp:nvSpPr>
      <dsp:spPr>
        <a:xfrm>
          <a:off x="2799551" y="1833689"/>
          <a:ext cx="55848" cy="55848"/>
        </a:xfrm>
        <a:prstGeom prst="ellipse">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15100E-E9C8-2144-B659-F20AB9E6FBC6}">
      <dsp:nvSpPr>
        <dsp:cNvPr id="0" name=""/>
        <dsp:cNvSpPr/>
      </dsp:nvSpPr>
      <dsp:spPr>
        <a:xfrm>
          <a:off x="2963662" y="2569026"/>
          <a:ext cx="1702337" cy="1130755"/>
        </a:xfrm>
        <a:prstGeom prst="roundRect">
          <a:avLst/>
        </a:prstGeom>
        <a:solidFill>
          <a:schemeClr val="lt1">
            <a:alpha val="90000"/>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a:t>exécutions de Robespierre, Saint-Just, Couthon et dix-neuf autres robesprierristes</a:t>
          </a:r>
        </a:p>
      </dsp:txBody>
      <dsp:txXfrm>
        <a:off x="3018861" y="2624225"/>
        <a:ext cx="1591939" cy="1020357"/>
      </dsp:txXfrm>
    </dsp:sp>
    <dsp:sp modelId="{804CB765-AC83-CD46-AADE-8D016E5E701C}">
      <dsp:nvSpPr>
        <dsp:cNvPr id="0" name=""/>
        <dsp:cNvSpPr/>
      </dsp:nvSpPr>
      <dsp:spPr>
        <a:xfrm>
          <a:off x="3814831" y="1861613"/>
          <a:ext cx="0" cy="707413"/>
        </a:xfrm>
        <a:prstGeom prst="line">
          <a:avLst/>
        </a:prstGeom>
        <a:noFill/>
        <a:ln w="9525" cap="flat" cmpd="sng" algn="ctr">
          <a:solidFill>
            <a:schemeClr val="accent5">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8B428F1A-6C14-D54E-A322-77DD4A49F8EC}">
      <dsp:nvSpPr>
        <dsp:cNvPr id="0" name=""/>
        <dsp:cNvSpPr/>
      </dsp:nvSpPr>
      <dsp:spPr>
        <a:xfrm>
          <a:off x="4053158" y="1999372"/>
          <a:ext cx="1498057" cy="420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kern="1200"/>
            <a:t>29 sept.</a:t>
          </a:r>
        </a:p>
      </dsp:txBody>
      <dsp:txXfrm>
        <a:off x="4053158" y="1999372"/>
        <a:ext cx="1498057" cy="420724"/>
      </dsp:txXfrm>
    </dsp:sp>
    <dsp:sp modelId="{0B34F6E0-312F-5642-8DFD-F358DE7A4D67}">
      <dsp:nvSpPr>
        <dsp:cNvPr id="0" name=""/>
        <dsp:cNvSpPr/>
      </dsp:nvSpPr>
      <dsp:spPr>
        <a:xfrm>
          <a:off x="3786907" y="1833689"/>
          <a:ext cx="55848" cy="55848"/>
        </a:xfrm>
        <a:prstGeom prst="ellipse">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C641797-A038-CA45-A2B7-13743BB6E489}">
      <dsp:nvSpPr>
        <dsp:cNvPr id="0" name=""/>
        <dsp:cNvSpPr/>
      </dsp:nvSpPr>
      <dsp:spPr>
        <a:xfrm>
          <a:off x="3951018" y="519390"/>
          <a:ext cx="1702337" cy="634810"/>
        </a:xfrm>
        <a:prstGeom prst="roundRect">
          <a:avLst/>
        </a:prstGeom>
        <a:solidFill>
          <a:schemeClr val="lt1">
            <a:alpha val="90000"/>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a:t>arrestations de Turreau et de Huché</a:t>
          </a:r>
        </a:p>
      </dsp:txBody>
      <dsp:txXfrm>
        <a:off x="3982007" y="550379"/>
        <a:ext cx="1640359" cy="572832"/>
      </dsp:txXfrm>
    </dsp:sp>
    <dsp:sp modelId="{B35DB5CF-6D78-994A-A211-33765982C911}">
      <dsp:nvSpPr>
        <dsp:cNvPr id="0" name=""/>
        <dsp:cNvSpPr/>
      </dsp:nvSpPr>
      <dsp:spPr>
        <a:xfrm>
          <a:off x="4802187" y="1154200"/>
          <a:ext cx="0" cy="707413"/>
        </a:xfrm>
        <a:prstGeom prst="line">
          <a:avLst/>
        </a:prstGeom>
        <a:noFill/>
        <a:ln w="9525" cap="flat" cmpd="sng" algn="ctr">
          <a:solidFill>
            <a:schemeClr val="accent6">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8E234FCD-1ACC-CF46-8904-2587FC3B2003}">
      <dsp:nvSpPr>
        <dsp:cNvPr id="0" name=""/>
        <dsp:cNvSpPr/>
      </dsp:nvSpPr>
      <dsp:spPr>
        <a:xfrm>
          <a:off x="5040514" y="1303129"/>
          <a:ext cx="1498057" cy="420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kern="1200"/>
            <a:t>12 nov.</a:t>
          </a:r>
        </a:p>
      </dsp:txBody>
      <dsp:txXfrm>
        <a:off x="5040514" y="1303129"/>
        <a:ext cx="1498057" cy="420724"/>
      </dsp:txXfrm>
    </dsp:sp>
    <dsp:sp modelId="{AD6037B0-178A-E243-92C5-7046A5BF9CB9}">
      <dsp:nvSpPr>
        <dsp:cNvPr id="0" name=""/>
        <dsp:cNvSpPr/>
      </dsp:nvSpPr>
      <dsp:spPr>
        <a:xfrm>
          <a:off x="4774263" y="1833689"/>
          <a:ext cx="55848" cy="55848"/>
        </a:xfrm>
        <a:prstGeom prst="ellipse">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8693456-0832-7E41-8048-60770414A076}">
      <dsp:nvSpPr>
        <dsp:cNvPr id="0" name=""/>
        <dsp:cNvSpPr/>
      </dsp:nvSpPr>
      <dsp:spPr>
        <a:xfrm>
          <a:off x="4938374" y="2569026"/>
          <a:ext cx="1702337" cy="634810"/>
        </a:xfrm>
        <a:prstGeom prst="round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a:t>fermeture du club des Jacobins</a:t>
          </a:r>
        </a:p>
      </dsp:txBody>
      <dsp:txXfrm>
        <a:off x="4969363" y="2600015"/>
        <a:ext cx="1640359" cy="572832"/>
      </dsp:txXfrm>
    </dsp:sp>
    <dsp:sp modelId="{1F4496E6-9D9A-4641-A83F-6827B2F24027}">
      <dsp:nvSpPr>
        <dsp:cNvPr id="0" name=""/>
        <dsp:cNvSpPr/>
      </dsp:nvSpPr>
      <dsp:spPr>
        <a:xfrm>
          <a:off x="5789543" y="1861613"/>
          <a:ext cx="0" cy="707413"/>
        </a:xfrm>
        <a:prstGeom prst="line">
          <a:avLst/>
        </a:prstGeom>
        <a:noFill/>
        <a:ln w="9525" cap="flat" cmpd="sng" algn="ctr">
          <a:solidFill>
            <a:schemeClr val="accent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A2A1BCBA-70CA-CB49-8921-A8B7A966DE38}">
      <dsp:nvSpPr>
        <dsp:cNvPr id="0" name=""/>
        <dsp:cNvSpPr/>
      </dsp:nvSpPr>
      <dsp:spPr>
        <a:xfrm>
          <a:off x="6027870" y="1999372"/>
          <a:ext cx="1498057" cy="420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kern="1200"/>
            <a:t>2 déc.</a:t>
          </a:r>
        </a:p>
      </dsp:txBody>
      <dsp:txXfrm>
        <a:off x="6027870" y="1999372"/>
        <a:ext cx="1498057" cy="420724"/>
      </dsp:txXfrm>
    </dsp:sp>
    <dsp:sp modelId="{8CD7014E-6751-E74A-AC88-466B22BD2765}">
      <dsp:nvSpPr>
        <dsp:cNvPr id="0" name=""/>
        <dsp:cNvSpPr/>
      </dsp:nvSpPr>
      <dsp:spPr>
        <a:xfrm>
          <a:off x="5761619" y="1833689"/>
          <a:ext cx="55848" cy="55848"/>
        </a:xfrm>
        <a:prstGeom prst="ellips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C9E1FC-3F51-A543-87E1-06242CDD5D5F}">
      <dsp:nvSpPr>
        <dsp:cNvPr id="0" name=""/>
        <dsp:cNvSpPr/>
      </dsp:nvSpPr>
      <dsp:spPr>
        <a:xfrm>
          <a:off x="5925730" y="201985"/>
          <a:ext cx="1702337" cy="952215"/>
        </a:xfrm>
        <a:prstGeom prst="roundRect">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a:t>amnistie pour les combattants vendéens qui auront déposé les armes</a:t>
          </a:r>
        </a:p>
      </dsp:txBody>
      <dsp:txXfrm>
        <a:off x="5972213" y="248468"/>
        <a:ext cx="1609371" cy="859249"/>
      </dsp:txXfrm>
    </dsp:sp>
    <dsp:sp modelId="{2FA60E86-8231-584C-B228-064FBAB0E1C4}">
      <dsp:nvSpPr>
        <dsp:cNvPr id="0" name=""/>
        <dsp:cNvSpPr/>
      </dsp:nvSpPr>
      <dsp:spPr>
        <a:xfrm>
          <a:off x="6776899" y="1154200"/>
          <a:ext cx="0" cy="707413"/>
        </a:xfrm>
        <a:prstGeom prst="line">
          <a:avLst/>
        </a:prstGeom>
        <a:noFill/>
        <a:ln w="9525" cap="flat" cmpd="sng" algn="ctr">
          <a:solidFill>
            <a:schemeClr val="accent3">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7317BFF9-EEB6-0740-99C3-4AA33607CAF7}">
      <dsp:nvSpPr>
        <dsp:cNvPr id="0" name=""/>
        <dsp:cNvSpPr/>
      </dsp:nvSpPr>
      <dsp:spPr>
        <a:xfrm>
          <a:off x="7015226" y="1303129"/>
          <a:ext cx="1498057" cy="420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kern="1200"/>
            <a:t>16 déc.</a:t>
          </a:r>
        </a:p>
      </dsp:txBody>
      <dsp:txXfrm>
        <a:off x="7015226" y="1303129"/>
        <a:ext cx="1498057" cy="420724"/>
      </dsp:txXfrm>
    </dsp:sp>
    <dsp:sp modelId="{5D3983EC-AA30-E94A-9368-1AE11DE58598}">
      <dsp:nvSpPr>
        <dsp:cNvPr id="0" name=""/>
        <dsp:cNvSpPr/>
      </dsp:nvSpPr>
      <dsp:spPr>
        <a:xfrm>
          <a:off x="6748975" y="1833689"/>
          <a:ext cx="55848" cy="55848"/>
        </a:xfrm>
        <a:prstGeom prst="ellipse">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D91F5A-DDC8-E941-8048-D2724D7E0FC7}">
      <dsp:nvSpPr>
        <dsp:cNvPr id="0" name=""/>
        <dsp:cNvSpPr/>
      </dsp:nvSpPr>
      <dsp:spPr>
        <a:xfrm>
          <a:off x="6913086" y="2569026"/>
          <a:ext cx="1702337" cy="634810"/>
        </a:xfrm>
        <a:prstGeom prst="roundRect">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a:t>exécution de Carrier</a:t>
          </a:r>
        </a:p>
      </dsp:txBody>
      <dsp:txXfrm>
        <a:off x="6944075" y="2600015"/>
        <a:ext cx="1640359" cy="572832"/>
      </dsp:txXfrm>
    </dsp:sp>
    <dsp:sp modelId="{A3B5A1EF-26C2-1345-8A33-F4D077473C12}">
      <dsp:nvSpPr>
        <dsp:cNvPr id="0" name=""/>
        <dsp:cNvSpPr/>
      </dsp:nvSpPr>
      <dsp:spPr>
        <a:xfrm>
          <a:off x="7764255" y="1861613"/>
          <a:ext cx="0" cy="707413"/>
        </a:xfrm>
        <a:prstGeom prst="line">
          <a:avLst/>
        </a:prstGeom>
        <a:noFill/>
        <a:ln w="9525" cap="flat" cmpd="sng" algn="ctr">
          <a:solidFill>
            <a:schemeClr val="accent4">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7CDB0AB0-5C10-2946-95B8-1B5F140C7717}">
      <dsp:nvSpPr>
        <dsp:cNvPr id="0" name=""/>
        <dsp:cNvSpPr/>
      </dsp:nvSpPr>
      <dsp:spPr>
        <a:xfrm>
          <a:off x="8002582" y="1999372"/>
          <a:ext cx="1498057" cy="420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kern="1200"/>
            <a:t>24 déc.</a:t>
          </a:r>
        </a:p>
      </dsp:txBody>
      <dsp:txXfrm>
        <a:off x="8002582" y="1999372"/>
        <a:ext cx="1498057" cy="420724"/>
      </dsp:txXfrm>
    </dsp:sp>
    <dsp:sp modelId="{E865FC3F-42CF-0348-96DC-B7D11379B993}">
      <dsp:nvSpPr>
        <dsp:cNvPr id="0" name=""/>
        <dsp:cNvSpPr/>
      </dsp:nvSpPr>
      <dsp:spPr>
        <a:xfrm>
          <a:off x="7736331" y="1833689"/>
          <a:ext cx="55848" cy="55848"/>
        </a:xfrm>
        <a:prstGeom prst="ellipse">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AB0A6F-8EA7-1144-A40E-D2B005C3895C}">
      <dsp:nvSpPr>
        <dsp:cNvPr id="0" name=""/>
        <dsp:cNvSpPr/>
      </dsp:nvSpPr>
      <dsp:spPr>
        <a:xfrm>
          <a:off x="7900442" y="519390"/>
          <a:ext cx="1702337" cy="634810"/>
        </a:xfrm>
        <a:prstGeom prst="roundRect">
          <a:avLst/>
        </a:prstGeom>
        <a:solidFill>
          <a:schemeClr val="lt1">
            <a:alpha val="90000"/>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a:t>suppression du Maximum</a:t>
          </a:r>
        </a:p>
      </dsp:txBody>
      <dsp:txXfrm>
        <a:off x="7931431" y="550379"/>
        <a:ext cx="1640359" cy="572832"/>
      </dsp:txXfrm>
    </dsp:sp>
    <dsp:sp modelId="{DC06F7E8-0F98-D449-94C3-4E69A4C871C0}">
      <dsp:nvSpPr>
        <dsp:cNvPr id="0" name=""/>
        <dsp:cNvSpPr/>
      </dsp:nvSpPr>
      <dsp:spPr>
        <a:xfrm>
          <a:off x="8751611" y="1154200"/>
          <a:ext cx="0" cy="707413"/>
        </a:xfrm>
        <a:prstGeom prst="line">
          <a:avLst/>
        </a:prstGeom>
        <a:noFill/>
        <a:ln w="9525" cap="flat" cmpd="sng" algn="ctr">
          <a:solidFill>
            <a:schemeClr val="accent5">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1232221D-156F-D64B-B003-C288CD347006}">
      <dsp:nvSpPr>
        <dsp:cNvPr id="0" name=""/>
        <dsp:cNvSpPr/>
      </dsp:nvSpPr>
      <dsp:spPr>
        <a:xfrm>
          <a:off x="8723687" y="1833689"/>
          <a:ext cx="55848" cy="55848"/>
        </a:xfrm>
        <a:prstGeom prst="ellipse">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AD67D4-EECF-C84C-BBB5-45480D89FB68}">
      <dsp:nvSpPr>
        <dsp:cNvPr id="0" name=""/>
        <dsp:cNvSpPr/>
      </dsp:nvSpPr>
      <dsp:spPr>
        <a:xfrm>
          <a:off x="0" y="1861613"/>
          <a:ext cx="9604375" cy="0"/>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tailEnd type="triangle" w="lg" len="lg"/>
        </a:ln>
        <a:effectLst/>
      </dsp:spPr>
      <dsp:style>
        <a:lnRef idx="2">
          <a:scrgbClr r="0" g="0" b="0"/>
        </a:lnRef>
        <a:fillRef idx="1">
          <a:scrgbClr r="0" g="0" b="0"/>
        </a:fillRef>
        <a:effectRef idx="0">
          <a:scrgbClr r="0" g="0" b="0"/>
        </a:effectRef>
        <a:fontRef idx="minor"/>
      </dsp:style>
    </dsp:sp>
    <dsp:sp modelId="{EDAC7D12-9689-D54C-AE8D-462CB881AD5C}">
      <dsp:nvSpPr>
        <dsp:cNvPr id="0" name=""/>
        <dsp:cNvSpPr/>
      </dsp:nvSpPr>
      <dsp:spPr>
        <a:xfrm rot="8100000">
          <a:off x="56671" y="430509"/>
          <a:ext cx="270841" cy="270841"/>
        </a:xfrm>
        <a:prstGeom prst="teardrop">
          <a:avLst>
            <a:gd name="adj" fmla="val 115000"/>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51D682-121A-9C4E-A55B-53E1B0B02537}">
      <dsp:nvSpPr>
        <dsp:cNvPr id="0" name=""/>
        <dsp:cNvSpPr/>
      </dsp:nvSpPr>
      <dsp:spPr>
        <a:xfrm>
          <a:off x="86759" y="460597"/>
          <a:ext cx="210665" cy="210665"/>
        </a:xfrm>
        <a:prstGeom prst="ellipse">
          <a:avLst/>
        </a:prstGeom>
        <a:solidFill>
          <a:schemeClr val="lt1">
            <a:alpha val="90000"/>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dsp:style>
    </dsp:sp>
    <dsp:sp modelId="{3E0A121D-0C79-474E-968D-4CEDCB172213}">
      <dsp:nvSpPr>
        <dsp:cNvPr id="0" name=""/>
        <dsp:cNvSpPr/>
      </dsp:nvSpPr>
      <dsp:spPr>
        <a:xfrm>
          <a:off x="383605" y="759538"/>
          <a:ext cx="1757060" cy="1102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2550" rIns="82550" bIns="123825" numCol="1" spcCol="1270" anchor="t" anchorCtr="0">
          <a:noAutofit/>
        </a:bodyPr>
        <a:lstStyle/>
        <a:p>
          <a:pPr marL="0" lvl="0" indent="0" algn="l" defTabSz="577850">
            <a:lnSpc>
              <a:spcPct val="90000"/>
            </a:lnSpc>
            <a:spcBef>
              <a:spcPct val="0"/>
            </a:spcBef>
            <a:spcAft>
              <a:spcPct val="35000"/>
            </a:spcAft>
            <a:buNone/>
          </a:pPr>
          <a:r>
            <a:rPr lang="en-US" sz="1300" kern="1200"/>
            <a:t>signature du pacte de La Jaunaye</a:t>
          </a:r>
        </a:p>
      </dsp:txBody>
      <dsp:txXfrm>
        <a:off x="383605" y="759538"/>
        <a:ext cx="1757060" cy="1102075"/>
      </dsp:txXfrm>
    </dsp:sp>
    <dsp:sp modelId="{28F593E6-EE10-FF4D-A7FC-F741D1D9C1DA}">
      <dsp:nvSpPr>
        <dsp:cNvPr id="0" name=""/>
        <dsp:cNvSpPr/>
      </dsp:nvSpPr>
      <dsp:spPr>
        <a:xfrm>
          <a:off x="383605" y="372322"/>
          <a:ext cx="1757060" cy="3872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t>17 févr. 1795</a:t>
          </a:r>
        </a:p>
      </dsp:txBody>
      <dsp:txXfrm>
        <a:off x="383605" y="372322"/>
        <a:ext cx="1757060" cy="387215"/>
      </dsp:txXfrm>
    </dsp:sp>
    <dsp:sp modelId="{FF502768-8F19-C94D-B8BD-E625FB041E4D}">
      <dsp:nvSpPr>
        <dsp:cNvPr id="0" name=""/>
        <dsp:cNvSpPr/>
      </dsp:nvSpPr>
      <dsp:spPr>
        <a:xfrm>
          <a:off x="192092" y="759538"/>
          <a:ext cx="0" cy="1102075"/>
        </a:xfrm>
        <a:prstGeom prst="line">
          <a:avLst/>
        </a:prstGeom>
        <a:noFill/>
        <a:ln w="12700" cap="flat" cmpd="sng" algn="ctr">
          <a:solidFill>
            <a:schemeClr val="accent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E2F0A36A-2233-6D42-A4D4-4568CE6D44DB}">
      <dsp:nvSpPr>
        <dsp:cNvPr id="0" name=""/>
        <dsp:cNvSpPr/>
      </dsp:nvSpPr>
      <dsp:spPr>
        <a:xfrm>
          <a:off x="159713" y="1826764"/>
          <a:ext cx="68944" cy="69698"/>
        </a:xfrm>
        <a:prstGeom prst="ellipse">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DA882E-A2D6-0F44-B7AD-2853FBD81C9E}">
      <dsp:nvSpPr>
        <dsp:cNvPr id="0" name=""/>
        <dsp:cNvSpPr/>
      </dsp:nvSpPr>
      <dsp:spPr>
        <a:xfrm rot="18900000">
          <a:off x="1122833" y="3021875"/>
          <a:ext cx="270841" cy="270841"/>
        </a:xfrm>
        <a:prstGeom prst="teardrop">
          <a:avLst>
            <a:gd name="adj" fmla="val 115000"/>
          </a:avLst>
        </a:prstGeom>
        <a:solidFill>
          <a:schemeClr val="accent2">
            <a:hueOff val="-484711"/>
            <a:satOff val="1598"/>
            <a:lumOff val="1709"/>
            <a:alphaOff val="0"/>
          </a:schemeClr>
        </a:solidFill>
        <a:ln w="15875" cap="flat" cmpd="sng" algn="ctr">
          <a:solidFill>
            <a:schemeClr val="accent2">
              <a:hueOff val="-484711"/>
              <a:satOff val="1598"/>
              <a:lumOff val="170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3933F6-1DC0-7E40-A41F-C5679510CA56}">
      <dsp:nvSpPr>
        <dsp:cNvPr id="0" name=""/>
        <dsp:cNvSpPr/>
      </dsp:nvSpPr>
      <dsp:spPr>
        <a:xfrm>
          <a:off x="1152921" y="3051963"/>
          <a:ext cx="210665" cy="210665"/>
        </a:xfrm>
        <a:prstGeom prst="ellipse">
          <a:avLst/>
        </a:prstGeom>
        <a:solidFill>
          <a:schemeClr val="lt1">
            <a:alpha val="90000"/>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dsp:style>
    </dsp:sp>
    <dsp:sp modelId="{6A49C099-687C-D241-B4A4-25C82CD2B573}">
      <dsp:nvSpPr>
        <dsp:cNvPr id="0" name=""/>
        <dsp:cNvSpPr/>
      </dsp:nvSpPr>
      <dsp:spPr>
        <a:xfrm>
          <a:off x="1449767" y="1861613"/>
          <a:ext cx="1757060" cy="1102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23825" rIns="0" bIns="82550" numCol="1" spcCol="1270" anchor="b" anchorCtr="0">
          <a:noAutofit/>
        </a:bodyPr>
        <a:lstStyle/>
        <a:p>
          <a:pPr marL="0" lvl="0" indent="0" algn="l" defTabSz="577850">
            <a:lnSpc>
              <a:spcPct val="90000"/>
            </a:lnSpc>
            <a:spcBef>
              <a:spcPct val="0"/>
            </a:spcBef>
            <a:spcAft>
              <a:spcPct val="35000"/>
            </a:spcAft>
            <a:buNone/>
          </a:pPr>
          <a:r>
            <a:rPr lang="en-US" sz="1300" kern="1200"/>
            <a:t>premiers débarquements d’émigrés à Quiberon</a:t>
          </a:r>
        </a:p>
      </dsp:txBody>
      <dsp:txXfrm>
        <a:off x="1449767" y="1861613"/>
        <a:ext cx="1757060" cy="1102075"/>
      </dsp:txXfrm>
    </dsp:sp>
    <dsp:sp modelId="{57620476-FC49-C24B-A2C3-A59DDEA7DD5C}">
      <dsp:nvSpPr>
        <dsp:cNvPr id="0" name=""/>
        <dsp:cNvSpPr/>
      </dsp:nvSpPr>
      <dsp:spPr>
        <a:xfrm>
          <a:off x="1449767" y="2963688"/>
          <a:ext cx="1757060" cy="3872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t>21 juin 1795</a:t>
          </a:r>
        </a:p>
      </dsp:txBody>
      <dsp:txXfrm>
        <a:off x="1449767" y="2963688"/>
        <a:ext cx="1757060" cy="387215"/>
      </dsp:txXfrm>
    </dsp:sp>
    <dsp:sp modelId="{03A8B856-9D3C-3743-B1E6-AB188CACE879}">
      <dsp:nvSpPr>
        <dsp:cNvPr id="0" name=""/>
        <dsp:cNvSpPr/>
      </dsp:nvSpPr>
      <dsp:spPr>
        <a:xfrm>
          <a:off x="1258253" y="1861613"/>
          <a:ext cx="0" cy="1102075"/>
        </a:xfrm>
        <a:prstGeom prst="line">
          <a:avLst/>
        </a:prstGeom>
        <a:noFill/>
        <a:ln w="12700" cap="flat" cmpd="sng" algn="ctr">
          <a:solidFill>
            <a:schemeClr val="accent2">
              <a:hueOff val="-484711"/>
              <a:satOff val="1598"/>
              <a:lumOff val="1709"/>
              <a:alphaOff val="0"/>
            </a:schemeClr>
          </a:solidFill>
          <a:prstDash val="dash"/>
        </a:ln>
        <a:effectLst/>
      </dsp:spPr>
      <dsp:style>
        <a:lnRef idx="1">
          <a:scrgbClr r="0" g="0" b="0"/>
        </a:lnRef>
        <a:fillRef idx="0">
          <a:scrgbClr r="0" g="0" b="0"/>
        </a:fillRef>
        <a:effectRef idx="0">
          <a:scrgbClr r="0" g="0" b="0"/>
        </a:effectRef>
        <a:fontRef idx="minor"/>
      </dsp:style>
    </dsp:sp>
    <dsp:sp modelId="{FECDDC03-6311-0B48-B063-AF970956BF9E}">
      <dsp:nvSpPr>
        <dsp:cNvPr id="0" name=""/>
        <dsp:cNvSpPr/>
      </dsp:nvSpPr>
      <dsp:spPr>
        <a:xfrm>
          <a:off x="1225875" y="1826764"/>
          <a:ext cx="68944" cy="69698"/>
        </a:xfrm>
        <a:prstGeom prst="ellipse">
          <a:avLst/>
        </a:prstGeom>
        <a:solidFill>
          <a:schemeClr val="accent2">
            <a:hueOff val="-484711"/>
            <a:satOff val="1598"/>
            <a:lumOff val="1709"/>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65CB35-4F51-184F-B49A-DD286D481997}">
      <dsp:nvSpPr>
        <dsp:cNvPr id="0" name=""/>
        <dsp:cNvSpPr/>
      </dsp:nvSpPr>
      <dsp:spPr>
        <a:xfrm rot="8100000">
          <a:off x="2188994" y="430509"/>
          <a:ext cx="270841" cy="270841"/>
        </a:xfrm>
        <a:prstGeom prst="teardrop">
          <a:avLst>
            <a:gd name="adj" fmla="val 115000"/>
          </a:avLst>
        </a:prstGeom>
        <a:solidFill>
          <a:schemeClr val="accent2">
            <a:hueOff val="-969422"/>
            <a:satOff val="3196"/>
            <a:lumOff val="3417"/>
            <a:alphaOff val="0"/>
          </a:schemeClr>
        </a:solidFill>
        <a:ln w="15875" cap="flat" cmpd="sng" algn="ctr">
          <a:solidFill>
            <a:schemeClr val="accent2">
              <a:hueOff val="-969422"/>
              <a:satOff val="3196"/>
              <a:lumOff val="341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B6F452-8C65-2F4B-A6D3-C6AAC149AAED}">
      <dsp:nvSpPr>
        <dsp:cNvPr id="0" name=""/>
        <dsp:cNvSpPr/>
      </dsp:nvSpPr>
      <dsp:spPr>
        <a:xfrm>
          <a:off x="2219082" y="460597"/>
          <a:ext cx="210665" cy="210665"/>
        </a:xfrm>
        <a:prstGeom prst="ellipse">
          <a:avLst/>
        </a:prstGeom>
        <a:solidFill>
          <a:schemeClr val="lt1">
            <a:alpha val="90000"/>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dsp:style>
    </dsp:sp>
    <dsp:sp modelId="{E4BAC527-C64C-E44B-84E2-7E98900DF981}">
      <dsp:nvSpPr>
        <dsp:cNvPr id="0" name=""/>
        <dsp:cNvSpPr/>
      </dsp:nvSpPr>
      <dsp:spPr>
        <a:xfrm>
          <a:off x="2515928" y="759538"/>
          <a:ext cx="1757060" cy="1102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2550" rIns="82550" bIns="123825" numCol="1" spcCol="1270" anchor="t" anchorCtr="0">
          <a:noAutofit/>
        </a:bodyPr>
        <a:lstStyle/>
        <a:p>
          <a:pPr marL="0" lvl="0" indent="0" algn="l" defTabSz="577850">
            <a:lnSpc>
              <a:spcPct val="90000"/>
            </a:lnSpc>
            <a:spcBef>
              <a:spcPct val="0"/>
            </a:spcBef>
            <a:spcAft>
              <a:spcPct val="35000"/>
            </a:spcAft>
            <a:buNone/>
          </a:pPr>
          <a:r>
            <a:rPr lang="en-US" sz="1300" kern="1200"/>
            <a:t>victoire de Hoche à Quiberon</a:t>
          </a:r>
        </a:p>
      </dsp:txBody>
      <dsp:txXfrm>
        <a:off x="2515928" y="759538"/>
        <a:ext cx="1757060" cy="1102075"/>
      </dsp:txXfrm>
    </dsp:sp>
    <dsp:sp modelId="{D06D99DD-A96F-2F4B-A32D-36B8AF0A85F1}">
      <dsp:nvSpPr>
        <dsp:cNvPr id="0" name=""/>
        <dsp:cNvSpPr/>
      </dsp:nvSpPr>
      <dsp:spPr>
        <a:xfrm>
          <a:off x="2515928" y="372322"/>
          <a:ext cx="1757060" cy="3872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t>21 juil.</a:t>
          </a:r>
        </a:p>
      </dsp:txBody>
      <dsp:txXfrm>
        <a:off x="2515928" y="372322"/>
        <a:ext cx="1757060" cy="387215"/>
      </dsp:txXfrm>
    </dsp:sp>
    <dsp:sp modelId="{77C4026F-FDCC-6A4B-9E15-E01E288F8D9A}">
      <dsp:nvSpPr>
        <dsp:cNvPr id="0" name=""/>
        <dsp:cNvSpPr/>
      </dsp:nvSpPr>
      <dsp:spPr>
        <a:xfrm>
          <a:off x="2324415" y="759538"/>
          <a:ext cx="0" cy="1102075"/>
        </a:xfrm>
        <a:prstGeom prst="line">
          <a:avLst/>
        </a:prstGeom>
        <a:noFill/>
        <a:ln w="12700" cap="flat" cmpd="sng" algn="ctr">
          <a:solidFill>
            <a:schemeClr val="accent2">
              <a:hueOff val="-969422"/>
              <a:satOff val="3196"/>
              <a:lumOff val="3417"/>
              <a:alphaOff val="0"/>
            </a:schemeClr>
          </a:solidFill>
          <a:prstDash val="dash"/>
        </a:ln>
        <a:effectLst/>
      </dsp:spPr>
      <dsp:style>
        <a:lnRef idx="1">
          <a:scrgbClr r="0" g="0" b="0"/>
        </a:lnRef>
        <a:fillRef idx="0">
          <a:scrgbClr r="0" g="0" b="0"/>
        </a:fillRef>
        <a:effectRef idx="0">
          <a:scrgbClr r="0" g="0" b="0"/>
        </a:effectRef>
        <a:fontRef idx="minor"/>
      </dsp:style>
    </dsp:sp>
    <dsp:sp modelId="{9A2182A7-2741-A242-A39F-A818C92710B5}">
      <dsp:nvSpPr>
        <dsp:cNvPr id="0" name=""/>
        <dsp:cNvSpPr/>
      </dsp:nvSpPr>
      <dsp:spPr>
        <a:xfrm>
          <a:off x="2292036" y="1826764"/>
          <a:ext cx="68944" cy="69698"/>
        </a:xfrm>
        <a:prstGeom prst="ellipse">
          <a:avLst/>
        </a:prstGeom>
        <a:solidFill>
          <a:schemeClr val="accent2">
            <a:hueOff val="-969422"/>
            <a:satOff val="3196"/>
            <a:lumOff val="3417"/>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C69BB54-4E8F-CD4C-867F-8B6DE54C5823}">
      <dsp:nvSpPr>
        <dsp:cNvPr id="0" name=""/>
        <dsp:cNvSpPr/>
      </dsp:nvSpPr>
      <dsp:spPr>
        <a:xfrm rot="18900000">
          <a:off x="3255155" y="3021875"/>
          <a:ext cx="270841" cy="270841"/>
        </a:xfrm>
        <a:prstGeom prst="teardrop">
          <a:avLst>
            <a:gd name="adj" fmla="val 115000"/>
          </a:avLst>
        </a:prstGeom>
        <a:solidFill>
          <a:schemeClr val="accent2">
            <a:hueOff val="-1454132"/>
            <a:satOff val="4794"/>
            <a:lumOff val="5126"/>
            <a:alphaOff val="0"/>
          </a:schemeClr>
        </a:solidFill>
        <a:ln w="15875" cap="flat" cmpd="sng" algn="ctr">
          <a:solidFill>
            <a:schemeClr val="accent2">
              <a:hueOff val="-1454132"/>
              <a:satOff val="4794"/>
              <a:lumOff val="512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E1F767-5AB1-1347-9A43-68BB16C1AA4D}">
      <dsp:nvSpPr>
        <dsp:cNvPr id="0" name=""/>
        <dsp:cNvSpPr/>
      </dsp:nvSpPr>
      <dsp:spPr>
        <a:xfrm>
          <a:off x="3285243" y="3051963"/>
          <a:ext cx="210665" cy="210665"/>
        </a:xfrm>
        <a:prstGeom prst="ellipse">
          <a:avLst/>
        </a:prstGeom>
        <a:solidFill>
          <a:schemeClr val="lt1">
            <a:alpha val="90000"/>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dsp:style>
    </dsp:sp>
    <dsp:sp modelId="{38CC1480-A253-6A4E-9D9A-C2AC2E9BF286}">
      <dsp:nvSpPr>
        <dsp:cNvPr id="0" name=""/>
        <dsp:cNvSpPr/>
      </dsp:nvSpPr>
      <dsp:spPr>
        <a:xfrm>
          <a:off x="3582090" y="1861613"/>
          <a:ext cx="1757060" cy="1102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23825" rIns="0" bIns="82550" numCol="1" spcCol="1270" anchor="b" anchorCtr="0">
          <a:noAutofit/>
        </a:bodyPr>
        <a:lstStyle/>
        <a:p>
          <a:pPr marL="0" lvl="0" indent="0" algn="l" defTabSz="577850">
            <a:lnSpc>
              <a:spcPct val="90000"/>
            </a:lnSpc>
            <a:spcBef>
              <a:spcPct val="0"/>
            </a:spcBef>
            <a:spcAft>
              <a:spcPct val="35000"/>
            </a:spcAft>
            <a:buNone/>
          </a:pPr>
          <a:r>
            <a:rPr lang="en-US" sz="1300" kern="1200"/>
            <a:t>le soulèvement royaliste de Paris est écrasé par Bonaparte et Barras</a:t>
          </a:r>
        </a:p>
      </dsp:txBody>
      <dsp:txXfrm>
        <a:off x="3582090" y="1861613"/>
        <a:ext cx="1757060" cy="1102075"/>
      </dsp:txXfrm>
    </dsp:sp>
    <dsp:sp modelId="{17482405-2675-D747-8034-3FFDF676A3D3}">
      <dsp:nvSpPr>
        <dsp:cNvPr id="0" name=""/>
        <dsp:cNvSpPr/>
      </dsp:nvSpPr>
      <dsp:spPr>
        <a:xfrm>
          <a:off x="3582090" y="2963688"/>
          <a:ext cx="1757060" cy="3872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t>5 oct.</a:t>
          </a:r>
        </a:p>
      </dsp:txBody>
      <dsp:txXfrm>
        <a:off x="3582090" y="2963688"/>
        <a:ext cx="1757060" cy="387215"/>
      </dsp:txXfrm>
    </dsp:sp>
    <dsp:sp modelId="{E16A0A23-2979-3341-8405-958F44A19FD2}">
      <dsp:nvSpPr>
        <dsp:cNvPr id="0" name=""/>
        <dsp:cNvSpPr/>
      </dsp:nvSpPr>
      <dsp:spPr>
        <a:xfrm>
          <a:off x="3390576" y="1861613"/>
          <a:ext cx="0" cy="1102075"/>
        </a:xfrm>
        <a:prstGeom prst="line">
          <a:avLst/>
        </a:prstGeom>
        <a:noFill/>
        <a:ln w="12700" cap="flat" cmpd="sng" algn="ctr">
          <a:solidFill>
            <a:schemeClr val="accent2">
              <a:hueOff val="-1454132"/>
              <a:satOff val="4794"/>
              <a:lumOff val="5126"/>
              <a:alphaOff val="0"/>
            </a:schemeClr>
          </a:solidFill>
          <a:prstDash val="dash"/>
        </a:ln>
        <a:effectLst/>
      </dsp:spPr>
      <dsp:style>
        <a:lnRef idx="1">
          <a:scrgbClr r="0" g="0" b="0"/>
        </a:lnRef>
        <a:fillRef idx="0">
          <a:scrgbClr r="0" g="0" b="0"/>
        </a:fillRef>
        <a:effectRef idx="0">
          <a:scrgbClr r="0" g="0" b="0"/>
        </a:effectRef>
        <a:fontRef idx="minor"/>
      </dsp:style>
    </dsp:sp>
    <dsp:sp modelId="{EB4D9B9C-E194-D048-B623-F09FE5B80C80}">
      <dsp:nvSpPr>
        <dsp:cNvPr id="0" name=""/>
        <dsp:cNvSpPr/>
      </dsp:nvSpPr>
      <dsp:spPr>
        <a:xfrm>
          <a:off x="3358198" y="1826764"/>
          <a:ext cx="68944" cy="69698"/>
        </a:xfrm>
        <a:prstGeom prst="ellipse">
          <a:avLst/>
        </a:prstGeom>
        <a:solidFill>
          <a:schemeClr val="accent2">
            <a:hueOff val="-1454132"/>
            <a:satOff val="4794"/>
            <a:lumOff val="5126"/>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0D0BED-1F1C-BD43-B77F-A9A22E24849C}">
      <dsp:nvSpPr>
        <dsp:cNvPr id="0" name=""/>
        <dsp:cNvSpPr/>
      </dsp:nvSpPr>
      <dsp:spPr>
        <a:xfrm rot="8100000">
          <a:off x="4321317" y="430509"/>
          <a:ext cx="270841" cy="270841"/>
        </a:xfrm>
        <a:prstGeom prst="teardrop">
          <a:avLst>
            <a:gd name="adj" fmla="val 115000"/>
          </a:avLst>
        </a:prstGeom>
        <a:solidFill>
          <a:schemeClr val="accent2">
            <a:hueOff val="-1938843"/>
            <a:satOff val="6391"/>
            <a:lumOff val="6835"/>
            <a:alphaOff val="0"/>
          </a:schemeClr>
        </a:solidFill>
        <a:ln w="15875" cap="flat" cmpd="sng" algn="ctr">
          <a:solidFill>
            <a:schemeClr val="accent2">
              <a:hueOff val="-1938843"/>
              <a:satOff val="6391"/>
              <a:lumOff val="683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7EDD45-98A2-0A47-941D-54166831AAE9}">
      <dsp:nvSpPr>
        <dsp:cNvPr id="0" name=""/>
        <dsp:cNvSpPr/>
      </dsp:nvSpPr>
      <dsp:spPr>
        <a:xfrm>
          <a:off x="4351405" y="460597"/>
          <a:ext cx="210665" cy="210665"/>
        </a:xfrm>
        <a:prstGeom prst="ellipse">
          <a:avLst/>
        </a:prstGeom>
        <a:solidFill>
          <a:schemeClr val="lt1">
            <a:alpha val="90000"/>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dsp:style>
    </dsp:sp>
    <dsp:sp modelId="{11200D61-9DA5-2D42-A41F-42CFA2FBE5A6}">
      <dsp:nvSpPr>
        <dsp:cNvPr id="0" name=""/>
        <dsp:cNvSpPr/>
      </dsp:nvSpPr>
      <dsp:spPr>
        <a:xfrm>
          <a:off x="4648251" y="759538"/>
          <a:ext cx="1757060" cy="1102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2550" rIns="82550" bIns="123825" numCol="1" spcCol="1270" anchor="t" anchorCtr="0">
          <a:noAutofit/>
        </a:bodyPr>
        <a:lstStyle/>
        <a:p>
          <a:pPr marL="0" lvl="0" indent="0" algn="l" defTabSz="577850">
            <a:lnSpc>
              <a:spcPct val="90000"/>
            </a:lnSpc>
            <a:spcBef>
              <a:spcPct val="0"/>
            </a:spcBef>
            <a:spcAft>
              <a:spcPct val="35000"/>
            </a:spcAft>
            <a:buNone/>
          </a:pPr>
          <a:r>
            <a:rPr lang="en-US" sz="1300" kern="1200"/>
            <a:t>au May entrevue de Hoche avec Stofflet et l’abbé Bernier</a:t>
          </a:r>
        </a:p>
      </dsp:txBody>
      <dsp:txXfrm>
        <a:off x="4648251" y="759538"/>
        <a:ext cx="1757060" cy="1102075"/>
      </dsp:txXfrm>
    </dsp:sp>
    <dsp:sp modelId="{F8B5D07C-0946-6C44-AF41-83C4A4A59BD9}">
      <dsp:nvSpPr>
        <dsp:cNvPr id="0" name=""/>
        <dsp:cNvSpPr/>
      </dsp:nvSpPr>
      <dsp:spPr>
        <a:xfrm>
          <a:off x="4648251" y="372322"/>
          <a:ext cx="1757060" cy="3872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t>12 déc.</a:t>
          </a:r>
        </a:p>
      </dsp:txBody>
      <dsp:txXfrm>
        <a:off x="4648251" y="372322"/>
        <a:ext cx="1757060" cy="387215"/>
      </dsp:txXfrm>
    </dsp:sp>
    <dsp:sp modelId="{549CB391-61E7-8844-AE5D-D38C31F3E797}">
      <dsp:nvSpPr>
        <dsp:cNvPr id="0" name=""/>
        <dsp:cNvSpPr/>
      </dsp:nvSpPr>
      <dsp:spPr>
        <a:xfrm>
          <a:off x="4456737" y="759538"/>
          <a:ext cx="0" cy="1102075"/>
        </a:xfrm>
        <a:prstGeom prst="line">
          <a:avLst/>
        </a:prstGeom>
        <a:noFill/>
        <a:ln w="12700" cap="flat" cmpd="sng" algn="ctr">
          <a:solidFill>
            <a:schemeClr val="accent2">
              <a:hueOff val="-1938843"/>
              <a:satOff val="6391"/>
              <a:lumOff val="6835"/>
              <a:alphaOff val="0"/>
            </a:schemeClr>
          </a:solidFill>
          <a:prstDash val="dash"/>
        </a:ln>
        <a:effectLst/>
      </dsp:spPr>
      <dsp:style>
        <a:lnRef idx="1">
          <a:scrgbClr r="0" g="0" b="0"/>
        </a:lnRef>
        <a:fillRef idx="0">
          <a:scrgbClr r="0" g="0" b="0"/>
        </a:fillRef>
        <a:effectRef idx="0">
          <a:scrgbClr r="0" g="0" b="0"/>
        </a:effectRef>
        <a:fontRef idx="minor"/>
      </dsp:style>
    </dsp:sp>
    <dsp:sp modelId="{D381CDE1-4534-EC47-9CDE-0A59C66C8A3E}">
      <dsp:nvSpPr>
        <dsp:cNvPr id="0" name=""/>
        <dsp:cNvSpPr/>
      </dsp:nvSpPr>
      <dsp:spPr>
        <a:xfrm>
          <a:off x="4424359" y="1826764"/>
          <a:ext cx="68944" cy="69698"/>
        </a:xfrm>
        <a:prstGeom prst="ellipse">
          <a:avLst/>
        </a:prstGeom>
        <a:solidFill>
          <a:schemeClr val="accent2">
            <a:hueOff val="-1938843"/>
            <a:satOff val="6391"/>
            <a:lumOff val="6835"/>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161CD9-088F-9343-A922-F232598D6564}">
      <dsp:nvSpPr>
        <dsp:cNvPr id="0" name=""/>
        <dsp:cNvSpPr/>
      </dsp:nvSpPr>
      <dsp:spPr>
        <a:xfrm rot="18900000">
          <a:off x="5387478" y="3021875"/>
          <a:ext cx="270841" cy="270841"/>
        </a:xfrm>
        <a:prstGeom prst="teardrop">
          <a:avLst>
            <a:gd name="adj" fmla="val 115000"/>
          </a:avLst>
        </a:prstGeom>
        <a:solidFill>
          <a:schemeClr val="accent2">
            <a:hueOff val="-2423554"/>
            <a:satOff val="7989"/>
            <a:lumOff val="8544"/>
            <a:alphaOff val="0"/>
          </a:schemeClr>
        </a:solidFill>
        <a:ln w="15875" cap="flat" cmpd="sng" algn="ctr">
          <a:solidFill>
            <a:schemeClr val="accent2">
              <a:hueOff val="-2423554"/>
              <a:satOff val="7989"/>
              <a:lumOff val="854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A3C7AB-3803-6E42-87C5-E30735C3FF56}">
      <dsp:nvSpPr>
        <dsp:cNvPr id="0" name=""/>
        <dsp:cNvSpPr/>
      </dsp:nvSpPr>
      <dsp:spPr>
        <a:xfrm>
          <a:off x="5417566" y="3051963"/>
          <a:ext cx="210665" cy="210665"/>
        </a:xfrm>
        <a:prstGeom prst="ellipse">
          <a:avLst/>
        </a:prstGeom>
        <a:solidFill>
          <a:schemeClr val="lt1">
            <a:alpha val="90000"/>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dsp:style>
    </dsp:sp>
    <dsp:sp modelId="{6F29F260-AA4A-CF4A-889A-1A0FEDAC8D0D}">
      <dsp:nvSpPr>
        <dsp:cNvPr id="0" name=""/>
        <dsp:cNvSpPr/>
      </dsp:nvSpPr>
      <dsp:spPr>
        <a:xfrm>
          <a:off x="5714412" y="1861613"/>
          <a:ext cx="1757060" cy="1102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23825" rIns="0" bIns="82550" numCol="1" spcCol="1270" anchor="b" anchorCtr="0">
          <a:noAutofit/>
        </a:bodyPr>
        <a:lstStyle/>
        <a:p>
          <a:pPr marL="0" lvl="0" indent="0" algn="l" defTabSz="577850">
            <a:lnSpc>
              <a:spcPct val="90000"/>
            </a:lnSpc>
            <a:spcBef>
              <a:spcPct val="0"/>
            </a:spcBef>
            <a:spcAft>
              <a:spcPct val="35000"/>
            </a:spcAft>
            <a:buNone/>
          </a:pPr>
          <a:r>
            <a:rPr lang="en-US" sz="1300" kern="1200"/>
            <a:t>Stofflet est capturé</a:t>
          </a:r>
        </a:p>
      </dsp:txBody>
      <dsp:txXfrm>
        <a:off x="5714412" y="1861613"/>
        <a:ext cx="1757060" cy="1102075"/>
      </dsp:txXfrm>
    </dsp:sp>
    <dsp:sp modelId="{933FE6FE-089D-504E-A07A-2F8DA4D1B347}">
      <dsp:nvSpPr>
        <dsp:cNvPr id="0" name=""/>
        <dsp:cNvSpPr/>
      </dsp:nvSpPr>
      <dsp:spPr>
        <a:xfrm>
          <a:off x="5714412" y="2963688"/>
          <a:ext cx="1757060" cy="3872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t>15 févr. 1796</a:t>
          </a:r>
        </a:p>
      </dsp:txBody>
      <dsp:txXfrm>
        <a:off x="5714412" y="2963688"/>
        <a:ext cx="1757060" cy="387215"/>
      </dsp:txXfrm>
    </dsp:sp>
    <dsp:sp modelId="{0A25E139-6CC1-E34A-B5D4-7773DA99ABC5}">
      <dsp:nvSpPr>
        <dsp:cNvPr id="0" name=""/>
        <dsp:cNvSpPr/>
      </dsp:nvSpPr>
      <dsp:spPr>
        <a:xfrm>
          <a:off x="5522899" y="1861613"/>
          <a:ext cx="0" cy="1102075"/>
        </a:xfrm>
        <a:prstGeom prst="line">
          <a:avLst/>
        </a:prstGeom>
        <a:noFill/>
        <a:ln w="12700" cap="flat" cmpd="sng" algn="ctr">
          <a:solidFill>
            <a:schemeClr val="accent2">
              <a:hueOff val="-2423554"/>
              <a:satOff val="7989"/>
              <a:lumOff val="8544"/>
              <a:alphaOff val="0"/>
            </a:schemeClr>
          </a:solidFill>
          <a:prstDash val="dash"/>
        </a:ln>
        <a:effectLst/>
      </dsp:spPr>
      <dsp:style>
        <a:lnRef idx="1">
          <a:scrgbClr r="0" g="0" b="0"/>
        </a:lnRef>
        <a:fillRef idx="0">
          <a:scrgbClr r="0" g="0" b="0"/>
        </a:fillRef>
        <a:effectRef idx="0">
          <a:scrgbClr r="0" g="0" b="0"/>
        </a:effectRef>
        <a:fontRef idx="minor"/>
      </dsp:style>
    </dsp:sp>
    <dsp:sp modelId="{D7874FE0-2F95-844F-810D-65410165B751}">
      <dsp:nvSpPr>
        <dsp:cNvPr id="0" name=""/>
        <dsp:cNvSpPr/>
      </dsp:nvSpPr>
      <dsp:spPr>
        <a:xfrm>
          <a:off x="5490520" y="1826764"/>
          <a:ext cx="68944" cy="69698"/>
        </a:xfrm>
        <a:prstGeom prst="ellipse">
          <a:avLst/>
        </a:prstGeom>
        <a:solidFill>
          <a:schemeClr val="accent2">
            <a:hueOff val="-2423554"/>
            <a:satOff val="7989"/>
            <a:lumOff val="8544"/>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66F5DD-8DFD-B24F-AE01-3FBF019EC691}">
      <dsp:nvSpPr>
        <dsp:cNvPr id="0" name=""/>
        <dsp:cNvSpPr/>
      </dsp:nvSpPr>
      <dsp:spPr>
        <a:xfrm rot="8100000">
          <a:off x="6453640" y="430509"/>
          <a:ext cx="270841" cy="270841"/>
        </a:xfrm>
        <a:prstGeom prst="teardrop">
          <a:avLst>
            <a:gd name="adj" fmla="val 115000"/>
          </a:avLst>
        </a:prstGeom>
        <a:solidFill>
          <a:schemeClr val="accent2">
            <a:hueOff val="-2908265"/>
            <a:satOff val="9587"/>
            <a:lumOff val="10252"/>
            <a:alphaOff val="0"/>
          </a:schemeClr>
        </a:solidFill>
        <a:ln w="15875" cap="flat" cmpd="sng" algn="ctr">
          <a:solidFill>
            <a:schemeClr val="accent2">
              <a:hueOff val="-2908265"/>
              <a:satOff val="9587"/>
              <a:lumOff val="1025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A6EB97-2E04-264D-BC2E-7D74BDCBE19C}">
      <dsp:nvSpPr>
        <dsp:cNvPr id="0" name=""/>
        <dsp:cNvSpPr/>
      </dsp:nvSpPr>
      <dsp:spPr>
        <a:xfrm>
          <a:off x="6483728" y="460597"/>
          <a:ext cx="210665" cy="210665"/>
        </a:xfrm>
        <a:prstGeom prst="ellipse">
          <a:avLst/>
        </a:prstGeom>
        <a:solidFill>
          <a:schemeClr val="lt1">
            <a:alpha val="90000"/>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dsp:style>
    </dsp:sp>
    <dsp:sp modelId="{6B85D64D-2EB8-9246-A805-59A97180DBE5}">
      <dsp:nvSpPr>
        <dsp:cNvPr id="0" name=""/>
        <dsp:cNvSpPr/>
      </dsp:nvSpPr>
      <dsp:spPr>
        <a:xfrm>
          <a:off x="6780574" y="759538"/>
          <a:ext cx="1757060" cy="1102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2550" rIns="82550" bIns="123825" numCol="1" spcCol="1270" anchor="t" anchorCtr="0">
          <a:noAutofit/>
        </a:bodyPr>
        <a:lstStyle/>
        <a:p>
          <a:pPr marL="0" lvl="0" indent="0" algn="l" defTabSz="577850">
            <a:lnSpc>
              <a:spcPct val="90000"/>
            </a:lnSpc>
            <a:spcBef>
              <a:spcPct val="0"/>
            </a:spcBef>
            <a:spcAft>
              <a:spcPct val="35000"/>
            </a:spcAft>
            <a:buNone/>
          </a:pPr>
          <a:r>
            <a:rPr lang="en-US" sz="1300" kern="1200"/>
            <a:t>Stofflet est fusillé à Angers</a:t>
          </a:r>
        </a:p>
      </dsp:txBody>
      <dsp:txXfrm>
        <a:off x="6780574" y="759538"/>
        <a:ext cx="1757060" cy="1102075"/>
      </dsp:txXfrm>
    </dsp:sp>
    <dsp:sp modelId="{F4B5DB07-7FCD-5848-A43D-36FD463CC4CE}">
      <dsp:nvSpPr>
        <dsp:cNvPr id="0" name=""/>
        <dsp:cNvSpPr/>
      </dsp:nvSpPr>
      <dsp:spPr>
        <a:xfrm>
          <a:off x="6780574" y="372322"/>
          <a:ext cx="1757060" cy="3872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t>25 févr.</a:t>
          </a:r>
        </a:p>
      </dsp:txBody>
      <dsp:txXfrm>
        <a:off x="6780574" y="372322"/>
        <a:ext cx="1757060" cy="387215"/>
      </dsp:txXfrm>
    </dsp:sp>
    <dsp:sp modelId="{84AF7BD1-7585-4346-9382-6FD85E7B460A}">
      <dsp:nvSpPr>
        <dsp:cNvPr id="0" name=""/>
        <dsp:cNvSpPr/>
      </dsp:nvSpPr>
      <dsp:spPr>
        <a:xfrm>
          <a:off x="6589060" y="759538"/>
          <a:ext cx="0" cy="1102075"/>
        </a:xfrm>
        <a:prstGeom prst="line">
          <a:avLst/>
        </a:prstGeom>
        <a:noFill/>
        <a:ln w="12700" cap="flat" cmpd="sng" algn="ctr">
          <a:solidFill>
            <a:schemeClr val="accent2">
              <a:hueOff val="-2908265"/>
              <a:satOff val="9587"/>
              <a:lumOff val="10252"/>
              <a:alphaOff val="0"/>
            </a:schemeClr>
          </a:solidFill>
          <a:prstDash val="dash"/>
        </a:ln>
        <a:effectLst/>
      </dsp:spPr>
      <dsp:style>
        <a:lnRef idx="1">
          <a:scrgbClr r="0" g="0" b="0"/>
        </a:lnRef>
        <a:fillRef idx="0">
          <a:scrgbClr r="0" g="0" b="0"/>
        </a:fillRef>
        <a:effectRef idx="0">
          <a:scrgbClr r="0" g="0" b="0"/>
        </a:effectRef>
        <a:fontRef idx="minor"/>
      </dsp:style>
    </dsp:sp>
    <dsp:sp modelId="{41ADE2C3-6A06-494F-906D-C6BABCE87419}">
      <dsp:nvSpPr>
        <dsp:cNvPr id="0" name=""/>
        <dsp:cNvSpPr/>
      </dsp:nvSpPr>
      <dsp:spPr>
        <a:xfrm>
          <a:off x="6556682" y="1826764"/>
          <a:ext cx="68944" cy="69698"/>
        </a:xfrm>
        <a:prstGeom prst="ellipse">
          <a:avLst/>
        </a:prstGeom>
        <a:solidFill>
          <a:schemeClr val="accent2">
            <a:hueOff val="-2908265"/>
            <a:satOff val="9587"/>
            <a:lumOff val="10252"/>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62A201-501C-B748-9A34-B0A52CB6328F}">
      <dsp:nvSpPr>
        <dsp:cNvPr id="0" name=""/>
        <dsp:cNvSpPr/>
      </dsp:nvSpPr>
      <dsp:spPr>
        <a:xfrm rot="18900000">
          <a:off x="7519801" y="3021875"/>
          <a:ext cx="270841" cy="270841"/>
        </a:xfrm>
        <a:prstGeom prst="teardrop">
          <a:avLst>
            <a:gd name="adj" fmla="val 115000"/>
          </a:avLst>
        </a:prstGeom>
        <a:solidFill>
          <a:schemeClr val="accent2">
            <a:hueOff val="-3392975"/>
            <a:satOff val="11185"/>
            <a:lumOff val="11961"/>
            <a:alphaOff val="0"/>
          </a:schemeClr>
        </a:solidFill>
        <a:ln w="15875" cap="flat" cmpd="sng" algn="ctr">
          <a:solidFill>
            <a:schemeClr val="accent2">
              <a:hueOff val="-3392975"/>
              <a:satOff val="11185"/>
              <a:lumOff val="1196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3C473F-1D29-F241-8A74-F12DE6288DD5}">
      <dsp:nvSpPr>
        <dsp:cNvPr id="0" name=""/>
        <dsp:cNvSpPr/>
      </dsp:nvSpPr>
      <dsp:spPr>
        <a:xfrm>
          <a:off x="7549889" y="3051963"/>
          <a:ext cx="210665" cy="210665"/>
        </a:xfrm>
        <a:prstGeom prst="ellipse">
          <a:avLst/>
        </a:prstGeom>
        <a:solidFill>
          <a:schemeClr val="lt1">
            <a:alpha val="90000"/>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dsp:style>
    </dsp:sp>
    <dsp:sp modelId="{1FE85C11-359B-B64B-A97F-4601ECC24E25}">
      <dsp:nvSpPr>
        <dsp:cNvPr id="0" name=""/>
        <dsp:cNvSpPr/>
      </dsp:nvSpPr>
      <dsp:spPr>
        <a:xfrm>
          <a:off x="7846735" y="1861613"/>
          <a:ext cx="1757060" cy="1102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23825" rIns="0" bIns="82550" numCol="1" spcCol="1270" anchor="b" anchorCtr="0">
          <a:noAutofit/>
        </a:bodyPr>
        <a:lstStyle/>
        <a:p>
          <a:pPr marL="0" lvl="0" indent="0" algn="l" defTabSz="577850">
            <a:lnSpc>
              <a:spcPct val="90000"/>
            </a:lnSpc>
            <a:spcBef>
              <a:spcPct val="0"/>
            </a:spcBef>
            <a:spcAft>
              <a:spcPct val="35000"/>
            </a:spcAft>
            <a:buNone/>
          </a:pPr>
          <a:r>
            <a:rPr lang="en-US" sz="1300" kern="1200"/>
            <a:t>Charette passe la nuit au château de Cholet. Il est conduit à Nantes par Angers, pour être fusillé le 29 mars.</a:t>
          </a:r>
        </a:p>
      </dsp:txBody>
      <dsp:txXfrm>
        <a:off x="7846735" y="1861613"/>
        <a:ext cx="1757060" cy="1102075"/>
      </dsp:txXfrm>
    </dsp:sp>
    <dsp:sp modelId="{774DADDF-0C9E-4142-B2DB-25BF5ED62A37}">
      <dsp:nvSpPr>
        <dsp:cNvPr id="0" name=""/>
        <dsp:cNvSpPr/>
      </dsp:nvSpPr>
      <dsp:spPr>
        <a:xfrm>
          <a:off x="7846735" y="2963688"/>
          <a:ext cx="1757060" cy="3872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t>24 mars</a:t>
          </a:r>
        </a:p>
      </dsp:txBody>
      <dsp:txXfrm>
        <a:off x="7846735" y="2963688"/>
        <a:ext cx="1757060" cy="387215"/>
      </dsp:txXfrm>
    </dsp:sp>
    <dsp:sp modelId="{7FF3C97E-3390-B443-90B9-E4C51F3F2684}">
      <dsp:nvSpPr>
        <dsp:cNvPr id="0" name=""/>
        <dsp:cNvSpPr/>
      </dsp:nvSpPr>
      <dsp:spPr>
        <a:xfrm>
          <a:off x="7655222" y="1861613"/>
          <a:ext cx="0" cy="1102075"/>
        </a:xfrm>
        <a:prstGeom prst="line">
          <a:avLst/>
        </a:prstGeom>
        <a:noFill/>
        <a:ln w="12700" cap="flat" cmpd="sng" algn="ctr">
          <a:solidFill>
            <a:schemeClr val="accent2">
              <a:hueOff val="-3392975"/>
              <a:satOff val="11185"/>
              <a:lumOff val="11961"/>
              <a:alphaOff val="0"/>
            </a:schemeClr>
          </a:solidFill>
          <a:prstDash val="dash"/>
        </a:ln>
        <a:effectLst/>
      </dsp:spPr>
      <dsp:style>
        <a:lnRef idx="1">
          <a:scrgbClr r="0" g="0" b="0"/>
        </a:lnRef>
        <a:fillRef idx="0">
          <a:scrgbClr r="0" g="0" b="0"/>
        </a:fillRef>
        <a:effectRef idx="0">
          <a:scrgbClr r="0" g="0" b="0"/>
        </a:effectRef>
        <a:fontRef idx="minor"/>
      </dsp:style>
    </dsp:sp>
    <dsp:sp modelId="{AFF56DF6-D36D-1246-B293-384FEE40128B}">
      <dsp:nvSpPr>
        <dsp:cNvPr id="0" name=""/>
        <dsp:cNvSpPr/>
      </dsp:nvSpPr>
      <dsp:spPr>
        <a:xfrm>
          <a:off x="7622843" y="1826764"/>
          <a:ext cx="68944" cy="69698"/>
        </a:xfrm>
        <a:prstGeom prst="ellipse">
          <a:avLst/>
        </a:prstGeom>
        <a:solidFill>
          <a:schemeClr val="accent2">
            <a:hueOff val="-3392975"/>
            <a:satOff val="11185"/>
            <a:lumOff val="11961"/>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fr-FR"/>
              <a:t>Modifiez le style du titre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smtClean="0"/>
              <a:t>6/15/22</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4FAB73BC-B049-4115-A692-8D63A059BFB8}" type="slidenum">
              <a:rPr lang="en-US" smtClean="0"/>
              <a:pPr/>
              <a:t>‹N°›</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3749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smtClean="0"/>
              <a:t>6/15/22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92144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fr-FR"/>
              <a:t>Modifiez le style du titre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664C608-40B1-4030-A28D-5B74BC98ADCE}" type="datetimeFigureOut">
              <a:rPr lang="en-US" smtClean="0"/>
              <a:t>6/15/22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83782618"/>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fr-FR"/>
              <a:t>Modifiez le style du titre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smtClean="0"/>
              <a:t>6/15/22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‹N°›</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65193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fr-FR"/>
              <a:t>Modifiez le style du titre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447191" y="2824269"/>
            <a:ext cx="4645152" cy="264445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412362" y="2821491"/>
            <a:ext cx="4645152" cy="263737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smtClean="0"/>
              <a:t>6/15/22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‹N°›</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81746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smtClean="0"/>
              <a:t>6/15/22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smtClean="0"/>
              <a:t>‹N°›</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6926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smtClean="0"/>
              <a:t>6/15/22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smtClean="0"/>
              <a:t>‹N°›</a:t>
            </a:fld>
            <a:endParaRPr lang="en-US"/>
          </a:p>
        </p:txBody>
      </p:sp>
    </p:spTree>
    <p:extLst>
      <p:ext uri="{BB962C8B-B14F-4D97-AF65-F5344CB8AC3E}">
        <p14:creationId xmlns:p14="http://schemas.microsoft.com/office/powerpoint/2010/main" val="1356853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fr-FR"/>
              <a:t>Modifiez le style du titre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DA16AA21-1863-4931-97CB-99D0A168701B}" type="datetimeFigureOut">
              <a:rPr lang="en-US" smtClean="0"/>
              <a:t>6/15/22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‹N°›</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2221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3772C379-9A7C-4C87-A116-CBE9F58B04C5}" type="datetimeFigureOut">
              <a:rPr lang="en-US" smtClean="0"/>
              <a:t>6/15/22</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15823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smtClean="0"/>
              <a:t>6/15/22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81353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smtClean="0"/>
              <a:t>6/15/22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24487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8664C608-40B1-4030-A28D-5B74BC98ADCE}" type="datetimeFigureOut">
              <a:rPr lang="en-US" smtClean="0"/>
              <a:t>6/15/22</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4FAB73BC-B049-4115-A692-8D63A059BFB8}" type="slidenum">
              <a:rPr lang="en-US" smtClean="0"/>
              <a:pPr/>
              <a:t>‹N°›</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1791041"/>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hf sldNum="0" hdr="0" ftr="0" dt="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7C94845-AFFE-FB4C-993F-AB7234BCCA4D}"/>
              </a:ext>
            </a:extLst>
          </p:cNvPr>
          <p:cNvPicPr>
            <a:picLocks noChangeAspect="1"/>
          </p:cNvPicPr>
          <p:nvPr/>
        </p:nvPicPr>
        <p:blipFill rotWithShape="1">
          <a:blip r:embed="rId2"/>
          <a:srcRect t="37062" r="-1" b="16952"/>
          <a:stretch/>
        </p:blipFill>
        <p:spPr>
          <a:xfrm>
            <a:off x="2" y="10"/>
            <a:ext cx="12191695" cy="6857990"/>
          </a:xfrm>
          <a:prstGeom prst="rect">
            <a:avLst/>
          </a:prstGeom>
        </p:spPr>
      </p:pic>
      <p:sp>
        <p:nvSpPr>
          <p:cNvPr id="20" name="Rectangle 9">
            <a:extLst>
              <a:ext uri="{FF2B5EF4-FFF2-40B4-BE49-F238E27FC236}">
                <a16:creationId xmlns:a16="http://schemas.microsoft.com/office/drawing/2014/main" id="{6A0FFA78-985C-4F50-B21A-77045C7DF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6786" y="3064931"/>
            <a:ext cx="8295215" cy="2488568"/>
          </a:xfrm>
          <a:prstGeom prst="rect">
            <a:avLst/>
          </a:prstGeom>
          <a:solidFill>
            <a:srgbClr val="000001">
              <a:alpha val="7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39C8658F-DAF4-E54C-A97C-C10891A21CD4}"/>
              </a:ext>
            </a:extLst>
          </p:cNvPr>
          <p:cNvSpPr>
            <a:spLocks noGrp="1"/>
          </p:cNvSpPr>
          <p:nvPr>
            <p:ph type="ctrTitle"/>
          </p:nvPr>
        </p:nvSpPr>
        <p:spPr>
          <a:xfrm>
            <a:off x="4065511" y="3236470"/>
            <a:ext cx="6832500" cy="1252601"/>
          </a:xfrm>
        </p:spPr>
        <p:txBody>
          <a:bodyPr>
            <a:normAutofit/>
          </a:bodyPr>
          <a:lstStyle/>
          <a:p>
            <a:r>
              <a:rPr lang="fr-FR" sz="4400">
                <a:solidFill>
                  <a:srgbClr val="FFFFFE"/>
                </a:solidFill>
              </a:rPr>
              <a:t>Les guerres de Vendée </a:t>
            </a:r>
          </a:p>
        </p:txBody>
      </p:sp>
      <p:sp>
        <p:nvSpPr>
          <p:cNvPr id="3" name="Sous-titre 2">
            <a:extLst>
              <a:ext uri="{FF2B5EF4-FFF2-40B4-BE49-F238E27FC236}">
                <a16:creationId xmlns:a16="http://schemas.microsoft.com/office/drawing/2014/main" id="{5AB7B890-70C8-F845-97B6-87B2BCEB3672}"/>
              </a:ext>
            </a:extLst>
          </p:cNvPr>
          <p:cNvSpPr>
            <a:spLocks noGrp="1"/>
          </p:cNvSpPr>
          <p:nvPr>
            <p:ph type="subTitle" idx="1"/>
          </p:nvPr>
        </p:nvSpPr>
        <p:spPr>
          <a:xfrm>
            <a:off x="4065511" y="4669144"/>
            <a:ext cx="6832499" cy="716529"/>
          </a:xfrm>
        </p:spPr>
        <p:txBody>
          <a:bodyPr>
            <a:normAutofit/>
          </a:bodyPr>
          <a:lstStyle/>
          <a:p>
            <a:r>
              <a:rPr lang="fr-FR" sz="1600">
                <a:solidFill>
                  <a:srgbClr val="FFFFFE"/>
                </a:solidFill>
              </a:rPr>
              <a:t>1793-1796)</a:t>
            </a:r>
          </a:p>
        </p:txBody>
      </p:sp>
      <p:cxnSp>
        <p:nvCxnSpPr>
          <p:cNvPr id="21" name="Straight Connector 11">
            <a:extLst>
              <a:ext uri="{FF2B5EF4-FFF2-40B4-BE49-F238E27FC236}">
                <a16:creationId xmlns:a16="http://schemas.microsoft.com/office/drawing/2014/main" id="{65409EC7-69B1-45CC-8FB7-1964C1AB67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509" y="4666480"/>
            <a:ext cx="6832499" cy="0"/>
          </a:xfrm>
          <a:prstGeom prst="line">
            <a:avLst/>
          </a:prstGeom>
          <a:ln w="31750">
            <a:solidFill>
              <a:srgbClr val="98536D"/>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61291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522FE7-5A29-4EF6-B1EF-2CA55748A7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a:extLst>
              <a:ext uri="{FF2B5EF4-FFF2-40B4-BE49-F238E27FC236}">
                <a16:creationId xmlns:a16="http://schemas.microsoft.com/office/drawing/2014/main" id="{C2192E09-EBC7-416C-B887-DFF915D7F4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2" name="Straight Connector 11">
            <a:extLst>
              <a:ext uri="{FF2B5EF4-FFF2-40B4-BE49-F238E27FC236}">
                <a16:creationId xmlns:a16="http://schemas.microsoft.com/office/drawing/2014/main" id="{2924498D-E084-44BE-A196-CFCE355643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BBC7667-C352-4842-9AFD-E5C16AD002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6" name="Rectangle 15">
            <a:extLst>
              <a:ext uri="{FF2B5EF4-FFF2-40B4-BE49-F238E27FC236}">
                <a16:creationId xmlns:a16="http://schemas.microsoft.com/office/drawing/2014/main" id="{18B71113-ED1E-4689-96FF-620B29035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40707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43138FAD-FE27-A94A-9D10-F7D065DF1565}"/>
              </a:ext>
            </a:extLst>
          </p:cNvPr>
          <p:cNvSpPr>
            <a:spLocks noGrp="1"/>
          </p:cNvSpPr>
          <p:nvPr>
            <p:ph type="body" idx="1"/>
          </p:nvPr>
        </p:nvSpPr>
        <p:spPr>
          <a:xfrm>
            <a:off x="868353" y="802298"/>
            <a:ext cx="2717810" cy="5116985"/>
          </a:xfrm>
        </p:spPr>
        <p:txBody>
          <a:bodyPr vert="horz" lIns="91440" tIns="91440" rIns="91440" bIns="91440" rtlCol="0" anchor="ctr">
            <a:normAutofit/>
          </a:bodyPr>
          <a:lstStyle/>
          <a:p>
            <a:pPr algn="r"/>
            <a:r>
              <a:rPr lang="en-US" sz="2000" cap="all">
                <a:solidFill>
                  <a:srgbClr val="FFFFFF"/>
                </a:solidFill>
              </a:rPr>
              <a:t>Le soulèvement du printemps 1793 et les premières victoires</a:t>
            </a:r>
          </a:p>
        </p:txBody>
      </p:sp>
      <p:sp useBgFill="1">
        <p:nvSpPr>
          <p:cNvPr id="18" name="Rectangle 17">
            <a:extLst>
              <a:ext uri="{FF2B5EF4-FFF2-40B4-BE49-F238E27FC236}">
                <a16:creationId xmlns:a16="http://schemas.microsoft.com/office/drawing/2014/main" id="{84252525-B2F1-43A9-8DDF-5F476C864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70794" y="0"/>
            <a:ext cx="812120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81D48A4-4E41-4241-968F-D2B68CD3CE1D}"/>
              </a:ext>
            </a:extLst>
          </p:cNvPr>
          <p:cNvSpPr>
            <a:spLocks noGrp="1"/>
          </p:cNvSpPr>
          <p:nvPr>
            <p:ph type="title"/>
          </p:nvPr>
        </p:nvSpPr>
        <p:spPr>
          <a:xfrm>
            <a:off x="4669998" y="802298"/>
            <a:ext cx="6384854" cy="5116985"/>
          </a:xfrm>
        </p:spPr>
        <p:txBody>
          <a:bodyPr vert="horz" lIns="91440" tIns="45720" rIns="91440" bIns="0" rtlCol="0" anchor="ctr">
            <a:normAutofit/>
          </a:bodyPr>
          <a:lstStyle/>
          <a:p>
            <a:r>
              <a:rPr lang="en-US" sz="6000"/>
              <a:t>1</a:t>
            </a:r>
            <a:r>
              <a:rPr lang="en-US" sz="6000" baseline="30000"/>
              <a:t>ère</a:t>
            </a:r>
            <a:r>
              <a:rPr lang="en-US" sz="6000"/>
              <a:t> guerre de vendée</a:t>
            </a:r>
          </a:p>
        </p:txBody>
      </p:sp>
    </p:spTree>
    <p:extLst>
      <p:ext uri="{BB962C8B-B14F-4D97-AF65-F5344CB8AC3E}">
        <p14:creationId xmlns:p14="http://schemas.microsoft.com/office/powerpoint/2010/main" val="624291453"/>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D19546-FAC3-A847-B895-9F62B0B78B57}"/>
              </a:ext>
            </a:extLst>
          </p:cNvPr>
          <p:cNvSpPr>
            <a:spLocks noGrp="1"/>
          </p:cNvSpPr>
          <p:nvPr>
            <p:ph type="title"/>
          </p:nvPr>
        </p:nvSpPr>
        <p:spPr/>
        <p:txBody>
          <a:bodyPr/>
          <a:lstStyle/>
          <a:p>
            <a:r>
              <a:rPr lang="fr-FR" dirty="0"/>
              <a:t>Le territoire insurgé en mars 1793</a:t>
            </a:r>
          </a:p>
        </p:txBody>
      </p:sp>
      <p:pic>
        <p:nvPicPr>
          <p:cNvPr id="4" name="Image 4">
            <a:extLst>
              <a:ext uri="{FF2B5EF4-FFF2-40B4-BE49-F238E27FC236}">
                <a16:creationId xmlns:a16="http://schemas.microsoft.com/office/drawing/2014/main" id="{EAD7120F-85ED-3646-A0BF-1A471E9DFBA7}"/>
              </a:ext>
            </a:extLst>
          </p:cNvPr>
          <p:cNvPicPr>
            <a:picLocks noGrp="1" noChangeAspect="1"/>
          </p:cNvPicPr>
          <p:nvPr>
            <p:ph idx="1"/>
          </p:nvPr>
        </p:nvPicPr>
        <p:blipFill>
          <a:blip r:embed="rId2"/>
          <a:stretch>
            <a:fillRect/>
          </a:stretch>
        </p:blipFill>
        <p:spPr>
          <a:xfrm>
            <a:off x="3910012" y="2089944"/>
            <a:ext cx="4686300" cy="3302000"/>
          </a:xfrm>
          <a:prstGeom prst="rect">
            <a:avLst/>
          </a:prstGeom>
        </p:spPr>
      </p:pic>
    </p:spTree>
    <p:extLst>
      <p:ext uri="{BB962C8B-B14F-4D97-AF65-F5344CB8AC3E}">
        <p14:creationId xmlns:p14="http://schemas.microsoft.com/office/powerpoint/2010/main" val="15092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C51009-A09A-4689-8E6C-F8FC99E6A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809CB25-E419-EA4D-A022-D401FF019212}"/>
              </a:ext>
            </a:extLst>
          </p:cNvPr>
          <p:cNvSpPr>
            <a:spLocks noGrp="1"/>
          </p:cNvSpPr>
          <p:nvPr>
            <p:ph type="title"/>
          </p:nvPr>
        </p:nvSpPr>
        <p:spPr>
          <a:xfrm>
            <a:off x="844476" y="1600199"/>
            <a:ext cx="3539266" cy="4297680"/>
          </a:xfrm>
        </p:spPr>
        <p:txBody>
          <a:bodyPr anchor="ctr">
            <a:normAutofit/>
          </a:bodyPr>
          <a:lstStyle/>
          <a:p>
            <a:r>
              <a:rPr lang="fr-FR"/>
              <a:t>Les origines du soulèvement : la guerre aux frontières en 1793</a:t>
            </a:r>
          </a:p>
        </p:txBody>
      </p:sp>
      <p:cxnSp>
        <p:nvCxnSpPr>
          <p:cNvPr id="10" name="Straight Connector 9">
            <a:extLst>
              <a:ext uri="{FF2B5EF4-FFF2-40B4-BE49-F238E27FC236}">
                <a16:creationId xmlns:a16="http://schemas.microsoft.com/office/drawing/2014/main" id="{9EC65442-F244-409C-BF44-C5D6472E81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148839"/>
            <a:ext cx="0" cy="320040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88EE99E3-CCA3-7D46-89D5-35B523DCBC3C}"/>
              </a:ext>
            </a:extLst>
          </p:cNvPr>
          <p:cNvSpPr>
            <a:spLocks noGrp="1"/>
          </p:cNvSpPr>
          <p:nvPr>
            <p:ph idx="1"/>
          </p:nvPr>
        </p:nvSpPr>
        <p:spPr>
          <a:xfrm>
            <a:off x="4924851" y="1600199"/>
            <a:ext cx="6130003" cy="4297680"/>
          </a:xfrm>
        </p:spPr>
        <p:txBody>
          <a:bodyPr anchor="ctr">
            <a:normAutofit/>
          </a:bodyPr>
          <a:lstStyle/>
          <a:p>
            <a:pPr>
              <a:lnSpc>
                <a:spcPct val="110000"/>
              </a:lnSpc>
            </a:pPr>
            <a:r>
              <a:rPr lang="fr-FR" sz="1400"/>
              <a:t>21 janvier Louis XVI est guillotiné</a:t>
            </a:r>
          </a:p>
          <a:p>
            <a:pPr>
              <a:lnSpc>
                <a:spcPct val="110000"/>
              </a:lnSpc>
            </a:pPr>
            <a:r>
              <a:rPr lang="fr-FR" sz="1400"/>
              <a:t>1</a:t>
            </a:r>
            <a:r>
              <a:rPr lang="fr-FR" sz="1400" baseline="30000"/>
              <a:t>er</a:t>
            </a:r>
            <a:r>
              <a:rPr lang="fr-FR" sz="1400"/>
              <a:t> février : la Convention déclare la guerre à l’Angleterre et aux Provinces Unies</a:t>
            </a:r>
          </a:p>
          <a:p>
            <a:pPr>
              <a:lnSpc>
                <a:spcPct val="110000"/>
              </a:lnSpc>
            </a:pPr>
            <a:r>
              <a:rPr lang="fr-FR" sz="1400"/>
              <a:t>23 février : la Convention décrète la levée de 300 000 hommes</a:t>
            </a:r>
          </a:p>
          <a:p>
            <a:pPr>
              <a:lnSpc>
                <a:spcPct val="110000"/>
              </a:lnSpc>
            </a:pPr>
            <a:r>
              <a:rPr lang="fr-FR" sz="1400"/>
              <a:t>2 et 3 mars à Cholet : </a:t>
            </a:r>
            <a:r>
              <a:rPr lang="fr-FR" sz="1400" err="1"/>
              <a:t>échauffourés</a:t>
            </a:r>
            <a:r>
              <a:rPr lang="fr-FR" sz="1400"/>
              <a:t> des conscrits avec la Garde Nationale</a:t>
            </a:r>
          </a:p>
          <a:p>
            <a:pPr>
              <a:lnSpc>
                <a:spcPct val="110000"/>
              </a:lnSpc>
            </a:pPr>
            <a:r>
              <a:rPr lang="fr-FR" sz="1400"/>
              <a:t>10 mars : création du tribunal révolutionnaire</a:t>
            </a:r>
          </a:p>
          <a:p>
            <a:pPr>
              <a:lnSpc>
                <a:spcPct val="110000"/>
              </a:lnSpc>
            </a:pPr>
            <a:r>
              <a:rPr lang="fr-FR" sz="1400"/>
              <a:t>12 mars : soulèvement de Saint-Florent-le-Vieil lors du tirage au sort</a:t>
            </a:r>
          </a:p>
          <a:p>
            <a:pPr>
              <a:lnSpc>
                <a:spcPct val="110000"/>
              </a:lnSpc>
            </a:pPr>
            <a:r>
              <a:rPr lang="fr-FR" sz="1400"/>
              <a:t>10-13 mars : début de l’insurrection vendéenne</a:t>
            </a:r>
          </a:p>
          <a:p>
            <a:pPr>
              <a:lnSpc>
                <a:spcPct val="110000"/>
              </a:lnSpc>
            </a:pPr>
            <a:r>
              <a:rPr lang="fr-FR" sz="1400"/>
              <a:t>14 mars : prise de </a:t>
            </a:r>
            <a:r>
              <a:rPr lang="fr-FR" sz="1400" err="1"/>
              <a:t>Cholet</a:t>
            </a:r>
            <a:r>
              <a:rPr lang="fr-FR" sz="1400"/>
              <a:t> par Jacques </a:t>
            </a:r>
            <a:r>
              <a:rPr lang="fr-FR" sz="1400" err="1"/>
              <a:t>Cathelineau</a:t>
            </a:r>
            <a:r>
              <a:rPr lang="fr-FR" sz="1400"/>
              <a:t> et Jean-Nicolas </a:t>
            </a:r>
            <a:r>
              <a:rPr lang="fr-FR" sz="1400" err="1"/>
              <a:t>Stofflet</a:t>
            </a:r>
            <a:r>
              <a:rPr lang="fr-FR" sz="1400"/>
              <a:t> – les églises sont </a:t>
            </a:r>
            <a:r>
              <a:rPr lang="fr-FR" sz="1400" err="1"/>
              <a:t>réouvertes</a:t>
            </a:r>
            <a:r>
              <a:rPr lang="fr-FR" sz="1400"/>
              <a:t> – les cérémonies du culte peuvent reprendre avec le retour des prêtres</a:t>
            </a:r>
          </a:p>
          <a:p>
            <a:pPr>
              <a:lnSpc>
                <a:spcPct val="110000"/>
              </a:lnSpc>
            </a:pPr>
            <a:r>
              <a:rPr lang="fr-FR" sz="1400"/>
              <a:t>16 mars : prise de </a:t>
            </a:r>
            <a:r>
              <a:rPr lang="fr-FR" sz="1400" err="1"/>
              <a:t>Vihiers</a:t>
            </a:r>
            <a:r>
              <a:rPr lang="fr-FR" sz="1400"/>
              <a:t> par les Vendéens, déroute républicaine à Coron.</a:t>
            </a:r>
          </a:p>
        </p:txBody>
      </p:sp>
    </p:spTree>
    <p:extLst>
      <p:ext uri="{BB962C8B-B14F-4D97-AF65-F5344CB8AC3E}">
        <p14:creationId xmlns:p14="http://schemas.microsoft.com/office/powerpoint/2010/main" val="1653862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22" name="Picture 21">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4" name="Straight Connector 23">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9D4B225-18E9-4C5B-94D8-2ABE6D161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28" name="Rectangle 27">
            <a:extLst>
              <a:ext uri="{FF2B5EF4-FFF2-40B4-BE49-F238E27FC236}">
                <a16:creationId xmlns:a16="http://schemas.microsoft.com/office/drawing/2014/main" id="{021A4066-B261-49FE-952E-A0FE3EE75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381B4579-E2EA-4BD7-94FF-0A0BEE135C6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353088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re 1">
            <a:extLst>
              <a:ext uri="{FF2B5EF4-FFF2-40B4-BE49-F238E27FC236}">
                <a16:creationId xmlns:a16="http://schemas.microsoft.com/office/drawing/2014/main" id="{844BE7B2-D21B-2041-AE47-B100891FEFDA}"/>
              </a:ext>
            </a:extLst>
          </p:cNvPr>
          <p:cNvSpPr>
            <a:spLocks noGrp="1"/>
          </p:cNvSpPr>
          <p:nvPr>
            <p:ph type="title"/>
          </p:nvPr>
        </p:nvSpPr>
        <p:spPr>
          <a:xfrm>
            <a:off x="1451580" y="804520"/>
            <a:ext cx="3530157" cy="1049235"/>
          </a:xfrm>
        </p:spPr>
        <p:txBody>
          <a:bodyPr vert="horz" lIns="91440" tIns="45720" rIns="91440" bIns="45720" rtlCol="0" anchor="t">
            <a:normAutofit/>
          </a:bodyPr>
          <a:lstStyle/>
          <a:p>
            <a:r>
              <a:rPr lang="en-US" sz="2200"/>
              <a:t>Collégiale de Saint Florent le vieil sur le mont glône</a:t>
            </a:r>
          </a:p>
        </p:txBody>
      </p:sp>
      <p:sp>
        <p:nvSpPr>
          <p:cNvPr id="32" name="Rectangle 31">
            <a:extLst>
              <a:ext uri="{FF2B5EF4-FFF2-40B4-BE49-F238E27FC236}">
                <a16:creationId xmlns:a16="http://schemas.microsoft.com/office/drawing/2014/main" id="{81958111-BC13-4D45-AB27-0C2C83F9BA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 name="Espace réservé du texte 3">
            <a:extLst>
              <a:ext uri="{FF2B5EF4-FFF2-40B4-BE49-F238E27FC236}">
                <a16:creationId xmlns:a16="http://schemas.microsoft.com/office/drawing/2014/main" id="{1B50F812-9CC3-E64E-BBCC-E00BC572777E}"/>
              </a:ext>
            </a:extLst>
          </p:cNvPr>
          <p:cNvSpPr>
            <a:spLocks noGrp="1"/>
          </p:cNvSpPr>
          <p:nvPr>
            <p:ph type="body" sz="half" idx="2"/>
          </p:nvPr>
        </p:nvSpPr>
        <p:spPr>
          <a:xfrm>
            <a:off x="1451581" y="2015732"/>
            <a:ext cx="3526523" cy="3450613"/>
          </a:xfrm>
        </p:spPr>
        <p:txBody>
          <a:bodyPr vert="horz" lIns="91440" tIns="45720" rIns="91440" bIns="45720" rtlCol="0" anchor="t">
            <a:normAutofit/>
          </a:bodyPr>
          <a:lstStyle/>
          <a:p>
            <a:pPr indent="-228600">
              <a:buFont typeface="Arial" panose="020B0604020202020204" pitchFamily="34" charset="0"/>
              <a:buChar char="•"/>
            </a:pPr>
            <a:r>
              <a:rPr lang="en-US" dirty="0" err="1"/>
              <a:t>Ancienne</a:t>
            </a:r>
            <a:r>
              <a:rPr lang="en-US" dirty="0"/>
              <a:t> </a:t>
            </a:r>
            <a:r>
              <a:rPr lang="en-US" dirty="0" err="1"/>
              <a:t>église</a:t>
            </a:r>
            <a:r>
              <a:rPr lang="en-US" dirty="0"/>
              <a:t> </a:t>
            </a:r>
            <a:r>
              <a:rPr lang="en-US" dirty="0" err="1"/>
              <a:t>abbatiale</a:t>
            </a:r>
            <a:r>
              <a:rPr lang="en-US" dirty="0"/>
              <a:t> </a:t>
            </a:r>
            <a:r>
              <a:rPr lang="en-US" dirty="0" err="1"/>
              <a:t>bénédictine</a:t>
            </a:r>
            <a:r>
              <a:rPr lang="en-US" dirty="0"/>
              <a:t>, la </a:t>
            </a:r>
            <a:r>
              <a:rPr lang="en-US" dirty="0" err="1"/>
              <a:t>collégiale</a:t>
            </a:r>
            <a:r>
              <a:rPr lang="en-US" dirty="0"/>
              <a:t> de Saint-Florent </a:t>
            </a:r>
            <a:r>
              <a:rPr lang="en-US" dirty="0" err="1"/>
              <a:t>domine</a:t>
            </a:r>
            <a:r>
              <a:rPr lang="en-US" dirty="0"/>
              <a:t> la Loire </a:t>
            </a:r>
            <a:r>
              <a:rPr lang="en-US" dirty="0" err="1"/>
              <a:t>à</a:t>
            </a:r>
            <a:r>
              <a:rPr lang="en-US" dirty="0"/>
              <a:t> Saint-Florent, </a:t>
            </a:r>
            <a:r>
              <a:rPr lang="en-US" dirty="0" err="1"/>
              <a:t>là</a:t>
            </a:r>
            <a:r>
              <a:rPr lang="en-US" dirty="0"/>
              <a:t> </a:t>
            </a:r>
            <a:r>
              <a:rPr lang="en-US" dirty="0" err="1"/>
              <a:t>où</a:t>
            </a:r>
            <a:r>
              <a:rPr lang="en-US" dirty="0"/>
              <a:t> </a:t>
            </a:r>
            <a:r>
              <a:rPr lang="en-US" dirty="0" err="1"/>
              <a:t>l’insurrection</a:t>
            </a:r>
            <a:r>
              <a:rPr lang="en-US" dirty="0"/>
              <a:t> </a:t>
            </a:r>
            <a:r>
              <a:rPr lang="en-US" dirty="0" err="1"/>
              <a:t>vendéenne</a:t>
            </a:r>
            <a:r>
              <a:rPr lang="en-US" dirty="0"/>
              <a:t> a </a:t>
            </a:r>
            <a:r>
              <a:rPr lang="en-US" dirty="0" err="1"/>
              <a:t>commencé</a:t>
            </a:r>
            <a:r>
              <a:rPr lang="en-US" dirty="0"/>
              <a:t> </a:t>
            </a:r>
            <a:r>
              <a:rPr lang="en-US" dirty="0" err="1"/>
              <a:t>en</a:t>
            </a:r>
            <a:r>
              <a:rPr lang="en-US" dirty="0"/>
              <a:t> mars 1793. Le lieu correspond </a:t>
            </a:r>
            <a:r>
              <a:rPr lang="en-US" dirty="0" err="1"/>
              <a:t>aussi</a:t>
            </a:r>
            <a:r>
              <a:rPr lang="en-US" dirty="0"/>
              <a:t> </a:t>
            </a:r>
            <a:r>
              <a:rPr lang="en-US" dirty="0" err="1"/>
              <a:t>à</a:t>
            </a:r>
            <a:r>
              <a:rPr lang="en-US" dirty="0"/>
              <a:t> un des plus </a:t>
            </a:r>
            <a:r>
              <a:rPr lang="en-US" dirty="0" err="1"/>
              <a:t>anciens</a:t>
            </a:r>
            <a:r>
              <a:rPr lang="en-US" dirty="0"/>
              <a:t> </a:t>
            </a:r>
            <a:r>
              <a:rPr lang="en-US" dirty="0" err="1"/>
              <a:t>sanctuaires</a:t>
            </a:r>
            <a:r>
              <a:rPr lang="en-US" dirty="0"/>
              <a:t> </a:t>
            </a:r>
            <a:r>
              <a:rPr lang="en-US" dirty="0" err="1"/>
              <a:t>marials</a:t>
            </a:r>
            <a:r>
              <a:rPr lang="en-US" dirty="0"/>
              <a:t> </a:t>
            </a:r>
            <a:r>
              <a:rPr lang="en-US" dirty="0" err="1"/>
              <a:t>en</a:t>
            </a:r>
            <a:r>
              <a:rPr lang="en-US" dirty="0"/>
              <a:t> France, Notre Dame du </a:t>
            </a:r>
            <a:r>
              <a:rPr lang="en-US" dirty="0" err="1"/>
              <a:t>Marillais</a:t>
            </a:r>
            <a:r>
              <a:rPr lang="en-US" dirty="0"/>
              <a:t>, </a:t>
            </a:r>
            <a:r>
              <a:rPr lang="en-US" dirty="0" err="1"/>
              <a:t>en</a:t>
            </a:r>
            <a:r>
              <a:rPr lang="en-US" dirty="0"/>
              <a:t> lien avec saint </a:t>
            </a:r>
            <a:r>
              <a:rPr lang="en-US" dirty="0" err="1"/>
              <a:t>Maurille</a:t>
            </a:r>
            <a:r>
              <a:rPr lang="en-US" dirty="0"/>
              <a:t>, disciple de Saint Martin (5</a:t>
            </a:r>
            <a:r>
              <a:rPr lang="en-US" baseline="30000" dirty="0"/>
              <a:t>ème</a:t>
            </a:r>
            <a:r>
              <a:rPr lang="en-US" dirty="0"/>
              <a:t> siècle)</a:t>
            </a:r>
          </a:p>
        </p:txBody>
      </p:sp>
      <p:grpSp>
        <p:nvGrpSpPr>
          <p:cNvPr id="34" name="Group 33">
            <a:extLst>
              <a:ext uri="{FF2B5EF4-FFF2-40B4-BE49-F238E27FC236}">
                <a16:creationId xmlns:a16="http://schemas.microsoft.com/office/drawing/2014/main" id="{82188758-E18A-4CE5-9D03-F4BF5D887C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0131" y="482171"/>
            <a:ext cx="6091791" cy="5149101"/>
            <a:chOff x="5446003" y="583365"/>
            <a:chExt cx="6091790" cy="5181928"/>
          </a:xfrm>
        </p:grpSpPr>
        <p:sp>
          <p:nvSpPr>
            <p:cNvPr id="35" name="Rectangle 34">
              <a:extLst>
                <a:ext uri="{FF2B5EF4-FFF2-40B4-BE49-F238E27FC236}">
                  <a16:creationId xmlns:a16="http://schemas.microsoft.com/office/drawing/2014/main" id="{821513DD-C15F-4381-AEA6-ED9E5E218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6003" y="583365"/>
              <a:ext cx="609179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CED2DE01-7F43-4858-85FC-27022DA78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64828" y="915807"/>
              <a:ext cx="546177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5" name="Image 15">
            <a:extLst>
              <a:ext uri="{FF2B5EF4-FFF2-40B4-BE49-F238E27FC236}">
                <a16:creationId xmlns:a16="http://schemas.microsoft.com/office/drawing/2014/main" id="{37C81C30-5863-8C4B-974B-B82A429546F2}"/>
              </a:ext>
            </a:extLst>
          </p:cNvPr>
          <p:cNvPicPr>
            <a:picLocks noGrp="1" noChangeAspect="1"/>
          </p:cNvPicPr>
          <p:nvPr>
            <p:ph type="pic" idx="1"/>
          </p:nvPr>
        </p:nvPicPr>
        <p:blipFill rotWithShape="1">
          <a:blip r:embed="rId3"/>
          <a:srcRect r="6465" b="-2"/>
          <a:stretch/>
        </p:blipFill>
        <p:spPr>
          <a:xfrm>
            <a:off x="6093926" y="1116345"/>
            <a:ext cx="4821551" cy="3866172"/>
          </a:xfrm>
          <a:prstGeom prst="rect">
            <a:avLst/>
          </a:prstGeom>
        </p:spPr>
      </p:pic>
      <p:pic>
        <p:nvPicPr>
          <p:cNvPr id="38" name="Picture 37">
            <a:extLst>
              <a:ext uri="{FF2B5EF4-FFF2-40B4-BE49-F238E27FC236}">
                <a16:creationId xmlns:a16="http://schemas.microsoft.com/office/drawing/2014/main" id="{D42F4933-2ECF-4EE5-BCE4-F19E3CA609F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40" name="Straight Connector 39">
            <a:extLst>
              <a:ext uri="{FF2B5EF4-FFF2-40B4-BE49-F238E27FC236}">
                <a16:creationId xmlns:a16="http://schemas.microsoft.com/office/drawing/2014/main" id="{C6FAC23C-014D-4AC5-AD1B-36F7D0E7EF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7153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56012FD-74A8-4C91-B318-435CF2B719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8" name="Rectangle 17">
            <a:extLst>
              <a:ext uri="{FF2B5EF4-FFF2-40B4-BE49-F238E27FC236}">
                <a16:creationId xmlns:a16="http://schemas.microsoft.com/office/drawing/2014/main" id="{35C3D674-3D59-4E93-80CA-0C0A9095E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C884B8F8-FDC9-498B-9960-5D7260AFC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417737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re 1">
            <a:extLst>
              <a:ext uri="{FF2B5EF4-FFF2-40B4-BE49-F238E27FC236}">
                <a16:creationId xmlns:a16="http://schemas.microsoft.com/office/drawing/2014/main" id="{8EC7E05D-EA72-6C44-A6B8-91F8FA354606}"/>
              </a:ext>
            </a:extLst>
          </p:cNvPr>
          <p:cNvSpPr>
            <a:spLocks noGrp="1"/>
          </p:cNvSpPr>
          <p:nvPr>
            <p:ph type="title"/>
          </p:nvPr>
        </p:nvSpPr>
        <p:spPr>
          <a:xfrm>
            <a:off x="1451580" y="804520"/>
            <a:ext cx="4176511" cy="1049235"/>
          </a:xfrm>
        </p:spPr>
        <p:txBody>
          <a:bodyPr vert="horz" lIns="91440" tIns="45720" rIns="91440" bIns="45720" rtlCol="0" anchor="t">
            <a:normAutofit/>
          </a:bodyPr>
          <a:lstStyle/>
          <a:p>
            <a:r>
              <a:rPr lang="en-US" sz="2200"/>
              <a:t>Jacques Cathelineau (1759-1793)</a:t>
            </a:r>
            <a:br>
              <a:rPr lang="en-US" sz="2200"/>
            </a:br>
            <a:endParaRPr lang="en-US" sz="2200"/>
          </a:p>
        </p:txBody>
      </p:sp>
      <p:sp>
        <p:nvSpPr>
          <p:cNvPr id="22" name="Rectangle 21">
            <a:extLst>
              <a:ext uri="{FF2B5EF4-FFF2-40B4-BE49-F238E27FC236}">
                <a16:creationId xmlns:a16="http://schemas.microsoft.com/office/drawing/2014/main" id="{EF2A81E1-BCBE-426B-8C09-33274E69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 name="Espace réservé du texte 3">
            <a:extLst>
              <a:ext uri="{FF2B5EF4-FFF2-40B4-BE49-F238E27FC236}">
                <a16:creationId xmlns:a16="http://schemas.microsoft.com/office/drawing/2014/main" id="{652AFEE1-96B2-1145-B52E-DE68C114457A}"/>
              </a:ext>
            </a:extLst>
          </p:cNvPr>
          <p:cNvSpPr>
            <a:spLocks noGrp="1"/>
          </p:cNvSpPr>
          <p:nvPr>
            <p:ph type="body" sz="half" idx="2"/>
          </p:nvPr>
        </p:nvSpPr>
        <p:spPr>
          <a:xfrm>
            <a:off x="1451581" y="2015732"/>
            <a:ext cx="4172212" cy="3450613"/>
          </a:xfrm>
        </p:spPr>
        <p:txBody>
          <a:bodyPr vert="horz" lIns="91440" tIns="45720" rIns="91440" bIns="45720" rtlCol="0" anchor="t">
            <a:normAutofit/>
          </a:bodyPr>
          <a:lstStyle/>
          <a:p>
            <a:pPr indent="-228600">
              <a:buFont typeface="Arial" panose="020B0604020202020204" pitchFamily="34" charset="0"/>
              <a:buChar char="•"/>
            </a:pPr>
            <a:r>
              <a:rPr lang="en-US"/>
              <a:t>Marié et père de 5 enfants, ce colporteur devient à 34 ans le chef de l’insurrection des Mauges. Alors qu’il était en train de pétrir son pain, des jeunes gens viennent le chercher en mars 1793 pour mener le combat contre les recruteurs de l‘armée républicaine. Il se lave les mains à l’eau claire et prend la tête de la troupe des paysans.</a:t>
            </a:r>
          </a:p>
        </p:txBody>
      </p:sp>
      <p:pic>
        <p:nvPicPr>
          <p:cNvPr id="5" name="Image 5">
            <a:extLst>
              <a:ext uri="{FF2B5EF4-FFF2-40B4-BE49-F238E27FC236}">
                <a16:creationId xmlns:a16="http://schemas.microsoft.com/office/drawing/2014/main" id="{95FA6E19-E6DC-5C49-AA6D-4D8554578AA5}"/>
              </a:ext>
            </a:extLst>
          </p:cNvPr>
          <p:cNvPicPr>
            <a:picLocks noGrp="1" noChangeAspect="1"/>
          </p:cNvPicPr>
          <p:nvPr>
            <p:ph type="pic" idx="1"/>
          </p:nvPr>
        </p:nvPicPr>
        <p:blipFill rotWithShape="1">
          <a:blip r:embed="rId3"/>
          <a:srcRect l="13916" r="13916"/>
          <a:stretch/>
        </p:blipFill>
        <p:spPr>
          <a:xfrm>
            <a:off x="6892843" y="805583"/>
            <a:ext cx="3363578" cy="4660762"/>
          </a:xfrm>
          <a:prstGeom prst="rect">
            <a:avLst/>
          </a:prstGeom>
        </p:spPr>
      </p:pic>
      <p:pic>
        <p:nvPicPr>
          <p:cNvPr id="24" name="Picture 23">
            <a:extLst>
              <a:ext uri="{FF2B5EF4-FFF2-40B4-BE49-F238E27FC236}">
                <a16:creationId xmlns:a16="http://schemas.microsoft.com/office/drawing/2014/main" id="{39D1DDD4-5BB3-45BA-B9B3-06B62299AD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6" name="Straight Connector 25">
            <a:extLst>
              <a:ext uri="{FF2B5EF4-FFF2-40B4-BE49-F238E27FC236}">
                <a16:creationId xmlns:a16="http://schemas.microsoft.com/office/drawing/2014/main" id="{A24DAE64-2302-42EA-8239-F2F0775CA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1610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8340EC-AEDA-7446-A3A6-31409DA2DF12}"/>
              </a:ext>
            </a:extLst>
          </p:cNvPr>
          <p:cNvSpPr>
            <a:spLocks noGrp="1"/>
          </p:cNvSpPr>
          <p:nvPr>
            <p:ph type="title"/>
          </p:nvPr>
        </p:nvSpPr>
        <p:spPr/>
        <p:txBody>
          <a:bodyPr/>
          <a:lstStyle/>
          <a:p>
            <a:r>
              <a:rPr lang="fr-FR" dirty="0"/>
              <a:t>Mausolée de Jacques </a:t>
            </a:r>
            <a:r>
              <a:rPr lang="fr-FR" dirty="0" err="1"/>
              <a:t>Cathelineau</a:t>
            </a:r>
            <a:endParaRPr lang="fr-FR" dirty="0"/>
          </a:p>
        </p:txBody>
      </p:sp>
      <p:pic>
        <p:nvPicPr>
          <p:cNvPr id="5" name="Image 5">
            <a:extLst>
              <a:ext uri="{FF2B5EF4-FFF2-40B4-BE49-F238E27FC236}">
                <a16:creationId xmlns:a16="http://schemas.microsoft.com/office/drawing/2014/main" id="{EC074F06-4B63-B442-84EC-DA72BDE5CECB}"/>
              </a:ext>
            </a:extLst>
          </p:cNvPr>
          <p:cNvPicPr>
            <a:picLocks noGrp="1" noChangeAspect="1"/>
          </p:cNvPicPr>
          <p:nvPr>
            <p:ph type="pic" idx="1"/>
          </p:nvPr>
        </p:nvPicPr>
        <p:blipFill rotWithShape="1">
          <a:blip r:embed="rId2"/>
          <a:srcRect l="13916" r="13916"/>
          <a:stretch/>
        </p:blipFill>
        <p:spPr>
          <a:prstGeom prst="rect">
            <a:avLst/>
          </a:prstGeom>
        </p:spPr>
      </p:pic>
      <p:sp>
        <p:nvSpPr>
          <p:cNvPr id="4" name="Espace réservé du texte 3">
            <a:extLst>
              <a:ext uri="{FF2B5EF4-FFF2-40B4-BE49-F238E27FC236}">
                <a16:creationId xmlns:a16="http://schemas.microsoft.com/office/drawing/2014/main" id="{2F42D0D8-4A41-8548-BF52-D0C604723D98}"/>
              </a:ext>
            </a:extLst>
          </p:cNvPr>
          <p:cNvSpPr>
            <a:spLocks noGrp="1"/>
          </p:cNvSpPr>
          <p:nvPr>
            <p:ph type="body" sz="half" idx="2"/>
          </p:nvPr>
        </p:nvSpPr>
        <p:spPr/>
        <p:txBody>
          <a:bodyPr/>
          <a:lstStyle/>
          <a:p>
            <a:r>
              <a:rPr lang="fr-FR" dirty="0"/>
              <a:t>Eglise du Pin en </a:t>
            </a:r>
            <a:r>
              <a:rPr lang="fr-FR" dirty="0" err="1"/>
              <a:t>Mauges</a:t>
            </a:r>
            <a:endParaRPr lang="fr-FR" dirty="0"/>
          </a:p>
        </p:txBody>
      </p:sp>
    </p:spTree>
    <p:extLst>
      <p:ext uri="{BB962C8B-B14F-4D97-AF65-F5344CB8AC3E}">
        <p14:creationId xmlns:p14="http://schemas.microsoft.com/office/powerpoint/2010/main" val="41167272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F23B3A-E1DF-8E45-8379-2E8BFEFE373F}"/>
              </a:ext>
            </a:extLst>
          </p:cNvPr>
          <p:cNvSpPr>
            <a:spLocks noGrp="1"/>
          </p:cNvSpPr>
          <p:nvPr>
            <p:ph type="title"/>
          </p:nvPr>
        </p:nvSpPr>
        <p:spPr/>
        <p:txBody>
          <a:bodyPr>
            <a:normAutofit/>
          </a:bodyPr>
          <a:lstStyle/>
          <a:p>
            <a:r>
              <a:rPr lang="fr-FR" dirty="0"/>
              <a:t>Renée bordereau dit Langevin (1770-1828)</a:t>
            </a:r>
          </a:p>
        </p:txBody>
      </p:sp>
      <p:pic>
        <p:nvPicPr>
          <p:cNvPr id="6" name="Image 6">
            <a:extLst>
              <a:ext uri="{FF2B5EF4-FFF2-40B4-BE49-F238E27FC236}">
                <a16:creationId xmlns:a16="http://schemas.microsoft.com/office/drawing/2014/main" id="{DAD65F6E-EC89-8645-9EDC-1B0C92301E90}"/>
              </a:ext>
            </a:extLst>
          </p:cNvPr>
          <p:cNvPicPr>
            <a:picLocks noGrp="1" noChangeAspect="1"/>
          </p:cNvPicPr>
          <p:nvPr>
            <p:ph type="pic" idx="1"/>
          </p:nvPr>
        </p:nvPicPr>
        <p:blipFill rotWithShape="1">
          <a:blip r:embed="rId2"/>
          <a:srcRect l="9120" r="9120"/>
          <a:stretch/>
        </p:blipFill>
        <p:spPr>
          <a:prstGeom prst="rect">
            <a:avLst/>
          </a:prstGeom>
        </p:spPr>
      </p:pic>
      <p:sp>
        <p:nvSpPr>
          <p:cNvPr id="5" name="Espace réservé du texte 4">
            <a:extLst>
              <a:ext uri="{FF2B5EF4-FFF2-40B4-BE49-F238E27FC236}">
                <a16:creationId xmlns:a16="http://schemas.microsoft.com/office/drawing/2014/main" id="{5A641D0B-0861-E047-ADB9-E46790D9A43A}"/>
              </a:ext>
            </a:extLst>
          </p:cNvPr>
          <p:cNvSpPr>
            <a:spLocks noGrp="1"/>
          </p:cNvSpPr>
          <p:nvPr>
            <p:ph type="body" sz="half" idx="2"/>
          </p:nvPr>
        </p:nvSpPr>
        <p:spPr/>
        <p:txBody>
          <a:bodyPr>
            <a:normAutofit fontScale="85000" lnSpcReduction="20000"/>
          </a:bodyPr>
          <a:lstStyle/>
          <a:p>
            <a:r>
              <a:rPr lang="fr-FR" dirty="0"/>
              <a:t>Née au hameau des </a:t>
            </a:r>
            <a:r>
              <a:rPr lang="fr-FR" dirty="0" err="1"/>
              <a:t>Baluères</a:t>
            </a:r>
            <a:r>
              <a:rPr lang="fr-FR" dirty="0"/>
              <a:t>  à </a:t>
            </a:r>
            <a:r>
              <a:rPr lang="fr-FR" dirty="0" err="1"/>
              <a:t>Soulaines</a:t>
            </a:r>
            <a:r>
              <a:rPr lang="fr-FR" dirty="0"/>
              <a:t> sur </a:t>
            </a:r>
            <a:r>
              <a:rPr lang="fr-FR" dirty="0" err="1"/>
              <a:t>Aubance</a:t>
            </a:r>
            <a:r>
              <a:rPr lang="fr-FR" dirty="0"/>
              <a:t> près d’Angers, cette femme est une combattante vendéenne hors du commun. Habillée comme un homme, elle monte à cheval, tire au fusil, manie le sabre. Elle participe à la première prise de </a:t>
            </a:r>
            <a:r>
              <a:rPr lang="fr-FR" dirty="0" err="1"/>
              <a:t>Cholet</a:t>
            </a:r>
            <a:r>
              <a:rPr lang="fr-FR" dirty="0"/>
              <a:t> et aux principales batailles gagnées par les Vendéens. Elle survit à la virée de </a:t>
            </a:r>
            <a:r>
              <a:rPr lang="fr-FR" dirty="0" err="1"/>
              <a:t>Galerne</a:t>
            </a:r>
            <a:r>
              <a:rPr lang="fr-FR" dirty="0"/>
              <a:t>. Emprisonnée sous l’Empire pendant plusieurs années au Mont Saint Michel, elle peut rédiger ses mémoires à la fin de cette vie de combattant.</a:t>
            </a:r>
          </a:p>
        </p:txBody>
      </p:sp>
    </p:spTree>
    <p:extLst>
      <p:ext uri="{BB962C8B-B14F-4D97-AF65-F5344CB8AC3E}">
        <p14:creationId xmlns:p14="http://schemas.microsoft.com/office/powerpoint/2010/main" val="2133368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45A3FC-C0F8-D446-8ABE-D1A93A777576}"/>
              </a:ext>
            </a:extLst>
          </p:cNvPr>
          <p:cNvSpPr>
            <a:spLocks noGrp="1"/>
          </p:cNvSpPr>
          <p:nvPr>
            <p:ph type="title"/>
          </p:nvPr>
        </p:nvSpPr>
        <p:spPr/>
        <p:txBody>
          <a:bodyPr>
            <a:normAutofit/>
          </a:bodyPr>
          <a:lstStyle/>
          <a:p>
            <a:r>
              <a:rPr lang="fr-FR" dirty="0"/>
              <a:t>Quatrain adressé par Renée bordereau au roi Charles x</a:t>
            </a:r>
          </a:p>
        </p:txBody>
      </p:sp>
      <p:pic>
        <p:nvPicPr>
          <p:cNvPr id="5" name="Image 5">
            <a:extLst>
              <a:ext uri="{FF2B5EF4-FFF2-40B4-BE49-F238E27FC236}">
                <a16:creationId xmlns:a16="http://schemas.microsoft.com/office/drawing/2014/main" id="{E375AA65-CC97-064D-8568-746C066A87B5}"/>
              </a:ext>
            </a:extLst>
          </p:cNvPr>
          <p:cNvPicPr>
            <a:picLocks noGrp="1" noChangeAspect="1"/>
          </p:cNvPicPr>
          <p:nvPr>
            <p:ph type="pic" idx="1"/>
          </p:nvPr>
        </p:nvPicPr>
        <p:blipFill rotWithShape="1">
          <a:blip r:embed="rId2"/>
          <a:srcRect l="19747" r="19747"/>
          <a:stretch/>
        </p:blipFill>
        <p:spPr>
          <a:prstGeom prst="rect">
            <a:avLst/>
          </a:prstGeom>
        </p:spPr>
      </p:pic>
      <p:sp>
        <p:nvSpPr>
          <p:cNvPr id="8" name="Espace réservé du texte 7">
            <a:extLst>
              <a:ext uri="{FF2B5EF4-FFF2-40B4-BE49-F238E27FC236}">
                <a16:creationId xmlns:a16="http://schemas.microsoft.com/office/drawing/2014/main" id="{5DBDDEC8-667C-CE40-B659-2FC19F7A3F18}"/>
              </a:ext>
            </a:extLst>
          </p:cNvPr>
          <p:cNvSpPr>
            <a:spLocks noGrp="1"/>
          </p:cNvSpPr>
          <p:nvPr>
            <p:ph type="body" sz="half" idx="2"/>
          </p:nvPr>
        </p:nvSpPr>
        <p:spPr/>
        <p:txBody>
          <a:bodyPr/>
          <a:lstStyle/>
          <a:p>
            <a:endParaRPr lang="fr-FR"/>
          </a:p>
        </p:txBody>
      </p:sp>
    </p:spTree>
    <p:extLst>
      <p:ext uri="{BB962C8B-B14F-4D97-AF65-F5344CB8AC3E}">
        <p14:creationId xmlns:p14="http://schemas.microsoft.com/office/powerpoint/2010/main" val="1619753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0B7030F-77ED-FB4E-A62D-CA93DE65224B}"/>
              </a:ext>
            </a:extLst>
          </p:cNvPr>
          <p:cNvSpPr/>
          <p:nvPr/>
        </p:nvSpPr>
        <p:spPr>
          <a:xfrm>
            <a:off x="710595" y="5533570"/>
            <a:ext cx="10341428" cy="1118811"/>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Armée du Marais 5000 hommes sous les ordres de </a:t>
            </a:r>
            <a:r>
              <a:rPr lang="fr-FR" dirty="0" err="1"/>
              <a:t>Charette</a:t>
            </a:r>
            <a:endParaRPr lang="fr-FR" dirty="0"/>
          </a:p>
        </p:txBody>
      </p:sp>
      <p:sp>
        <p:nvSpPr>
          <p:cNvPr id="6" name="Rectangle 5">
            <a:extLst>
              <a:ext uri="{FF2B5EF4-FFF2-40B4-BE49-F238E27FC236}">
                <a16:creationId xmlns:a16="http://schemas.microsoft.com/office/drawing/2014/main" id="{2094477A-6342-344D-8E11-B9C5F60A882F}"/>
              </a:ext>
            </a:extLst>
          </p:cNvPr>
          <p:cNvSpPr/>
          <p:nvPr/>
        </p:nvSpPr>
        <p:spPr>
          <a:xfrm>
            <a:off x="710595" y="3834902"/>
            <a:ext cx="10341428" cy="13198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Armée du Centre (croisement des routes de Nantes et de La Rochelle) 10000 hommes</a:t>
            </a:r>
          </a:p>
          <a:p>
            <a:pPr algn="ctr"/>
            <a:r>
              <a:rPr lang="fr-FR" dirty="0" err="1"/>
              <a:t>Royrand</a:t>
            </a:r>
            <a:r>
              <a:rPr lang="fr-FR" dirty="0"/>
              <a:t> – </a:t>
            </a:r>
            <a:r>
              <a:rPr lang="fr-FR" dirty="0" err="1"/>
              <a:t>Sapinaud</a:t>
            </a:r>
            <a:r>
              <a:rPr lang="fr-FR" dirty="0"/>
              <a:t> de la </a:t>
            </a:r>
            <a:r>
              <a:rPr lang="fr-FR" dirty="0" err="1"/>
              <a:t>Verrie</a:t>
            </a:r>
            <a:r>
              <a:rPr lang="fr-FR" dirty="0"/>
              <a:t> – Amédée de </a:t>
            </a:r>
            <a:r>
              <a:rPr lang="fr-FR" dirty="0" err="1"/>
              <a:t>Béjarrie</a:t>
            </a:r>
            <a:endParaRPr lang="fr-FR" dirty="0"/>
          </a:p>
        </p:txBody>
      </p:sp>
      <p:sp>
        <p:nvSpPr>
          <p:cNvPr id="8" name="Rectangle 7">
            <a:extLst>
              <a:ext uri="{FF2B5EF4-FFF2-40B4-BE49-F238E27FC236}">
                <a16:creationId xmlns:a16="http://schemas.microsoft.com/office/drawing/2014/main" id="{8C8504C7-A8D6-DF45-BF84-C79BC8B6AA6E}"/>
              </a:ext>
            </a:extLst>
          </p:cNvPr>
          <p:cNvSpPr/>
          <p:nvPr/>
        </p:nvSpPr>
        <p:spPr>
          <a:xfrm>
            <a:off x="710595" y="2388811"/>
            <a:ext cx="10341428" cy="1224641"/>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Armée d’Anjou 20  à 35 000 hommes</a:t>
            </a:r>
          </a:p>
          <a:p>
            <a:pPr algn="ctr"/>
            <a:r>
              <a:rPr lang="fr-FR" dirty="0" err="1"/>
              <a:t>Cathelineau</a:t>
            </a:r>
            <a:r>
              <a:rPr lang="fr-FR" dirty="0"/>
              <a:t> – </a:t>
            </a:r>
            <a:r>
              <a:rPr lang="fr-FR" dirty="0" err="1"/>
              <a:t>Bonchamps</a:t>
            </a:r>
            <a:r>
              <a:rPr lang="fr-FR" dirty="0"/>
              <a:t> – </a:t>
            </a:r>
            <a:r>
              <a:rPr lang="fr-FR" dirty="0" err="1"/>
              <a:t>D’Elbée</a:t>
            </a:r>
            <a:endParaRPr lang="fr-FR" dirty="0"/>
          </a:p>
          <a:p>
            <a:pPr algn="ctr"/>
            <a:r>
              <a:rPr lang="fr-FR" dirty="0" err="1"/>
              <a:t>Stofflet</a:t>
            </a:r>
            <a:r>
              <a:rPr lang="fr-FR" dirty="0"/>
              <a:t> – </a:t>
            </a:r>
            <a:r>
              <a:rPr lang="fr-FR" dirty="0" err="1"/>
              <a:t>d’Autichamp</a:t>
            </a:r>
            <a:endParaRPr lang="fr-FR" dirty="0"/>
          </a:p>
        </p:txBody>
      </p:sp>
      <p:sp>
        <p:nvSpPr>
          <p:cNvPr id="10" name="Rectangle 9" title="Armée du Poitou ">
            <a:extLst>
              <a:ext uri="{FF2B5EF4-FFF2-40B4-BE49-F238E27FC236}">
                <a16:creationId xmlns:a16="http://schemas.microsoft.com/office/drawing/2014/main" id="{C0E0A866-EDD0-724B-987E-59713EA35CC4}"/>
              </a:ext>
            </a:extLst>
          </p:cNvPr>
          <p:cNvSpPr/>
          <p:nvPr/>
        </p:nvSpPr>
        <p:spPr>
          <a:xfrm flipH="1">
            <a:off x="710593" y="529167"/>
            <a:ext cx="10341429" cy="1194404"/>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Armée du Poitou 20 à 40 000 hommes</a:t>
            </a:r>
          </a:p>
          <a:p>
            <a:pPr algn="ctr"/>
            <a:r>
              <a:rPr lang="fr-FR" dirty="0" err="1"/>
              <a:t>Lescure</a:t>
            </a:r>
            <a:r>
              <a:rPr lang="fr-FR" dirty="0"/>
              <a:t> </a:t>
            </a:r>
            <a:r>
              <a:rPr lang="fr-FR" dirty="0" err="1"/>
              <a:t>Marigny</a:t>
            </a:r>
            <a:r>
              <a:rPr lang="fr-FR" dirty="0"/>
              <a:t> La </a:t>
            </a:r>
            <a:r>
              <a:rPr lang="fr-FR" dirty="0" err="1"/>
              <a:t>Rochejacquelein</a:t>
            </a:r>
            <a:endParaRPr lang="fr-FR" dirty="0"/>
          </a:p>
        </p:txBody>
      </p:sp>
    </p:spTree>
    <p:extLst>
      <p:ext uri="{BB962C8B-B14F-4D97-AF65-F5344CB8AC3E}">
        <p14:creationId xmlns:p14="http://schemas.microsoft.com/office/powerpoint/2010/main" val="597848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9D4B225-18E9-4C5B-94D8-2ABE6D161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8" name="Rectangle 17">
            <a:extLst>
              <a:ext uri="{FF2B5EF4-FFF2-40B4-BE49-F238E27FC236}">
                <a16:creationId xmlns:a16="http://schemas.microsoft.com/office/drawing/2014/main" id="{021A4066-B261-49FE-952E-A0FE3EE75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381B4579-E2EA-4BD7-94FF-0A0BEE135C6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353088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re 1">
            <a:extLst>
              <a:ext uri="{FF2B5EF4-FFF2-40B4-BE49-F238E27FC236}">
                <a16:creationId xmlns:a16="http://schemas.microsoft.com/office/drawing/2014/main" id="{4F025958-D7E8-BB47-BF35-9D2A7E407D36}"/>
              </a:ext>
            </a:extLst>
          </p:cNvPr>
          <p:cNvSpPr>
            <a:spLocks noGrp="1"/>
          </p:cNvSpPr>
          <p:nvPr>
            <p:ph type="title"/>
          </p:nvPr>
        </p:nvSpPr>
        <p:spPr>
          <a:xfrm>
            <a:off x="1451580" y="804520"/>
            <a:ext cx="3530157" cy="1049235"/>
          </a:xfrm>
        </p:spPr>
        <p:txBody>
          <a:bodyPr vert="horz" lIns="91440" tIns="45720" rIns="91440" bIns="45720" rtlCol="0" anchor="t">
            <a:normAutofit/>
          </a:bodyPr>
          <a:lstStyle/>
          <a:p>
            <a:r>
              <a:rPr lang="en-US" sz="3000"/>
              <a:t>Maurice Gigost d’elbée (1752-1794)</a:t>
            </a:r>
          </a:p>
        </p:txBody>
      </p:sp>
      <p:sp>
        <p:nvSpPr>
          <p:cNvPr id="22" name="Rectangle 21">
            <a:extLst>
              <a:ext uri="{FF2B5EF4-FFF2-40B4-BE49-F238E27FC236}">
                <a16:creationId xmlns:a16="http://schemas.microsoft.com/office/drawing/2014/main" id="{81958111-BC13-4D45-AB27-0C2C83F9BA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 name="Espace réservé du texte 3">
            <a:extLst>
              <a:ext uri="{FF2B5EF4-FFF2-40B4-BE49-F238E27FC236}">
                <a16:creationId xmlns:a16="http://schemas.microsoft.com/office/drawing/2014/main" id="{78CC33EC-FF20-224F-BE3B-A2C160EF85AD}"/>
              </a:ext>
            </a:extLst>
          </p:cNvPr>
          <p:cNvSpPr>
            <a:spLocks noGrp="1"/>
          </p:cNvSpPr>
          <p:nvPr>
            <p:ph type="body" sz="half" idx="2"/>
          </p:nvPr>
        </p:nvSpPr>
        <p:spPr>
          <a:xfrm>
            <a:off x="1451581" y="2015732"/>
            <a:ext cx="3526523" cy="3450613"/>
          </a:xfrm>
        </p:spPr>
        <p:txBody>
          <a:bodyPr vert="horz" lIns="91440" tIns="45720" rIns="91440" bIns="45720" rtlCol="0" anchor="t">
            <a:normAutofit/>
          </a:bodyPr>
          <a:lstStyle/>
          <a:p>
            <a:pPr indent="-228600">
              <a:lnSpc>
                <a:spcPct val="110000"/>
              </a:lnSpc>
              <a:buFont typeface="Arial" panose="020B0604020202020204" pitchFamily="34" charset="0"/>
              <a:buChar char="•"/>
            </a:pPr>
            <a:r>
              <a:rPr lang="en-US" sz="1700"/>
              <a:t>D’origine allemande mais ayant des terres près de Beaupréau dans les Mauges, il est réclamé par ses paysans à la tête de l’insurrection. Repoussé deux fois par les armées républicaines à Luçon, il est blessé à la bataille de Cholet et se replie sur l’île de Noirmoutiers, sous la protection de Charette. Mais après le départ de ce dernier, il tombe aux mains des « Bleus » qui le fusillent.</a:t>
            </a:r>
          </a:p>
        </p:txBody>
      </p:sp>
      <p:grpSp>
        <p:nvGrpSpPr>
          <p:cNvPr id="24" name="Group 23">
            <a:extLst>
              <a:ext uri="{FF2B5EF4-FFF2-40B4-BE49-F238E27FC236}">
                <a16:creationId xmlns:a16="http://schemas.microsoft.com/office/drawing/2014/main" id="{82188758-E18A-4CE5-9D03-F4BF5D887C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0131" y="482171"/>
            <a:ext cx="6091791" cy="5149101"/>
            <a:chOff x="5446003" y="583365"/>
            <a:chExt cx="6091790" cy="5181928"/>
          </a:xfrm>
        </p:grpSpPr>
        <p:sp>
          <p:nvSpPr>
            <p:cNvPr id="25" name="Rectangle 24">
              <a:extLst>
                <a:ext uri="{FF2B5EF4-FFF2-40B4-BE49-F238E27FC236}">
                  <a16:creationId xmlns:a16="http://schemas.microsoft.com/office/drawing/2014/main" id="{821513DD-C15F-4381-AEA6-ED9E5E218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6003" y="583365"/>
              <a:ext cx="609179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ED2DE01-7F43-4858-85FC-27022DA78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64828" y="915807"/>
              <a:ext cx="546177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 name="Image 5">
            <a:extLst>
              <a:ext uri="{FF2B5EF4-FFF2-40B4-BE49-F238E27FC236}">
                <a16:creationId xmlns:a16="http://schemas.microsoft.com/office/drawing/2014/main" id="{4EB689DC-5B1E-EB46-AF05-0A5EF2931B43}"/>
              </a:ext>
            </a:extLst>
          </p:cNvPr>
          <p:cNvPicPr>
            <a:picLocks noGrp="1" noChangeAspect="1"/>
          </p:cNvPicPr>
          <p:nvPr>
            <p:ph type="pic" idx="1"/>
          </p:nvPr>
        </p:nvPicPr>
        <p:blipFill rotWithShape="1">
          <a:blip r:embed="rId3"/>
          <a:srcRect t="1355" r="1" b="58352"/>
          <a:stretch/>
        </p:blipFill>
        <p:spPr>
          <a:xfrm>
            <a:off x="6093926" y="1116345"/>
            <a:ext cx="4821551" cy="3866172"/>
          </a:xfrm>
          <a:prstGeom prst="rect">
            <a:avLst/>
          </a:prstGeom>
        </p:spPr>
      </p:pic>
      <p:pic>
        <p:nvPicPr>
          <p:cNvPr id="28" name="Picture 27">
            <a:extLst>
              <a:ext uri="{FF2B5EF4-FFF2-40B4-BE49-F238E27FC236}">
                <a16:creationId xmlns:a16="http://schemas.microsoft.com/office/drawing/2014/main" id="{D42F4933-2ECF-4EE5-BCE4-F19E3CA609F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0" name="Straight Connector 29">
            <a:extLst>
              <a:ext uri="{FF2B5EF4-FFF2-40B4-BE49-F238E27FC236}">
                <a16:creationId xmlns:a16="http://schemas.microsoft.com/office/drawing/2014/main" id="{C6FAC23C-014D-4AC5-AD1B-36F7D0E7EF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6321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F118F4-9F4A-F648-9C62-C12F73A8EA50}"/>
              </a:ext>
            </a:extLst>
          </p:cNvPr>
          <p:cNvSpPr>
            <a:spLocks noGrp="1"/>
          </p:cNvSpPr>
          <p:nvPr>
            <p:ph type="title"/>
          </p:nvPr>
        </p:nvSpPr>
        <p:spPr/>
        <p:txBody>
          <a:bodyPr>
            <a:normAutofit/>
          </a:bodyPr>
          <a:lstStyle/>
          <a:p>
            <a:r>
              <a:rPr lang="fr-FR" dirty="0"/>
              <a:t>Jean Nicolas </a:t>
            </a:r>
            <a:r>
              <a:rPr lang="fr-FR" dirty="0" err="1"/>
              <a:t>Stofflet</a:t>
            </a:r>
            <a:r>
              <a:rPr lang="fr-FR" dirty="0"/>
              <a:t> (1753-1796)</a:t>
            </a:r>
          </a:p>
        </p:txBody>
      </p:sp>
      <p:pic>
        <p:nvPicPr>
          <p:cNvPr id="6" name="Image 6">
            <a:extLst>
              <a:ext uri="{FF2B5EF4-FFF2-40B4-BE49-F238E27FC236}">
                <a16:creationId xmlns:a16="http://schemas.microsoft.com/office/drawing/2014/main" id="{2A370EAF-11DA-6940-B358-4103526FDC83}"/>
              </a:ext>
            </a:extLst>
          </p:cNvPr>
          <p:cNvPicPr>
            <a:picLocks noGrp="1" noChangeAspect="1"/>
          </p:cNvPicPr>
          <p:nvPr>
            <p:ph type="pic" idx="1"/>
          </p:nvPr>
        </p:nvPicPr>
        <p:blipFill rotWithShape="1">
          <a:blip r:embed="rId2"/>
          <a:srcRect l="3813" r="3813"/>
          <a:stretch/>
        </p:blipFill>
        <p:spPr>
          <a:prstGeom prst="rect">
            <a:avLst/>
          </a:prstGeom>
        </p:spPr>
      </p:pic>
      <p:sp>
        <p:nvSpPr>
          <p:cNvPr id="5" name="Espace réservé du texte 4">
            <a:extLst>
              <a:ext uri="{FF2B5EF4-FFF2-40B4-BE49-F238E27FC236}">
                <a16:creationId xmlns:a16="http://schemas.microsoft.com/office/drawing/2014/main" id="{F8A418F1-7AAB-654C-B09B-2F1F903D2681}"/>
              </a:ext>
            </a:extLst>
          </p:cNvPr>
          <p:cNvSpPr>
            <a:spLocks noGrp="1"/>
          </p:cNvSpPr>
          <p:nvPr>
            <p:ph type="body" sz="half" idx="2"/>
          </p:nvPr>
        </p:nvSpPr>
        <p:spPr/>
        <p:txBody>
          <a:bodyPr>
            <a:normAutofit fontScale="85000" lnSpcReduction="10000"/>
          </a:bodyPr>
          <a:lstStyle/>
          <a:p>
            <a:r>
              <a:rPr lang="fr-FR" dirty="0"/>
              <a:t>D’origine lorraine, il devient le garde-chasse du comte de Colbert-</a:t>
            </a:r>
            <a:r>
              <a:rPr lang="fr-FR" dirty="0" err="1"/>
              <a:t>Maulévrier</a:t>
            </a:r>
            <a:r>
              <a:rPr lang="fr-FR" dirty="0"/>
              <a:t>. Il sert dans l’armée d’Anjou sous les ordres de Maurice d’Elbée. Il établit son quartier général dans la forêt de </a:t>
            </a:r>
            <a:r>
              <a:rPr lang="fr-FR" dirty="0" err="1"/>
              <a:t>Vezins</a:t>
            </a:r>
            <a:r>
              <a:rPr lang="fr-FR" dirty="0"/>
              <a:t> près de </a:t>
            </a:r>
            <a:r>
              <a:rPr lang="fr-FR" dirty="0" err="1"/>
              <a:t>Cholet</a:t>
            </a:r>
            <a:r>
              <a:rPr lang="fr-FR" dirty="0"/>
              <a:t>. Il succède alors à Henri de La </a:t>
            </a:r>
            <a:r>
              <a:rPr lang="fr-FR" dirty="0" err="1"/>
              <a:t>Rochejacquelein</a:t>
            </a:r>
            <a:r>
              <a:rPr lang="fr-FR" dirty="0"/>
              <a:t> à la tête de l’armée catholique et royale. Il entreprend la deuxième guerre de Vendée en décembre 1795. Mais il est capturé et fusillé à Angers le 25 février 1796.</a:t>
            </a:r>
          </a:p>
        </p:txBody>
      </p:sp>
    </p:spTree>
    <p:extLst>
      <p:ext uri="{BB962C8B-B14F-4D97-AF65-F5344CB8AC3E}">
        <p14:creationId xmlns:p14="http://schemas.microsoft.com/office/powerpoint/2010/main" val="2846918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0008FB-A53D-6B40-B10A-47E738DF132D}"/>
              </a:ext>
            </a:extLst>
          </p:cNvPr>
          <p:cNvSpPr>
            <a:spLocks noGrp="1"/>
          </p:cNvSpPr>
          <p:nvPr>
            <p:ph type="title"/>
          </p:nvPr>
        </p:nvSpPr>
        <p:spPr/>
        <p:txBody>
          <a:bodyPr>
            <a:normAutofit/>
          </a:bodyPr>
          <a:lstStyle/>
          <a:p>
            <a:r>
              <a:rPr lang="fr-FR" dirty="0"/>
              <a:t>Louis de </a:t>
            </a:r>
            <a:r>
              <a:rPr lang="fr-FR" dirty="0" err="1"/>
              <a:t>Salgues</a:t>
            </a:r>
            <a:r>
              <a:rPr lang="fr-FR" dirty="0"/>
              <a:t> de </a:t>
            </a:r>
            <a:r>
              <a:rPr lang="fr-FR" dirty="0" err="1"/>
              <a:t>Lescure</a:t>
            </a:r>
            <a:r>
              <a:rPr lang="fr-FR" dirty="0"/>
              <a:t> (1766-1793)</a:t>
            </a:r>
          </a:p>
        </p:txBody>
      </p:sp>
      <p:pic>
        <p:nvPicPr>
          <p:cNvPr id="5" name="Image 5">
            <a:extLst>
              <a:ext uri="{FF2B5EF4-FFF2-40B4-BE49-F238E27FC236}">
                <a16:creationId xmlns:a16="http://schemas.microsoft.com/office/drawing/2014/main" id="{7E8358AD-5002-0946-9A7E-733A629EE3A4}"/>
              </a:ext>
            </a:extLst>
          </p:cNvPr>
          <p:cNvPicPr>
            <a:picLocks noGrp="1" noChangeAspect="1"/>
          </p:cNvPicPr>
          <p:nvPr>
            <p:ph type="pic" idx="1"/>
          </p:nvPr>
        </p:nvPicPr>
        <p:blipFill rotWithShape="1">
          <a:blip r:embed="rId2"/>
          <a:srcRect t="3883" b="3883"/>
          <a:stretch/>
        </p:blipFill>
        <p:spPr>
          <a:prstGeom prst="rect">
            <a:avLst/>
          </a:prstGeom>
        </p:spPr>
      </p:pic>
      <p:sp>
        <p:nvSpPr>
          <p:cNvPr id="4" name="Espace réservé du texte 3">
            <a:extLst>
              <a:ext uri="{FF2B5EF4-FFF2-40B4-BE49-F238E27FC236}">
                <a16:creationId xmlns:a16="http://schemas.microsoft.com/office/drawing/2014/main" id="{FD9C3679-7E7F-C047-ACC8-A173542D86CB}"/>
              </a:ext>
            </a:extLst>
          </p:cNvPr>
          <p:cNvSpPr>
            <a:spLocks noGrp="1"/>
          </p:cNvSpPr>
          <p:nvPr>
            <p:ph type="body" sz="half" idx="2"/>
          </p:nvPr>
        </p:nvSpPr>
        <p:spPr/>
        <p:txBody>
          <a:bodyPr>
            <a:normAutofit fontScale="92500" lnSpcReduction="20000"/>
          </a:bodyPr>
          <a:lstStyle/>
          <a:p>
            <a:r>
              <a:rPr lang="fr-FR" dirty="0"/>
              <a:t>Engagé dans la garde royale des Tuileries, il défend la famille royale lors de la prise des Tuileries le 10 août 1792. Il se replie ensuite dans ses terres du Poitou. Il prend la tête de l’insurrection poitevine et se distingue par son intrépidité mais aussi sa piété. On le surnomme le « Saint du Poitou ». Mortellement blessé à la bataille de La </a:t>
            </a:r>
            <a:r>
              <a:rPr lang="fr-FR" dirty="0" err="1"/>
              <a:t>Tremblaye</a:t>
            </a:r>
            <a:r>
              <a:rPr lang="fr-FR" dirty="0"/>
              <a:t>, il accompagne la virée de </a:t>
            </a:r>
            <a:r>
              <a:rPr lang="fr-FR" dirty="0" err="1"/>
              <a:t>Galerne</a:t>
            </a:r>
            <a:r>
              <a:rPr lang="fr-FR" dirty="0"/>
              <a:t> avant de mourir en route.</a:t>
            </a:r>
          </a:p>
        </p:txBody>
      </p:sp>
    </p:spTree>
    <p:extLst>
      <p:ext uri="{BB962C8B-B14F-4D97-AF65-F5344CB8AC3E}">
        <p14:creationId xmlns:p14="http://schemas.microsoft.com/office/powerpoint/2010/main" val="18923920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9D4B225-18E9-4C5B-94D8-2ABE6D161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8" name="Rectangle 17">
            <a:extLst>
              <a:ext uri="{FF2B5EF4-FFF2-40B4-BE49-F238E27FC236}">
                <a16:creationId xmlns:a16="http://schemas.microsoft.com/office/drawing/2014/main" id="{10419CA0-BFB4-4390-AB8F-5DBFCA45D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5CF4C623-16D7-4722-8EFB-A5B0E3BC07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7" y="1847088"/>
            <a:ext cx="554803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re 1">
            <a:extLst>
              <a:ext uri="{FF2B5EF4-FFF2-40B4-BE49-F238E27FC236}">
                <a16:creationId xmlns:a16="http://schemas.microsoft.com/office/drawing/2014/main" id="{0BB1DD56-EE1F-344C-B417-715BBFF7F954}"/>
              </a:ext>
            </a:extLst>
          </p:cNvPr>
          <p:cNvSpPr>
            <a:spLocks noGrp="1"/>
          </p:cNvSpPr>
          <p:nvPr>
            <p:ph type="title"/>
          </p:nvPr>
        </p:nvSpPr>
        <p:spPr>
          <a:xfrm>
            <a:off x="1451580" y="804520"/>
            <a:ext cx="5550355" cy="1049235"/>
          </a:xfrm>
        </p:spPr>
        <p:txBody>
          <a:bodyPr vert="horz" lIns="91440" tIns="45720" rIns="91440" bIns="45720" rtlCol="0" anchor="t">
            <a:normAutofit/>
          </a:bodyPr>
          <a:lstStyle/>
          <a:p>
            <a:r>
              <a:rPr lang="en-US" sz="2200"/>
              <a:t>Henri de La Rochejacquelein (1772-1794)</a:t>
            </a:r>
            <a:br>
              <a:rPr lang="en-US" sz="2200"/>
            </a:br>
            <a:endParaRPr lang="en-US" sz="2200"/>
          </a:p>
        </p:txBody>
      </p:sp>
      <p:sp>
        <p:nvSpPr>
          <p:cNvPr id="22" name="Rectangle 21">
            <a:extLst>
              <a:ext uri="{FF2B5EF4-FFF2-40B4-BE49-F238E27FC236}">
                <a16:creationId xmlns:a16="http://schemas.microsoft.com/office/drawing/2014/main" id="{596E9C81-ACBE-459E-A7D5-2BB824B68F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 name="Espace réservé du texte 3">
            <a:extLst>
              <a:ext uri="{FF2B5EF4-FFF2-40B4-BE49-F238E27FC236}">
                <a16:creationId xmlns:a16="http://schemas.microsoft.com/office/drawing/2014/main" id="{C6405121-E3EB-3747-ABAF-C6825021E45E}"/>
              </a:ext>
            </a:extLst>
          </p:cNvPr>
          <p:cNvSpPr>
            <a:spLocks noGrp="1"/>
          </p:cNvSpPr>
          <p:nvPr>
            <p:ph type="body" sz="half" idx="2"/>
          </p:nvPr>
        </p:nvSpPr>
        <p:spPr>
          <a:xfrm>
            <a:off x="1451580" y="2015732"/>
            <a:ext cx="5550355" cy="3450613"/>
          </a:xfrm>
        </p:spPr>
        <p:txBody>
          <a:bodyPr vert="horz" lIns="91440" tIns="45720" rIns="91440" bIns="45720" rtlCol="0" anchor="t">
            <a:normAutofit/>
          </a:bodyPr>
          <a:lstStyle/>
          <a:p>
            <a:pPr indent="-228600">
              <a:buFont typeface="Arial" panose="020B0604020202020204" pitchFamily="34" charset="0"/>
              <a:buChar char="•"/>
            </a:pPr>
            <a:r>
              <a:rPr lang="en-US"/>
              <a:t>Cousin du marquis de Lescure, il a aussi pris la défense de la famille royale le 10 août 1792. Il prend alors la tête de l’armée du Poitou pendant la période victorieuse de l’insurrection. Il participe aux assauts les plus audacieux. Il devient généralissime de l’armée catholique et royale après la mort de Cathelineau et De Bonchamps. Il échappe à la mort après la défaite de Savenay après laquelle il rentre en Poitou. Il est alors abattu sur la route par des soldats républicains. </a:t>
            </a:r>
          </a:p>
        </p:txBody>
      </p:sp>
      <p:grpSp>
        <p:nvGrpSpPr>
          <p:cNvPr id="24" name="Group 23">
            <a:extLst>
              <a:ext uri="{FF2B5EF4-FFF2-40B4-BE49-F238E27FC236}">
                <a16:creationId xmlns:a16="http://schemas.microsoft.com/office/drawing/2014/main" id="{CEBDCB18-ABE5-43B0-8B68-89FEDAECB8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77388" y="482171"/>
            <a:ext cx="4074533" cy="5149101"/>
            <a:chOff x="7463259" y="583365"/>
            <a:chExt cx="4074533" cy="5181928"/>
          </a:xfrm>
        </p:grpSpPr>
        <p:sp>
          <p:nvSpPr>
            <p:cNvPr id="25" name="Rectangle 24">
              <a:extLst>
                <a:ext uri="{FF2B5EF4-FFF2-40B4-BE49-F238E27FC236}">
                  <a16:creationId xmlns:a16="http://schemas.microsoft.com/office/drawing/2014/main" id="{483C65C6-7268-490D-B4A8-927D45FAB6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9" y="583365"/>
              <a:ext cx="4074533"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6133D4A5-82E5-43A0-9FF0-81B7AC16C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8" y="915807"/>
              <a:ext cx="345028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 name="Image 5">
            <a:extLst>
              <a:ext uri="{FF2B5EF4-FFF2-40B4-BE49-F238E27FC236}">
                <a16:creationId xmlns:a16="http://schemas.microsoft.com/office/drawing/2014/main" id="{05694CF3-3945-C244-9F0F-8DF7D8986313}"/>
              </a:ext>
            </a:extLst>
          </p:cNvPr>
          <p:cNvPicPr>
            <a:picLocks noGrp="1" noChangeAspect="1"/>
          </p:cNvPicPr>
          <p:nvPr>
            <p:ph type="pic" idx="1"/>
          </p:nvPr>
        </p:nvPicPr>
        <p:blipFill rotWithShape="1">
          <a:blip r:embed="rId3"/>
          <a:srcRect r="1" b="11948"/>
          <a:stretch/>
        </p:blipFill>
        <p:spPr>
          <a:xfrm>
            <a:off x="8116373" y="1116345"/>
            <a:ext cx="2799103" cy="3866172"/>
          </a:xfrm>
          <a:prstGeom prst="rect">
            <a:avLst/>
          </a:prstGeom>
        </p:spPr>
      </p:pic>
      <p:pic>
        <p:nvPicPr>
          <p:cNvPr id="28" name="Picture 27">
            <a:extLst>
              <a:ext uri="{FF2B5EF4-FFF2-40B4-BE49-F238E27FC236}">
                <a16:creationId xmlns:a16="http://schemas.microsoft.com/office/drawing/2014/main" id="{08EC5C75-E28F-4899-9C2E-39431B82B7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0" name="Straight Connector 29">
            <a:extLst>
              <a:ext uri="{FF2B5EF4-FFF2-40B4-BE49-F238E27FC236}">
                <a16:creationId xmlns:a16="http://schemas.microsoft.com/office/drawing/2014/main" id="{46AAE0A1-60AD-4190-B85D-2DD8148369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4004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9D4B225-18E9-4C5B-94D8-2ABE6D161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8" name="Rectangle 17">
            <a:extLst>
              <a:ext uri="{FF2B5EF4-FFF2-40B4-BE49-F238E27FC236}">
                <a16:creationId xmlns:a16="http://schemas.microsoft.com/office/drawing/2014/main" id="{10419CA0-BFB4-4390-AB8F-5DBFCA45D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5CF4C623-16D7-4722-8EFB-A5B0E3BC07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7" y="1847088"/>
            <a:ext cx="554803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re 1">
            <a:extLst>
              <a:ext uri="{FF2B5EF4-FFF2-40B4-BE49-F238E27FC236}">
                <a16:creationId xmlns:a16="http://schemas.microsoft.com/office/drawing/2014/main" id="{FBD25931-838B-B541-A457-9EE6E878DE09}"/>
              </a:ext>
            </a:extLst>
          </p:cNvPr>
          <p:cNvSpPr>
            <a:spLocks noGrp="1"/>
          </p:cNvSpPr>
          <p:nvPr>
            <p:ph type="title"/>
          </p:nvPr>
        </p:nvSpPr>
        <p:spPr>
          <a:xfrm>
            <a:off x="1451580" y="804520"/>
            <a:ext cx="5550355" cy="1049235"/>
          </a:xfrm>
        </p:spPr>
        <p:txBody>
          <a:bodyPr vert="horz" lIns="91440" tIns="45720" rIns="91440" bIns="45720" rtlCol="0" anchor="t">
            <a:normAutofit/>
          </a:bodyPr>
          <a:lstStyle/>
          <a:p>
            <a:r>
              <a:rPr lang="en-US" sz="2700"/>
              <a:t>François Athanase Charette de la Cointrie (1763-1796)</a:t>
            </a:r>
          </a:p>
        </p:txBody>
      </p:sp>
      <p:sp>
        <p:nvSpPr>
          <p:cNvPr id="22" name="Rectangle 21">
            <a:extLst>
              <a:ext uri="{FF2B5EF4-FFF2-40B4-BE49-F238E27FC236}">
                <a16:creationId xmlns:a16="http://schemas.microsoft.com/office/drawing/2014/main" id="{596E9C81-ACBE-459E-A7D5-2BB824B68F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 name="Espace réservé du texte 3">
            <a:extLst>
              <a:ext uri="{FF2B5EF4-FFF2-40B4-BE49-F238E27FC236}">
                <a16:creationId xmlns:a16="http://schemas.microsoft.com/office/drawing/2014/main" id="{60928AD2-C4B4-A548-B426-DAA0A7F2A040}"/>
              </a:ext>
            </a:extLst>
          </p:cNvPr>
          <p:cNvSpPr>
            <a:spLocks noGrp="1"/>
          </p:cNvSpPr>
          <p:nvPr>
            <p:ph type="body" sz="half" idx="2"/>
          </p:nvPr>
        </p:nvSpPr>
        <p:spPr>
          <a:xfrm>
            <a:off x="1451580" y="2015732"/>
            <a:ext cx="5550355" cy="3450613"/>
          </a:xfrm>
        </p:spPr>
        <p:txBody>
          <a:bodyPr vert="horz" lIns="91440" tIns="45720" rIns="91440" bIns="45720" rtlCol="0" anchor="t">
            <a:normAutofit/>
          </a:bodyPr>
          <a:lstStyle/>
          <a:p>
            <a:pPr indent="-228600">
              <a:buFont typeface="Arial" panose="020B0604020202020204" pitchFamily="34" charset="0"/>
              <a:buChar char="•"/>
            </a:pPr>
            <a:r>
              <a:rPr lang="en-US"/>
              <a:t>Officier de la marine royale, il a aussi participé à la défense des Tuileries le 10 août 1792. Il prend la tête des paysans bretons du pays de Retz où il mène une sévère guérilla contre les Républicains. Indépendant et insaisissable, il refuse l’assaut de Nantes et ne suit pas l’armée catholique et royale dans la virée de Galerne. Il reprend la guerre en 1795 sur ordre du futur roi Louis XVIII mais il est capturé et fusillé à Nantes en 1796.</a:t>
            </a:r>
          </a:p>
        </p:txBody>
      </p:sp>
      <p:grpSp>
        <p:nvGrpSpPr>
          <p:cNvPr id="24" name="Group 23">
            <a:extLst>
              <a:ext uri="{FF2B5EF4-FFF2-40B4-BE49-F238E27FC236}">
                <a16:creationId xmlns:a16="http://schemas.microsoft.com/office/drawing/2014/main" id="{CEBDCB18-ABE5-43B0-8B68-89FEDAECB8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77388" y="482171"/>
            <a:ext cx="4074533" cy="5149101"/>
            <a:chOff x="7463259" y="583365"/>
            <a:chExt cx="4074533" cy="5181928"/>
          </a:xfrm>
        </p:grpSpPr>
        <p:sp>
          <p:nvSpPr>
            <p:cNvPr id="25" name="Rectangle 24">
              <a:extLst>
                <a:ext uri="{FF2B5EF4-FFF2-40B4-BE49-F238E27FC236}">
                  <a16:creationId xmlns:a16="http://schemas.microsoft.com/office/drawing/2014/main" id="{483C65C6-7268-490D-B4A8-927D45FAB6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9" y="583365"/>
              <a:ext cx="4074533"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6133D4A5-82E5-43A0-9FF0-81B7AC16C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8" y="915807"/>
              <a:ext cx="345028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 name="Image 5">
            <a:extLst>
              <a:ext uri="{FF2B5EF4-FFF2-40B4-BE49-F238E27FC236}">
                <a16:creationId xmlns:a16="http://schemas.microsoft.com/office/drawing/2014/main" id="{A0F593D9-9E6B-BC45-8019-DC1606B29D5D}"/>
              </a:ext>
            </a:extLst>
          </p:cNvPr>
          <p:cNvPicPr>
            <a:picLocks noGrp="1" noChangeAspect="1"/>
          </p:cNvPicPr>
          <p:nvPr>
            <p:ph type="pic" idx="1"/>
          </p:nvPr>
        </p:nvPicPr>
        <p:blipFill rotWithShape="1">
          <a:blip r:embed="rId3"/>
          <a:srcRect r="-1" b="29557"/>
          <a:stretch/>
        </p:blipFill>
        <p:spPr>
          <a:xfrm>
            <a:off x="8116373" y="1116345"/>
            <a:ext cx="2799103" cy="3866172"/>
          </a:xfrm>
          <a:prstGeom prst="rect">
            <a:avLst/>
          </a:prstGeom>
        </p:spPr>
      </p:pic>
      <p:pic>
        <p:nvPicPr>
          <p:cNvPr id="28" name="Picture 27">
            <a:extLst>
              <a:ext uri="{FF2B5EF4-FFF2-40B4-BE49-F238E27FC236}">
                <a16:creationId xmlns:a16="http://schemas.microsoft.com/office/drawing/2014/main" id="{08EC5C75-E28F-4899-9C2E-39431B82B7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0" name="Straight Connector 29">
            <a:extLst>
              <a:ext uri="{FF2B5EF4-FFF2-40B4-BE49-F238E27FC236}">
                <a16:creationId xmlns:a16="http://schemas.microsoft.com/office/drawing/2014/main" id="{46AAE0A1-60AD-4190-B85D-2DD8148369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9609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5B5C1A-92F8-5141-9840-94FDBEE1F803}"/>
              </a:ext>
            </a:extLst>
          </p:cNvPr>
          <p:cNvSpPr>
            <a:spLocks noGrp="1"/>
          </p:cNvSpPr>
          <p:nvPr>
            <p:ph type="title"/>
          </p:nvPr>
        </p:nvSpPr>
        <p:spPr/>
        <p:txBody>
          <a:bodyPr>
            <a:normAutofit/>
          </a:bodyPr>
          <a:lstStyle/>
          <a:p>
            <a:r>
              <a:rPr lang="fr-FR" dirty="0"/>
              <a:t>La convention montagnarde et la mise en route de la terreur</a:t>
            </a:r>
          </a:p>
        </p:txBody>
      </p:sp>
      <p:sp>
        <p:nvSpPr>
          <p:cNvPr id="3" name="Espace réservé du contenu 2">
            <a:extLst>
              <a:ext uri="{FF2B5EF4-FFF2-40B4-BE49-F238E27FC236}">
                <a16:creationId xmlns:a16="http://schemas.microsoft.com/office/drawing/2014/main" id="{9BEDD1EE-07E0-CE48-AA09-9A10266A297A}"/>
              </a:ext>
            </a:extLst>
          </p:cNvPr>
          <p:cNvSpPr>
            <a:spLocks noGrp="1"/>
          </p:cNvSpPr>
          <p:nvPr>
            <p:ph idx="1"/>
          </p:nvPr>
        </p:nvSpPr>
        <p:spPr/>
        <p:txBody>
          <a:bodyPr>
            <a:normAutofit fontScale="85000" lnSpcReduction="10000"/>
          </a:bodyPr>
          <a:lstStyle/>
          <a:p>
            <a:r>
              <a:rPr lang="fr-FR" dirty="0"/>
              <a:t>6 avril 1793 : création du Comité de Salut Public </a:t>
            </a:r>
          </a:p>
          <a:p>
            <a:r>
              <a:rPr lang="fr-FR" dirty="0"/>
              <a:t>Début juin : exclusion des députés Girondins. Soulèvement fédéraliste dans le sud-ouest et le sud-est</a:t>
            </a:r>
          </a:p>
          <a:p>
            <a:r>
              <a:rPr lang="fr-FR" dirty="0"/>
              <a:t>24 juin : La constitution est adoptée par la Convention</a:t>
            </a:r>
          </a:p>
          <a:p>
            <a:r>
              <a:rPr lang="fr-FR" dirty="0"/>
              <a:t>1</a:t>
            </a:r>
            <a:r>
              <a:rPr lang="fr-FR" baseline="30000" dirty="0"/>
              <a:t>er</a:t>
            </a:r>
            <a:r>
              <a:rPr lang="fr-FR" dirty="0"/>
              <a:t> août : La destruction de la Vendée est décidée par la Convention</a:t>
            </a:r>
          </a:p>
          <a:p>
            <a:r>
              <a:rPr lang="fr-FR" dirty="0"/>
              <a:t>5 septembre : l’Assemblée met la Terreur à l’ordre du jour</a:t>
            </a:r>
          </a:p>
          <a:p>
            <a:r>
              <a:rPr lang="fr-FR" dirty="0"/>
              <a:t>11 septembre : le maximum des grains et des fourrages est </a:t>
            </a:r>
            <a:r>
              <a:rPr lang="fr-FR" dirty="0" err="1"/>
              <a:t>decrété</a:t>
            </a:r>
            <a:endParaRPr lang="fr-FR" dirty="0"/>
          </a:p>
          <a:p>
            <a:r>
              <a:rPr lang="fr-FR" dirty="0"/>
              <a:t>12 octobre 1793 : la Convention décide de détruire Lyon</a:t>
            </a:r>
          </a:p>
          <a:p>
            <a:r>
              <a:rPr lang="fr-FR" dirty="0"/>
              <a:t>16 octobre : La reine Marie Antoinette est guillotinée</a:t>
            </a:r>
          </a:p>
        </p:txBody>
      </p:sp>
    </p:spTree>
    <p:extLst>
      <p:ext uri="{BB962C8B-B14F-4D97-AF65-F5344CB8AC3E}">
        <p14:creationId xmlns:p14="http://schemas.microsoft.com/office/powerpoint/2010/main" val="2349157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égende : flèche vers le bas 5">
            <a:extLst>
              <a:ext uri="{FF2B5EF4-FFF2-40B4-BE49-F238E27FC236}">
                <a16:creationId xmlns:a16="http://schemas.microsoft.com/office/drawing/2014/main" id="{D22B3945-0105-514D-9DB4-D081F321B46A}"/>
              </a:ext>
            </a:extLst>
          </p:cNvPr>
          <p:cNvSpPr/>
          <p:nvPr/>
        </p:nvSpPr>
        <p:spPr>
          <a:xfrm>
            <a:off x="2797024" y="3080227"/>
            <a:ext cx="7105951" cy="2090486"/>
          </a:xfrm>
          <a:prstGeom prst="downArrowCallou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 COMITÉ DE SALUT PUBLIC </a:t>
            </a:r>
          </a:p>
          <a:p>
            <a:pPr algn="ctr"/>
            <a:r>
              <a:rPr lang="fr-FR" dirty="0">
                <a:solidFill>
                  <a:schemeClr val="tx1"/>
                </a:solidFill>
              </a:rPr>
              <a:t>Autorité suprême de défense </a:t>
            </a:r>
          </a:p>
          <a:p>
            <a:pPr algn="ctr"/>
            <a:r>
              <a:rPr lang="fr-FR" dirty="0">
                <a:solidFill>
                  <a:schemeClr val="tx1"/>
                </a:solidFill>
              </a:rPr>
              <a:t>Il se met en place après la trahison du général </a:t>
            </a:r>
            <a:r>
              <a:rPr lang="fr-FR" dirty="0" err="1">
                <a:solidFill>
                  <a:schemeClr val="tx1"/>
                </a:solidFill>
              </a:rPr>
              <a:t>Dumouriez</a:t>
            </a:r>
            <a:endParaRPr lang="fr-FR" dirty="0">
              <a:solidFill>
                <a:schemeClr val="tx1"/>
              </a:solidFill>
            </a:endParaRPr>
          </a:p>
          <a:p>
            <a:pPr algn="ctr"/>
            <a:r>
              <a:rPr lang="fr-FR" dirty="0">
                <a:solidFill>
                  <a:schemeClr val="tx1"/>
                </a:solidFill>
              </a:rPr>
              <a:t>Il est responsable devant la Convention</a:t>
            </a:r>
          </a:p>
          <a:p>
            <a:pPr algn="ctr"/>
            <a:r>
              <a:rPr lang="fr-FR" dirty="0">
                <a:solidFill>
                  <a:schemeClr val="tx1"/>
                </a:solidFill>
              </a:rPr>
              <a:t>Il entre en fonction le 6 avril 1793 et est composé de neuf membres</a:t>
            </a:r>
          </a:p>
        </p:txBody>
      </p:sp>
      <p:sp>
        <p:nvSpPr>
          <p:cNvPr id="8" name="Corde 7">
            <a:extLst>
              <a:ext uri="{FF2B5EF4-FFF2-40B4-BE49-F238E27FC236}">
                <a16:creationId xmlns:a16="http://schemas.microsoft.com/office/drawing/2014/main" id="{62D82756-4997-DC4F-A51E-E889ABFAB622}"/>
              </a:ext>
            </a:extLst>
          </p:cNvPr>
          <p:cNvSpPr/>
          <p:nvPr/>
        </p:nvSpPr>
        <p:spPr>
          <a:xfrm rot="6691278">
            <a:off x="4217509" y="75811"/>
            <a:ext cx="3687810" cy="3935100"/>
          </a:xfrm>
          <a:prstGeom prst="chord">
            <a:avLst>
              <a:gd name="adj1" fmla="val 2493809"/>
              <a:gd name="adj2" fmla="val 16451696"/>
            </a:avLst>
          </a:prstGeom>
          <a:solidFill>
            <a:schemeClr val="bg1">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ZoneTexte 8">
            <a:extLst>
              <a:ext uri="{FF2B5EF4-FFF2-40B4-BE49-F238E27FC236}">
                <a16:creationId xmlns:a16="http://schemas.microsoft.com/office/drawing/2014/main" id="{5CBA03BF-2327-1B46-B813-D05801ACEFB3}"/>
              </a:ext>
            </a:extLst>
          </p:cNvPr>
          <p:cNvSpPr txBox="1"/>
          <p:nvPr/>
        </p:nvSpPr>
        <p:spPr>
          <a:xfrm>
            <a:off x="4781345" y="1178647"/>
            <a:ext cx="2774452" cy="1077218"/>
          </a:xfrm>
          <a:prstGeom prst="rect">
            <a:avLst/>
          </a:prstGeom>
          <a:noFill/>
        </p:spPr>
        <p:txBody>
          <a:bodyPr wrap="square" rtlCol="0">
            <a:spAutoFit/>
          </a:bodyPr>
          <a:lstStyle/>
          <a:p>
            <a:pPr algn="l"/>
            <a:r>
              <a:rPr lang="fr-FR" sz="3200" dirty="0"/>
              <a:t>Convention nationale</a:t>
            </a:r>
          </a:p>
        </p:txBody>
      </p:sp>
      <p:sp>
        <p:nvSpPr>
          <p:cNvPr id="12" name="Rectangle 11">
            <a:extLst>
              <a:ext uri="{FF2B5EF4-FFF2-40B4-BE49-F238E27FC236}">
                <a16:creationId xmlns:a16="http://schemas.microsoft.com/office/drawing/2014/main" id="{B71C76A4-E30B-0E48-8090-B6348AA17841}"/>
              </a:ext>
            </a:extLst>
          </p:cNvPr>
          <p:cNvSpPr/>
          <p:nvPr/>
        </p:nvSpPr>
        <p:spPr>
          <a:xfrm>
            <a:off x="2797024" y="5170713"/>
            <a:ext cx="7105951" cy="110369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Représentants en mission chargés d’appliquer la Terreur</a:t>
            </a:r>
          </a:p>
        </p:txBody>
      </p:sp>
    </p:spTree>
    <p:extLst>
      <p:ext uri="{BB962C8B-B14F-4D97-AF65-F5344CB8AC3E}">
        <p14:creationId xmlns:p14="http://schemas.microsoft.com/office/powerpoint/2010/main" val="1670385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3" name="Picture 12">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5" name="Straight Connector 14">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9D4B225-18E9-4C5B-94D8-2ABE6D161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9" name="Rectangle 18">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 6">
            <a:extLst>
              <a:ext uri="{FF2B5EF4-FFF2-40B4-BE49-F238E27FC236}">
                <a16:creationId xmlns:a16="http://schemas.microsoft.com/office/drawing/2014/main" id="{59205FFC-71D3-6243-A0BA-63E475E37EB6}"/>
              </a:ext>
            </a:extLst>
          </p:cNvPr>
          <p:cNvPicPr>
            <a:picLocks noGrp="1" noChangeAspect="1"/>
          </p:cNvPicPr>
          <p:nvPr>
            <p:ph type="pic" idx="1"/>
          </p:nvPr>
        </p:nvPicPr>
        <p:blipFill rotWithShape="1">
          <a:blip r:embed="rId3">
            <a:alphaModFix amt="50000"/>
            <a:extLst/>
          </a:blip>
          <a:srcRect l="24446"/>
          <a:stretch/>
        </p:blipFill>
        <p:spPr>
          <a:xfrm>
            <a:off x="305" y="10"/>
            <a:ext cx="12191695" cy="6857990"/>
          </a:xfrm>
          <a:prstGeom prst="rect">
            <a:avLst/>
          </a:prstGeom>
        </p:spPr>
      </p:pic>
      <p:sp>
        <p:nvSpPr>
          <p:cNvPr id="21"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23"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25" name="Rectangle 24">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re 1">
            <a:extLst>
              <a:ext uri="{FF2B5EF4-FFF2-40B4-BE49-F238E27FC236}">
                <a16:creationId xmlns:a16="http://schemas.microsoft.com/office/drawing/2014/main" id="{1715F680-4654-B644-92A7-19EBB6D6F223}"/>
              </a:ext>
            </a:extLst>
          </p:cNvPr>
          <p:cNvSpPr>
            <a:spLocks noGrp="1"/>
          </p:cNvSpPr>
          <p:nvPr>
            <p:ph type="title"/>
          </p:nvPr>
        </p:nvSpPr>
        <p:spPr>
          <a:xfrm>
            <a:off x="1130271" y="1193800"/>
            <a:ext cx="3193050" cy="4699000"/>
          </a:xfrm>
        </p:spPr>
        <p:txBody>
          <a:bodyPr vert="horz" lIns="91440" tIns="45720" rIns="91440" bIns="45720" rtlCol="0" anchor="ctr">
            <a:normAutofit/>
          </a:bodyPr>
          <a:lstStyle/>
          <a:p>
            <a:r>
              <a:rPr lang="en-US"/>
              <a:t>Jean baptiste carrier (1756-1794)</a:t>
            </a:r>
          </a:p>
        </p:txBody>
      </p:sp>
      <p:cxnSp>
        <p:nvCxnSpPr>
          <p:cNvPr id="27" name="Straight Connector 26">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5" name="Espace réservé du texte 4">
            <a:extLst>
              <a:ext uri="{FF2B5EF4-FFF2-40B4-BE49-F238E27FC236}">
                <a16:creationId xmlns:a16="http://schemas.microsoft.com/office/drawing/2014/main" id="{8868A3DA-36A5-D346-9810-074A959CACCD}"/>
              </a:ext>
            </a:extLst>
          </p:cNvPr>
          <p:cNvSpPr>
            <a:spLocks noGrp="1"/>
          </p:cNvSpPr>
          <p:nvPr>
            <p:ph type="body" sz="half" idx="2"/>
          </p:nvPr>
        </p:nvSpPr>
        <p:spPr>
          <a:xfrm>
            <a:off x="4976636" y="1193800"/>
            <a:ext cx="6085091" cy="4699000"/>
          </a:xfrm>
        </p:spPr>
        <p:txBody>
          <a:bodyPr vert="horz" lIns="91440" tIns="45720" rIns="91440" bIns="45720" rtlCol="0" anchor="ctr">
            <a:normAutofit/>
          </a:bodyPr>
          <a:lstStyle/>
          <a:p>
            <a:pPr indent="-228600">
              <a:buFont typeface="Arial" panose="020B0604020202020204" pitchFamily="34" charset="0"/>
              <a:buChar char="•"/>
            </a:pPr>
            <a:r>
              <a:rPr lang="en-US"/>
              <a:t>Représentant en mission à Nantes entre septembre 1793 et février 1794. Jugé pour ses exactions à Nantes (noyades dans la Loire) il fut guillotiné en décembre 1794</a:t>
            </a:r>
          </a:p>
        </p:txBody>
      </p:sp>
      <p:sp>
        <p:nvSpPr>
          <p:cNvPr id="29"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422204400"/>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FEA9A1-5EC1-B945-943F-31B9B4560395}"/>
              </a:ext>
            </a:extLst>
          </p:cNvPr>
          <p:cNvSpPr>
            <a:spLocks noGrp="1"/>
          </p:cNvSpPr>
          <p:nvPr>
            <p:ph type="title"/>
          </p:nvPr>
        </p:nvSpPr>
        <p:spPr/>
        <p:txBody>
          <a:bodyPr/>
          <a:lstStyle/>
          <a:p>
            <a:r>
              <a:rPr lang="fr-FR" dirty="0"/>
              <a:t>Bertrand </a:t>
            </a:r>
            <a:r>
              <a:rPr lang="fr-FR" dirty="0" err="1"/>
              <a:t>Barère</a:t>
            </a:r>
            <a:r>
              <a:rPr lang="fr-FR" dirty="0"/>
              <a:t> (1756-1841)</a:t>
            </a:r>
          </a:p>
        </p:txBody>
      </p:sp>
      <p:pic>
        <p:nvPicPr>
          <p:cNvPr id="7" name="Image 7">
            <a:extLst>
              <a:ext uri="{FF2B5EF4-FFF2-40B4-BE49-F238E27FC236}">
                <a16:creationId xmlns:a16="http://schemas.microsoft.com/office/drawing/2014/main" id="{06C29FC2-942E-3E49-A703-5F7E97FC7883}"/>
              </a:ext>
            </a:extLst>
          </p:cNvPr>
          <p:cNvPicPr>
            <a:picLocks noGrp="1" noChangeAspect="1"/>
          </p:cNvPicPr>
          <p:nvPr>
            <p:ph type="pic" idx="1"/>
          </p:nvPr>
        </p:nvPicPr>
        <p:blipFill rotWithShape="1">
          <a:blip r:embed="rId2"/>
          <a:srcRect l="6218" r="6218"/>
          <a:stretch/>
        </p:blipFill>
        <p:spPr>
          <a:prstGeom prst="rect">
            <a:avLst/>
          </a:prstGeom>
        </p:spPr>
      </p:pic>
      <p:sp>
        <p:nvSpPr>
          <p:cNvPr id="4" name="Espace réservé du texte 3">
            <a:extLst>
              <a:ext uri="{FF2B5EF4-FFF2-40B4-BE49-F238E27FC236}">
                <a16:creationId xmlns:a16="http://schemas.microsoft.com/office/drawing/2014/main" id="{5CB56B3D-CBAB-1B4D-AB9F-867341FC4B57}"/>
              </a:ext>
            </a:extLst>
          </p:cNvPr>
          <p:cNvSpPr>
            <a:spLocks noGrp="1"/>
          </p:cNvSpPr>
          <p:nvPr>
            <p:ph type="body" sz="half" idx="2"/>
          </p:nvPr>
        </p:nvSpPr>
        <p:spPr/>
        <p:txBody>
          <a:bodyPr>
            <a:normAutofit fontScale="85000" lnSpcReduction="10000"/>
          </a:bodyPr>
          <a:lstStyle/>
          <a:p>
            <a:r>
              <a:rPr lang="fr-FR" dirty="0"/>
              <a:t>Député de La Constituante puis de l’Assemblée législative et enfin de la Convention, il se rallie à la Plaine. Il demande la création du Comité de Salut Public et en devient l’un des membres. Il réussit à y rester 17 mois, record absolu de longévité.</a:t>
            </a:r>
          </a:p>
          <a:p>
            <a:r>
              <a:rPr lang="fr-FR" dirty="0"/>
              <a:t>Il réclame la destruction de la Vendée et l’extermination des Brigands, dans un discours resté célèbre pour ses anaphores</a:t>
            </a:r>
          </a:p>
        </p:txBody>
      </p:sp>
    </p:spTree>
    <p:extLst>
      <p:ext uri="{BB962C8B-B14F-4D97-AF65-F5344CB8AC3E}">
        <p14:creationId xmlns:p14="http://schemas.microsoft.com/office/powerpoint/2010/main" val="2614399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C51009-A09A-4689-8E6C-F8FC99E6A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CCBF204-745B-F842-AFC7-FA1A3EA66710}"/>
              </a:ext>
            </a:extLst>
          </p:cNvPr>
          <p:cNvSpPr>
            <a:spLocks noGrp="1"/>
          </p:cNvSpPr>
          <p:nvPr>
            <p:ph type="title"/>
          </p:nvPr>
        </p:nvSpPr>
        <p:spPr>
          <a:xfrm>
            <a:off x="844476" y="1600199"/>
            <a:ext cx="3539266" cy="4297680"/>
          </a:xfrm>
        </p:spPr>
        <p:txBody>
          <a:bodyPr anchor="ctr">
            <a:normAutofit/>
          </a:bodyPr>
          <a:lstStyle/>
          <a:p>
            <a:r>
              <a:rPr lang="fr-FR" dirty="0"/>
              <a:t>Les victoires vendéennes</a:t>
            </a:r>
          </a:p>
        </p:txBody>
      </p:sp>
      <p:cxnSp>
        <p:nvCxnSpPr>
          <p:cNvPr id="10" name="Straight Connector 9">
            <a:extLst>
              <a:ext uri="{FF2B5EF4-FFF2-40B4-BE49-F238E27FC236}">
                <a16:creationId xmlns:a16="http://schemas.microsoft.com/office/drawing/2014/main" id="{9EC65442-F244-409C-BF44-C5D6472E81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148839"/>
            <a:ext cx="0" cy="320040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49A673B3-3A3D-BA43-9BD0-F22B06EF1853}"/>
              </a:ext>
            </a:extLst>
          </p:cNvPr>
          <p:cNvSpPr>
            <a:spLocks noGrp="1"/>
          </p:cNvSpPr>
          <p:nvPr>
            <p:ph idx="1"/>
          </p:nvPr>
        </p:nvSpPr>
        <p:spPr>
          <a:xfrm>
            <a:off x="4924851" y="1600199"/>
            <a:ext cx="6130003" cy="4297680"/>
          </a:xfrm>
        </p:spPr>
        <p:txBody>
          <a:bodyPr anchor="ctr">
            <a:normAutofit/>
          </a:bodyPr>
          <a:lstStyle/>
          <a:p>
            <a:pPr>
              <a:lnSpc>
                <a:spcPct val="110000"/>
              </a:lnSpc>
            </a:pPr>
            <a:r>
              <a:rPr lang="fr-FR" sz="1300"/>
              <a:t>11 avril 1793 : Grand choc de </a:t>
            </a:r>
            <a:r>
              <a:rPr lang="fr-FR" sz="1300" err="1"/>
              <a:t>Chemillé</a:t>
            </a:r>
            <a:endParaRPr lang="fr-FR" sz="1300"/>
          </a:p>
          <a:p>
            <a:pPr>
              <a:lnSpc>
                <a:spcPct val="110000"/>
              </a:lnSpc>
            </a:pPr>
            <a:r>
              <a:rPr lang="fr-FR" sz="1300"/>
              <a:t>9 juin : </a:t>
            </a:r>
            <a:r>
              <a:rPr lang="fr-FR" sz="1300" err="1"/>
              <a:t>Saumur</a:t>
            </a:r>
            <a:r>
              <a:rPr lang="fr-FR" sz="1300"/>
              <a:t> est prise par les Vendéens</a:t>
            </a:r>
          </a:p>
          <a:p>
            <a:pPr>
              <a:lnSpc>
                <a:spcPct val="110000"/>
              </a:lnSpc>
            </a:pPr>
            <a:r>
              <a:rPr lang="fr-FR" sz="1300"/>
              <a:t>12 juin : Jacques </a:t>
            </a:r>
            <a:r>
              <a:rPr lang="fr-FR" sz="1300" err="1"/>
              <a:t>Cathelineau</a:t>
            </a:r>
            <a:r>
              <a:rPr lang="fr-FR" sz="1300"/>
              <a:t> est élu généralissime</a:t>
            </a:r>
          </a:p>
          <a:p>
            <a:pPr>
              <a:lnSpc>
                <a:spcPct val="110000"/>
              </a:lnSpc>
            </a:pPr>
            <a:r>
              <a:rPr lang="fr-FR" sz="1300"/>
              <a:t>29 juin : échec des Vendéens à Nantes. </a:t>
            </a:r>
            <a:r>
              <a:rPr lang="fr-FR" sz="1300" err="1"/>
              <a:t>Cathelineau</a:t>
            </a:r>
            <a:r>
              <a:rPr lang="fr-FR" sz="1300"/>
              <a:t> y est grièvement blessé</a:t>
            </a:r>
          </a:p>
          <a:p>
            <a:pPr>
              <a:lnSpc>
                <a:spcPct val="110000"/>
              </a:lnSpc>
            </a:pPr>
            <a:r>
              <a:rPr lang="fr-FR" sz="1300"/>
              <a:t>3 juillet : </a:t>
            </a:r>
            <a:r>
              <a:rPr lang="fr-FR" sz="1300" err="1"/>
              <a:t>Westermann</a:t>
            </a:r>
            <a:r>
              <a:rPr lang="fr-FR" sz="1300"/>
              <a:t> prend Châtillon</a:t>
            </a:r>
          </a:p>
          <a:p>
            <a:pPr>
              <a:lnSpc>
                <a:spcPct val="110000"/>
              </a:lnSpc>
            </a:pPr>
            <a:r>
              <a:rPr lang="fr-FR" sz="1300"/>
              <a:t>5 juillet : la troupe de </a:t>
            </a:r>
            <a:r>
              <a:rPr lang="fr-FR" sz="1300" err="1"/>
              <a:t>Westermann</a:t>
            </a:r>
            <a:r>
              <a:rPr lang="fr-FR" sz="1300"/>
              <a:t> est anéantie devant Châtillon</a:t>
            </a:r>
          </a:p>
          <a:p>
            <a:pPr>
              <a:lnSpc>
                <a:spcPct val="110000"/>
              </a:lnSpc>
            </a:pPr>
            <a:r>
              <a:rPr lang="fr-FR" sz="1300"/>
              <a:t>14 juillet : mort de </a:t>
            </a:r>
            <a:r>
              <a:rPr lang="fr-FR" sz="1300" err="1"/>
              <a:t>Cathelineau</a:t>
            </a:r>
            <a:r>
              <a:rPr lang="fr-FR" sz="1300"/>
              <a:t> à Saint-Florent</a:t>
            </a:r>
          </a:p>
          <a:p>
            <a:pPr>
              <a:lnSpc>
                <a:spcPct val="110000"/>
              </a:lnSpc>
            </a:pPr>
            <a:r>
              <a:rPr lang="fr-FR" sz="1300"/>
              <a:t>24 juillet : Un décret du Comité royaliste prescrit un serment de fidélité à Louis XVII sous peine d’exclusion dans les trois jours</a:t>
            </a:r>
          </a:p>
          <a:p>
            <a:pPr>
              <a:lnSpc>
                <a:spcPct val="110000"/>
              </a:lnSpc>
            </a:pPr>
            <a:r>
              <a:rPr lang="fr-FR" sz="1300"/>
              <a:t>19 septembre : Kléber et l’armée de Mayence sont battus à </a:t>
            </a:r>
            <a:r>
              <a:rPr lang="fr-FR" sz="1300" err="1"/>
              <a:t>Torfou</a:t>
            </a:r>
            <a:endParaRPr lang="fr-FR" sz="1300"/>
          </a:p>
          <a:p>
            <a:pPr>
              <a:lnSpc>
                <a:spcPct val="110000"/>
              </a:lnSpc>
            </a:pPr>
            <a:r>
              <a:rPr lang="fr-FR" sz="1300"/>
              <a:t>15 octobre : Bataille de La Tremblay – </a:t>
            </a:r>
            <a:r>
              <a:rPr lang="fr-FR" sz="1300" err="1"/>
              <a:t>Lescure</a:t>
            </a:r>
            <a:r>
              <a:rPr lang="fr-FR" sz="1300"/>
              <a:t> blessé</a:t>
            </a:r>
          </a:p>
          <a:p>
            <a:pPr>
              <a:lnSpc>
                <a:spcPct val="110000"/>
              </a:lnSpc>
            </a:pPr>
            <a:r>
              <a:rPr lang="fr-FR" sz="1300"/>
              <a:t>17 octobre : bataille de </a:t>
            </a:r>
            <a:r>
              <a:rPr lang="fr-FR" sz="1300" err="1"/>
              <a:t>Cholet</a:t>
            </a:r>
            <a:r>
              <a:rPr lang="fr-FR" sz="1300"/>
              <a:t>. </a:t>
            </a:r>
            <a:r>
              <a:rPr lang="fr-FR" sz="1300" err="1"/>
              <a:t>D’Elbée</a:t>
            </a:r>
            <a:r>
              <a:rPr lang="fr-FR" sz="1300"/>
              <a:t> et </a:t>
            </a:r>
            <a:r>
              <a:rPr lang="fr-FR" sz="1300" err="1"/>
              <a:t>Bonchamps</a:t>
            </a:r>
            <a:r>
              <a:rPr lang="fr-FR" sz="1300"/>
              <a:t> y sont gravement blessés. Déroute vendéenne </a:t>
            </a:r>
          </a:p>
        </p:txBody>
      </p:sp>
    </p:spTree>
    <p:extLst>
      <p:ext uri="{BB962C8B-B14F-4D97-AF65-F5344CB8AC3E}">
        <p14:creationId xmlns:p14="http://schemas.microsoft.com/office/powerpoint/2010/main" val="29381481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522FE7-5A29-4EF6-B1EF-2CA55748A7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1" name="Picture 10">
            <a:extLst>
              <a:ext uri="{FF2B5EF4-FFF2-40B4-BE49-F238E27FC236}">
                <a16:creationId xmlns:a16="http://schemas.microsoft.com/office/drawing/2014/main" id="{C2192E09-EBC7-416C-B887-DFF915D7F4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3" name="Straight Connector 12">
            <a:extLst>
              <a:ext uri="{FF2B5EF4-FFF2-40B4-BE49-F238E27FC236}">
                <a16:creationId xmlns:a16="http://schemas.microsoft.com/office/drawing/2014/main" id="{2924498D-E084-44BE-A196-CFCE355643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BBC7667-C352-4842-9AFD-E5C16AD002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7" name="Rectangle 16">
            <a:extLst>
              <a:ext uri="{FF2B5EF4-FFF2-40B4-BE49-F238E27FC236}">
                <a16:creationId xmlns:a16="http://schemas.microsoft.com/office/drawing/2014/main" id="{18B71113-ED1E-4689-96FF-620B29035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40707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u texte 3">
            <a:extLst>
              <a:ext uri="{FF2B5EF4-FFF2-40B4-BE49-F238E27FC236}">
                <a16:creationId xmlns:a16="http://schemas.microsoft.com/office/drawing/2014/main" id="{6260271F-B7B6-EE4B-BBD4-ADEE1CCD925B}"/>
              </a:ext>
            </a:extLst>
          </p:cNvPr>
          <p:cNvSpPr>
            <a:spLocks noGrp="1"/>
          </p:cNvSpPr>
          <p:nvPr>
            <p:ph type="body" idx="1"/>
          </p:nvPr>
        </p:nvSpPr>
        <p:spPr>
          <a:xfrm>
            <a:off x="868353" y="802298"/>
            <a:ext cx="2717810" cy="5116985"/>
          </a:xfrm>
        </p:spPr>
        <p:txBody>
          <a:bodyPr vert="horz" lIns="91440" tIns="91440" rIns="91440" bIns="91440" rtlCol="0" anchor="ctr">
            <a:normAutofit/>
          </a:bodyPr>
          <a:lstStyle/>
          <a:p>
            <a:pPr algn="r"/>
            <a:r>
              <a:rPr lang="en-US" sz="2000" cap="all">
                <a:solidFill>
                  <a:srgbClr val="FFFFFF"/>
                </a:solidFill>
              </a:rPr>
              <a:t>18 octobre-23 décembre 1793</a:t>
            </a:r>
          </a:p>
        </p:txBody>
      </p:sp>
      <p:sp useBgFill="1">
        <p:nvSpPr>
          <p:cNvPr id="19" name="Rectangle 18">
            <a:extLst>
              <a:ext uri="{FF2B5EF4-FFF2-40B4-BE49-F238E27FC236}">
                <a16:creationId xmlns:a16="http://schemas.microsoft.com/office/drawing/2014/main" id="{84252525-B2F1-43A9-8DDF-5F476C864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70794" y="0"/>
            <a:ext cx="812120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C846BB77-9066-7B4F-9CF8-CFAA3D6A2BC3}"/>
              </a:ext>
            </a:extLst>
          </p:cNvPr>
          <p:cNvSpPr>
            <a:spLocks noGrp="1"/>
          </p:cNvSpPr>
          <p:nvPr>
            <p:ph type="title"/>
          </p:nvPr>
        </p:nvSpPr>
        <p:spPr>
          <a:xfrm>
            <a:off x="4669998" y="802298"/>
            <a:ext cx="6384854" cy="5116985"/>
          </a:xfrm>
        </p:spPr>
        <p:txBody>
          <a:bodyPr vert="horz" lIns="91440" tIns="45720" rIns="91440" bIns="0" rtlCol="0" anchor="ctr">
            <a:normAutofit/>
          </a:bodyPr>
          <a:lstStyle/>
          <a:p>
            <a:r>
              <a:rPr lang="en-US" sz="6000"/>
              <a:t>La virée de galerne</a:t>
            </a:r>
          </a:p>
        </p:txBody>
      </p:sp>
    </p:spTree>
    <p:extLst>
      <p:ext uri="{BB962C8B-B14F-4D97-AF65-F5344CB8AC3E}">
        <p14:creationId xmlns:p14="http://schemas.microsoft.com/office/powerpoint/2010/main" val="3416613356"/>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CE6C3B-FC79-364A-8AD8-7B94FDA00294}"/>
              </a:ext>
            </a:extLst>
          </p:cNvPr>
          <p:cNvSpPr>
            <a:spLocks noGrp="1"/>
          </p:cNvSpPr>
          <p:nvPr>
            <p:ph type="title"/>
          </p:nvPr>
        </p:nvSpPr>
        <p:spPr/>
        <p:txBody>
          <a:bodyPr/>
          <a:lstStyle/>
          <a:p>
            <a:r>
              <a:rPr lang="fr-FR" dirty="0"/>
              <a:t>Trajet de la virée de </a:t>
            </a:r>
            <a:r>
              <a:rPr lang="fr-FR" dirty="0" err="1"/>
              <a:t>Galerne</a:t>
            </a:r>
            <a:endParaRPr lang="fr-FR" dirty="0"/>
          </a:p>
        </p:txBody>
      </p:sp>
      <p:pic>
        <p:nvPicPr>
          <p:cNvPr id="4" name="Image 4">
            <a:extLst>
              <a:ext uri="{FF2B5EF4-FFF2-40B4-BE49-F238E27FC236}">
                <a16:creationId xmlns:a16="http://schemas.microsoft.com/office/drawing/2014/main" id="{A59D508B-2D1B-9548-830B-069DBD354FA6}"/>
              </a:ext>
            </a:extLst>
          </p:cNvPr>
          <p:cNvPicPr>
            <a:picLocks noGrp="1" noChangeAspect="1"/>
          </p:cNvPicPr>
          <p:nvPr>
            <p:ph idx="1"/>
          </p:nvPr>
        </p:nvPicPr>
        <p:blipFill>
          <a:blip r:embed="rId2"/>
          <a:stretch>
            <a:fillRect/>
          </a:stretch>
        </p:blipFill>
        <p:spPr>
          <a:xfrm>
            <a:off x="4062412" y="2216944"/>
            <a:ext cx="4381500" cy="3048000"/>
          </a:xfrm>
          <a:prstGeom prst="rect">
            <a:avLst/>
          </a:prstGeom>
        </p:spPr>
      </p:pic>
    </p:spTree>
    <p:extLst>
      <p:ext uri="{BB962C8B-B14F-4D97-AF65-F5344CB8AC3E}">
        <p14:creationId xmlns:p14="http://schemas.microsoft.com/office/powerpoint/2010/main" val="11913646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6" name="Picture 15">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8" name="Straight Connector 17">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9D4B225-18E9-4C5B-94D8-2ABE6D161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22" name="Rectangle 21">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 9">
            <a:extLst>
              <a:ext uri="{FF2B5EF4-FFF2-40B4-BE49-F238E27FC236}">
                <a16:creationId xmlns:a16="http://schemas.microsoft.com/office/drawing/2014/main" id="{83FE3584-A078-0046-BC4B-154D73054F91}"/>
              </a:ext>
            </a:extLst>
          </p:cNvPr>
          <p:cNvPicPr>
            <a:picLocks noGrp="1" noChangeAspect="1"/>
          </p:cNvPicPr>
          <p:nvPr>
            <p:ph type="pic" idx="1"/>
          </p:nvPr>
        </p:nvPicPr>
        <p:blipFill rotWithShape="1">
          <a:blip r:embed="rId3">
            <a:alphaModFix amt="50000"/>
            <a:extLst/>
          </a:blip>
          <a:srcRect t="11457" r="-1" b="13540"/>
          <a:stretch/>
        </p:blipFill>
        <p:spPr>
          <a:xfrm>
            <a:off x="305" y="10"/>
            <a:ext cx="12191695" cy="6857990"/>
          </a:xfrm>
          <a:prstGeom prst="rect">
            <a:avLst/>
          </a:prstGeom>
        </p:spPr>
      </p:pic>
      <p:sp>
        <p:nvSpPr>
          <p:cNvPr id="24"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26"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28" name="Rectangle 27">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re 1">
            <a:extLst>
              <a:ext uri="{FF2B5EF4-FFF2-40B4-BE49-F238E27FC236}">
                <a16:creationId xmlns:a16="http://schemas.microsoft.com/office/drawing/2014/main" id="{DCD67F79-9B69-F143-A5E5-C0B5470DAA11}"/>
              </a:ext>
            </a:extLst>
          </p:cNvPr>
          <p:cNvSpPr>
            <a:spLocks noGrp="1"/>
          </p:cNvSpPr>
          <p:nvPr>
            <p:ph type="title"/>
          </p:nvPr>
        </p:nvSpPr>
        <p:spPr>
          <a:xfrm>
            <a:off x="1130271" y="1193800"/>
            <a:ext cx="3193050" cy="4699000"/>
          </a:xfrm>
        </p:spPr>
        <p:txBody>
          <a:bodyPr vert="horz" lIns="91440" tIns="45720" rIns="91440" bIns="45720" rtlCol="0" anchor="ctr">
            <a:normAutofit/>
          </a:bodyPr>
          <a:lstStyle/>
          <a:p>
            <a:r>
              <a:rPr lang="en-US"/>
              <a:t>La loire à saint-florent</a:t>
            </a:r>
          </a:p>
        </p:txBody>
      </p:sp>
      <p:cxnSp>
        <p:nvCxnSpPr>
          <p:cNvPr id="30" name="Straight Connector 29">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C0E7DC7-68BF-D34D-BAC6-B36D9B7369B8}"/>
              </a:ext>
            </a:extLst>
          </p:cNvPr>
          <p:cNvSpPr>
            <a:spLocks noGrp="1"/>
          </p:cNvSpPr>
          <p:nvPr>
            <p:ph type="body" sz="half" idx="2"/>
          </p:nvPr>
        </p:nvSpPr>
        <p:spPr>
          <a:xfrm>
            <a:off x="4976636" y="1193800"/>
            <a:ext cx="6085091" cy="4699000"/>
          </a:xfrm>
        </p:spPr>
        <p:txBody>
          <a:bodyPr vert="horz" lIns="91440" tIns="45720" rIns="91440" bIns="45720" rtlCol="0" anchor="ctr">
            <a:normAutofit/>
          </a:bodyPr>
          <a:lstStyle/>
          <a:p>
            <a:pPr indent="-228600">
              <a:buFont typeface="Arial" panose="020B0604020202020204" pitchFamily="34" charset="0"/>
              <a:buChar char="•"/>
            </a:pPr>
            <a:r>
              <a:rPr lang="en-US"/>
              <a:t>Lieu de passage des gabares et autres navires, le passage à Saint Florent ouvrait vers Nantes en aval et vers Angers en amont. Bonchamps y gracie les prisonniers avant de mourir le 18 octobre 1793. Les Vendéens traversent le fleuve au moyen de toutes sortes d’embarcations et se lancent dans la virée de Galerne, cette tragique expédition qui s’achève dans les marais de Savenay.</a:t>
            </a:r>
          </a:p>
        </p:txBody>
      </p:sp>
      <p:sp>
        <p:nvSpPr>
          <p:cNvPr id="32"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2374920851"/>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56012FD-74A8-4C91-B318-435CF2B719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8" name="Rectangle 17">
            <a:extLst>
              <a:ext uri="{FF2B5EF4-FFF2-40B4-BE49-F238E27FC236}">
                <a16:creationId xmlns:a16="http://schemas.microsoft.com/office/drawing/2014/main" id="{C630F413-44CE-4746-9821-9E0107978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2D671B1-B099-4F9C-B9CC-9D22B4DAF8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re 1">
            <a:extLst>
              <a:ext uri="{FF2B5EF4-FFF2-40B4-BE49-F238E27FC236}">
                <a16:creationId xmlns:a16="http://schemas.microsoft.com/office/drawing/2014/main" id="{8222BF3B-1836-B04F-8F22-187618E0AFD2}"/>
              </a:ext>
            </a:extLst>
          </p:cNvPr>
          <p:cNvSpPr>
            <a:spLocks noGrp="1"/>
          </p:cNvSpPr>
          <p:nvPr>
            <p:ph type="title"/>
          </p:nvPr>
        </p:nvSpPr>
        <p:spPr>
          <a:xfrm>
            <a:off x="7555992" y="707475"/>
            <a:ext cx="3157577" cy="1312001"/>
          </a:xfrm>
        </p:spPr>
        <p:txBody>
          <a:bodyPr vert="horz" lIns="91440" tIns="45720" rIns="91440" bIns="45720" rtlCol="0" anchor="t">
            <a:normAutofit/>
          </a:bodyPr>
          <a:lstStyle/>
          <a:p>
            <a:r>
              <a:rPr lang="en-US" sz="2200"/>
              <a:t>Mémorial de Charles de Bonchamps (1760-1793)</a:t>
            </a:r>
          </a:p>
        </p:txBody>
      </p:sp>
      <p:cxnSp>
        <p:nvCxnSpPr>
          <p:cNvPr id="22" name="Straight Connector 21">
            <a:extLst>
              <a:ext uri="{FF2B5EF4-FFF2-40B4-BE49-F238E27FC236}">
                <a16:creationId xmlns:a16="http://schemas.microsoft.com/office/drawing/2014/main" id="{7552FBEF-FA69-427B-8245-0A518E0513D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55992" y="2146542"/>
            <a:ext cx="3157578"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4" name="Title 1">
            <a:extLst>
              <a:ext uri="{FF2B5EF4-FFF2-40B4-BE49-F238E27FC236}">
                <a16:creationId xmlns:a16="http://schemas.microsoft.com/office/drawing/2014/main" id="{898488B7-DBD3-40E7-B54B-4DA6C5693EF3}"/>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5" name="Image 5">
            <a:extLst>
              <a:ext uri="{FF2B5EF4-FFF2-40B4-BE49-F238E27FC236}">
                <a16:creationId xmlns:a16="http://schemas.microsoft.com/office/drawing/2014/main" id="{88EBEC16-CA3F-2C46-9B00-1CD240FC8BBB}"/>
              </a:ext>
            </a:extLst>
          </p:cNvPr>
          <p:cNvPicPr>
            <a:picLocks noGrp="1" noChangeAspect="1"/>
          </p:cNvPicPr>
          <p:nvPr>
            <p:ph type="pic" idx="1"/>
          </p:nvPr>
        </p:nvPicPr>
        <p:blipFill rotWithShape="1">
          <a:blip r:embed="rId3"/>
          <a:srcRect l="22937" r="22937"/>
          <a:stretch/>
        </p:blipFill>
        <p:spPr>
          <a:xfrm>
            <a:off x="2029690" y="707475"/>
            <a:ext cx="3974335" cy="5507058"/>
          </a:xfrm>
          <a:prstGeom prst="rect">
            <a:avLst/>
          </a:prstGeom>
        </p:spPr>
      </p:pic>
      <p:sp>
        <p:nvSpPr>
          <p:cNvPr id="4" name="Espace réservé du texte 3">
            <a:extLst>
              <a:ext uri="{FF2B5EF4-FFF2-40B4-BE49-F238E27FC236}">
                <a16:creationId xmlns:a16="http://schemas.microsoft.com/office/drawing/2014/main" id="{9BA8D7CA-64D9-0945-B8B8-A8B3B507BA87}"/>
              </a:ext>
            </a:extLst>
          </p:cNvPr>
          <p:cNvSpPr>
            <a:spLocks noGrp="1"/>
          </p:cNvSpPr>
          <p:nvPr>
            <p:ph type="body" sz="half" idx="2"/>
          </p:nvPr>
        </p:nvSpPr>
        <p:spPr>
          <a:xfrm>
            <a:off x="7554138" y="2273608"/>
            <a:ext cx="3159432" cy="3940925"/>
          </a:xfrm>
        </p:spPr>
        <p:txBody>
          <a:bodyPr vert="horz" lIns="91440" tIns="45720" rIns="91440" bIns="45720" rtlCol="0" anchor="t">
            <a:normAutofit/>
          </a:bodyPr>
          <a:lstStyle/>
          <a:p>
            <a:pPr indent="-228600">
              <a:lnSpc>
                <a:spcPct val="110000"/>
              </a:lnSpc>
              <a:buFont typeface="Arial" panose="020B0604020202020204" pitchFamily="34" charset="0"/>
              <a:buChar char="•"/>
            </a:pPr>
            <a:r>
              <a:rPr lang="en-US" sz="1500"/>
              <a:t>Sculpture de David d’Angers dans la collégiale de Saint-Florent le Vieil.</a:t>
            </a:r>
          </a:p>
          <a:p>
            <a:pPr indent="-228600">
              <a:lnSpc>
                <a:spcPct val="110000"/>
              </a:lnSpc>
              <a:buFont typeface="Arial" panose="020B0604020202020204" pitchFamily="34" charset="0"/>
              <a:buChar char="•"/>
            </a:pPr>
            <a:r>
              <a:rPr lang="en-US" sz="1500"/>
              <a:t>Après avoir servi pendant la Guerre d’Indépendance des Etats-Unis, il se retire dans son château de la Baronnière près de Saint-Florent. Ses paysans viennent le chercher pour prendre le commandement de l’insurrection. Prudent et habile, il écrase l’armée de Mayence près de Torfou. Mortellement blessé à la bataille de Cholet le 17 octobre 1793, il implore la grâce pour les prisonniers républicains avant d’expirer.</a:t>
            </a:r>
          </a:p>
        </p:txBody>
      </p:sp>
    </p:spTree>
    <p:extLst>
      <p:ext uri="{BB962C8B-B14F-4D97-AF65-F5344CB8AC3E}">
        <p14:creationId xmlns:p14="http://schemas.microsoft.com/office/powerpoint/2010/main" val="37593640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FA8A44ED-2E71-3D4F-BB95-C0F9512DCA6E}"/>
              </a:ext>
            </a:extLst>
          </p:cNvPr>
          <p:cNvSpPr>
            <a:spLocks noGrp="1"/>
          </p:cNvSpPr>
          <p:nvPr>
            <p:ph type="title"/>
          </p:nvPr>
        </p:nvSpPr>
        <p:spPr>
          <a:xfrm>
            <a:off x="849683" y="1240076"/>
            <a:ext cx="2727813" cy="4584527"/>
          </a:xfrm>
        </p:spPr>
        <p:txBody>
          <a:bodyPr>
            <a:normAutofit/>
          </a:bodyPr>
          <a:lstStyle/>
          <a:p>
            <a:r>
              <a:rPr lang="fr-FR" sz="2700">
                <a:solidFill>
                  <a:srgbClr val="FFFFFF"/>
                </a:solidFill>
              </a:rPr>
              <a:t>Chronologie de la virée de Galerne</a:t>
            </a:r>
          </a:p>
        </p:txBody>
      </p:sp>
      <p:sp>
        <p:nvSpPr>
          <p:cNvPr id="3" name="Espace réservé du contenu 2">
            <a:extLst>
              <a:ext uri="{FF2B5EF4-FFF2-40B4-BE49-F238E27FC236}">
                <a16:creationId xmlns:a16="http://schemas.microsoft.com/office/drawing/2014/main" id="{C40B36F6-2273-2F40-A595-9372162F1CC4}"/>
              </a:ext>
            </a:extLst>
          </p:cNvPr>
          <p:cNvSpPr>
            <a:spLocks noGrp="1"/>
          </p:cNvSpPr>
          <p:nvPr>
            <p:ph idx="1"/>
          </p:nvPr>
        </p:nvSpPr>
        <p:spPr>
          <a:xfrm>
            <a:off x="4705594" y="1240077"/>
            <a:ext cx="6034827" cy="4916465"/>
          </a:xfrm>
        </p:spPr>
        <p:txBody>
          <a:bodyPr anchor="t">
            <a:normAutofit/>
          </a:bodyPr>
          <a:lstStyle/>
          <a:p>
            <a:r>
              <a:rPr lang="fr-FR" dirty="0"/>
              <a:t>18 octobre 1793 : passage de la Loire par plus de 80 000 Vendéens. </a:t>
            </a:r>
            <a:r>
              <a:rPr lang="fr-FR" dirty="0" err="1"/>
              <a:t>Bonchamps</a:t>
            </a:r>
            <a:r>
              <a:rPr lang="fr-FR" dirty="0"/>
              <a:t> gracie 5000 prisonniers républicains à Saint-Florent avant de mourir.</a:t>
            </a:r>
          </a:p>
          <a:p>
            <a:r>
              <a:rPr lang="fr-FR" dirty="0"/>
              <a:t>29 octobre : Le Directoire de </a:t>
            </a:r>
            <a:r>
              <a:rPr lang="fr-FR" dirty="0" err="1"/>
              <a:t>Cholet</a:t>
            </a:r>
            <a:r>
              <a:rPr lang="fr-FR" dirty="0"/>
              <a:t> s’installe. Les arrestations commencent.</a:t>
            </a:r>
          </a:p>
          <a:p>
            <a:r>
              <a:rPr lang="fr-FR" dirty="0"/>
              <a:t>14 novembre : échec de l’armée vendéenne à la prise de </a:t>
            </a:r>
            <a:r>
              <a:rPr lang="fr-FR" dirty="0" err="1"/>
              <a:t>Granville</a:t>
            </a:r>
            <a:endParaRPr lang="fr-FR" dirty="0"/>
          </a:p>
          <a:p>
            <a:r>
              <a:rPr lang="fr-FR" dirty="0"/>
              <a:t>12 décembre : massacre d’au moins 20 000 Vendéens dans les rues du Mans</a:t>
            </a:r>
          </a:p>
          <a:p>
            <a:r>
              <a:rPr lang="fr-FR" dirty="0"/>
              <a:t>23 décembre 1793 : défaite de l’armée vendéenne dans les marais de </a:t>
            </a:r>
            <a:r>
              <a:rPr lang="fr-FR" dirty="0" err="1"/>
              <a:t>Savenay</a:t>
            </a:r>
            <a:endParaRPr lang="fr-FR" dirty="0"/>
          </a:p>
        </p:txBody>
      </p:sp>
    </p:spTree>
    <p:extLst>
      <p:ext uri="{BB962C8B-B14F-4D97-AF65-F5344CB8AC3E}">
        <p14:creationId xmlns:p14="http://schemas.microsoft.com/office/powerpoint/2010/main" val="23628021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522FE7-5A29-4EF6-B1EF-2CA55748A7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a:extLst>
              <a:ext uri="{FF2B5EF4-FFF2-40B4-BE49-F238E27FC236}">
                <a16:creationId xmlns:a16="http://schemas.microsoft.com/office/drawing/2014/main" id="{C2192E09-EBC7-416C-B887-DFF915D7F4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2" name="Straight Connector 11">
            <a:extLst>
              <a:ext uri="{FF2B5EF4-FFF2-40B4-BE49-F238E27FC236}">
                <a16:creationId xmlns:a16="http://schemas.microsoft.com/office/drawing/2014/main" id="{2924498D-E084-44BE-A196-CFCE355643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BBC7667-C352-4842-9AFD-E5C16AD002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6" name="Rectangle 15">
            <a:extLst>
              <a:ext uri="{FF2B5EF4-FFF2-40B4-BE49-F238E27FC236}">
                <a16:creationId xmlns:a16="http://schemas.microsoft.com/office/drawing/2014/main" id="{18B71113-ED1E-4689-96FF-620B29035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40707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98D64348-C02B-0649-890D-473B930F54FB}"/>
              </a:ext>
            </a:extLst>
          </p:cNvPr>
          <p:cNvSpPr>
            <a:spLocks noGrp="1"/>
          </p:cNvSpPr>
          <p:nvPr>
            <p:ph type="body" idx="1"/>
          </p:nvPr>
        </p:nvSpPr>
        <p:spPr>
          <a:xfrm>
            <a:off x="868353" y="802298"/>
            <a:ext cx="2717810" cy="5116985"/>
          </a:xfrm>
        </p:spPr>
        <p:txBody>
          <a:bodyPr vert="horz" lIns="91440" tIns="91440" rIns="91440" bIns="91440" rtlCol="0" anchor="ctr">
            <a:normAutofit/>
          </a:bodyPr>
          <a:lstStyle/>
          <a:p>
            <a:pPr algn="r"/>
            <a:r>
              <a:rPr lang="en-US" sz="2000" cap="all">
                <a:solidFill>
                  <a:srgbClr val="FFFFFF"/>
                </a:solidFill>
              </a:rPr>
              <a:t>21 janvier 1794-13 mai 1794</a:t>
            </a:r>
          </a:p>
        </p:txBody>
      </p:sp>
      <p:sp useBgFill="1">
        <p:nvSpPr>
          <p:cNvPr id="18" name="Rectangle 17">
            <a:extLst>
              <a:ext uri="{FF2B5EF4-FFF2-40B4-BE49-F238E27FC236}">
                <a16:creationId xmlns:a16="http://schemas.microsoft.com/office/drawing/2014/main" id="{84252525-B2F1-43A9-8DDF-5F476C864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70794" y="0"/>
            <a:ext cx="812120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D7CC6A0-C36C-8847-BF5D-BC08DB0B3F0F}"/>
              </a:ext>
            </a:extLst>
          </p:cNvPr>
          <p:cNvSpPr>
            <a:spLocks noGrp="1"/>
          </p:cNvSpPr>
          <p:nvPr>
            <p:ph type="title"/>
          </p:nvPr>
        </p:nvSpPr>
        <p:spPr>
          <a:xfrm>
            <a:off x="4669998" y="802298"/>
            <a:ext cx="6384854" cy="5116985"/>
          </a:xfrm>
        </p:spPr>
        <p:txBody>
          <a:bodyPr vert="horz" lIns="91440" tIns="45720" rIns="91440" bIns="0" rtlCol="0" anchor="ctr">
            <a:normAutofit/>
          </a:bodyPr>
          <a:lstStyle/>
          <a:p>
            <a:r>
              <a:rPr lang="en-US" sz="6000"/>
              <a:t>Les colonnes infernales</a:t>
            </a:r>
          </a:p>
        </p:txBody>
      </p:sp>
    </p:spTree>
    <p:extLst>
      <p:ext uri="{BB962C8B-B14F-4D97-AF65-F5344CB8AC3E}">
        <p14:creationId xmlns:p14="http://schemas.microsoft.com/office/powerpoint/2010/main" val="158854509"/>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63C853E-3842-4594-86A9-051FFAF4D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1" name="Picture 10">
            <a:extLst>
              <a:ext uri="{FF2B5EF4-FFF2-40B4-BE49-F238E27FC236}">
                <a16:creationId xmlns:a16="http://schemas.microsoft.com/office/drawing/2014/main" id="{B591CDC5-6B61-4116-B3B5-0FF42B6E60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3" name="Straight Connector 12">
            <a:extLst>
              <a:ext uri="{FF2B5EF4-FFF2-40B4-BE49-F238E27FC236}">
                <a16:creationId xmlns:a16="http://schemas.microsoft.com/office/drawing/2014/main" id="{25B08984-5BEB-422F-A364-2B41E6A516E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8F413B1-54E0-4B16-92AB-1CC5C7D645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4" name="Image 4">
            <a:extLst>
              <a:ext uri="{FF2B5EF4-FFF2-40B4-BE49-F238E27FC236}">
                <a16:creationId xmlns:a16="http://schemas.microsoft.com/office/drawing/2014/main" id="{0056F8EF-BE9B-244F-809E-E9A163946BEF}"/>
              </a:ext>
            </a:extLst>
          </p:cNvPr>
          <p:cNvPicPr>
            <a:picLocks noGrp="1" noChangeAspect="1"/>
          </p:cNvPicPr>
          <p:nvPr>
            <p:ph idx="1"/>
          </p:nvPr>
        </p:nvPicPr>
        <p:blipFill rotWithShape="1">
          <a:blip r:embed="rId3"/>
          <a:srcRect t="9553" r="-1" b="16674"/>
          <a:stretch/>
        </p:blipFill>
        <p:spPr>
          <a:xfrm>
            <a:off x="20" y="10"/>
            <a:ext cx="12191675" cy="6857990"/>
          </a:xfrm>
          <a:prstGeom prst="rect">
            <a:avLst/>
          </a:prstGeom>
        </p:spPr>
      </p:pic>
      <p:sp>
        <p:nvSpPr>
          <p:cNvPr id="17" name="Rectangle 16">
            <a:extLst>
              <a:ext uri="{FF2B5EF4-FFF2-40B4-BE49-F238E27FC236}">
                <a16:creationId xmlns:a16="http://schemas.microsoft.com/office/drawing/2014/main" id="{4D4DBF95-3416-4177-9963-47A46BC1BC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497795"/>
            <a:ext cx="3411213" cy="1934824"/>
          </a:xfrm>
          <a:prstGeom prst="rect">
            <a:avLst/>
          </a:prstGeom>
          <a:solidFill>
            <a:srgbClr val="000001">
              <a:alpha val="7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01FE1D6-F941-2147-B0BD-DBD961663ADA}"/>
              </a:ext>
            </a:extLst>
          </p:cNvPr>
          <p:cNvSpPr>
            <a:spLocks noGrp="1"/>
          </p:cNvSpPr>
          <p:nvPr>
            <p:ph type="title"/>
          </p:nvPr>
        </p:nvSpPr>
        <p:spPr>
          <a:xfrm>
            <a:off x="8291655" y="825587"/>
            <a:ext cx="3075424" cy="1442572"/>
          </a:xfrm>
        </p:spPr>
        <p:txBody>
          <a:bodyPr vert="horz" lIns="91440" tIns="45720" rIns="91440" bIns="45720" rtlCol="0" anchor="t">
            <a:normAutofit/>
          </a:bodyPr>
          <a:lstStyle/>
          <a:p>
            <a:r>
              <a:rPr lang="en-US" sz="2000" dirty="0">
                <a:solidFill>
                  <a:srgbClr val="FFFFFE"/>
                </a:solidFill>
              </a:rPr>
              <a:t>Le </a:t>
            </a:r>
            <a:r>
              <a:rPr lang="en-US" sz="2000" dirty="0" err="1">
                <a:solidFill>
                  <a:srgbClr val="FFFFFE"/>
                </a:solidFill>
              </a:rPr>
              <a:t>déplacement</a:t>
            </a:r>
            <a:r>
              <a:rPr lang="en-US" sz="2000" dirty="0">
                <a:solidFill>
                  <a:srgbClr val="FFFFFE"/>
                </a:solidFill>
              </a:rPr>
              <a:t> des </a:t>
            </a:r>
            <a:r>
              <a:rPr lang="en-US" sz="2000" dirty="0" err="1">
                <a:solidFill>
                  <a:srgbClr val="FFFFFE"/>
                </a:solidFill>
              </a:rPr>
              <a:t>colonnes</a:t>
            </a:r>
            <a:r>
              <a:rPr lang="en-US" sz="2000" dirty="0">
                <a:solidFill>
                  <a:srgbClr val="FFFFFE"/>
                </a:solidFill>
              </a:rPr>
              <a:t> </a:t>
            </a:r>
            <a:r>
              <a:rPr lang="en-US" sz="2000" dirty="0" err="1">
                <a:solidFill>
                  <a:srgbClr val="FFFFFE"/>
                </a:solidFill>
              </a:rPr>
              <a:t>infernales</a:t>
            </a:r>
            <a:r>
              <a:rPr lang="en-US" sz="2000" dirty="0">
                <a:solidFill>
                  <a:srgbClr val="FFFFFE"/>
                </a:solidFill>
              </a:rPr>
              <a:t> de </a:t>
            </a:r>
            <a:r>
              <a:rPr lang="en-US" sz="2000" dirty="0" err="1">
                <a:solidFill>
                  <a:srgbClr val="FFFFFE"/>
                </a:solidFill>
              </a:rPr>
              <a:t>turreau</a:t>
            </a:r>
            <a:endParaRPr lang="en-US" sz="2000" dirty="0">
              <a:solidFill>
                <a:srgbClr val="FFFFFE"/>
              </a:solidFill>
            </a:endParaRPr>
          </a:p>
        </p:txBody>
      </p:sp>
      <p:cxnSp>
        <p:nvCxnSpPr>
          <p:cNvPr id="19" name="Straight Connector 18">
            <a:extLst>
              <a:ext uri="{FF2B5EF4-FFF2-40B4-BE49-F238E27FC236}">
                <a16:creationId xmlns:a16="http://schemas.microsoft.com/office/drawing/2014/main" id="{C4A105A4-8C56-4602-B77F-265D157008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93596" y="662123"/>
            <a:ext cx="3078623" cy="0"/>
          </a:xfrm>
          <a:prstGeom prst="line">
            <a:avLst/>
          </a:prstGeom>
          <a:ln w="31750">
            <a:solidFill>
              <a:srgbClr val="FCE098"/>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137804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2C6F42-D649-BE4C-ABB4-4A9935BB742C}"/>
              </a:ext>
            </a:extLst>
          </p:cNvPr>
          <p:cNvSpPr>
            <a:spLocks noGrp="1"/>
          </p:cNvSpPr>
          <p:nvPr>
            <p:ph type="title"/>
          </p:nvPr>
        </p:nvSpPr>
        <p:spPr/>
        <p:txBody>
          <a:bodyPr>
            <a:normAutofit/>
          </a:bodyPr>
          <a:lstStyle/>
          <a:p>
            <a:r>
              <a:rPr lang="fr-FR" dirty="0"/>
              <a:t>Les massacres des colonnes autour de </a:t>
            </a:r>
            <a:r>
              <a:rPr lang="fr-FR" dirty="0" err="1"/>
              <a:t>cholet</a:t>
            </a:r>
            <a:endParaRPr lang="fr-FR" dirty="0"/>
          </a:p>
        </p:txBody>
      </p:sp>
      <p:sp>
        <p:nvSpPr>
          <p:cNvPr id="3" name="Espace réservé du texte 2">
            <a:extLst>
              <a:ext uri="{FF2B5EF4-FFF2-40B4-BE49-F238E27FC236}">
                <a16:creationId xmlns:a16="http://schemas.microsoft.com/office/drawing/2014/main" id="{975FBB18-A3B4-5740-90A0-4A1FF6551C7F}"/>
              </a:ext>
            </a:extLst>
          </p:cNvPr>
          <p:cNvSpPr>
            <a:spLocks noGrp="1"/>
          </p:cNvSpPr>
          <p:nvPr>
            <p:ph idx="1"/>
          </p:nvPr>
        </p:nvSpPr>
        <p:spPr/>
        <p:txBody>
          <a:bodyPr>
            <a:normAutofit fontScale="62500" lnSpcReduction="20000"/>
          </a:bodyPr>
          <a:lstStyle/>
          <a:p>
            <a:r>
              <a:rPr lang="fr-FR" dirty="0"/>
              <a:t>21 janvier 1794 : le général </a:t>
            </a:r>
            <a:r>
              <a:rPr lang="fr-FR" dirty="0" err="1"/>
              <a:t>Turreau</a:t>
            </a:r>
            <a:r>
              <a:rPr lang="fr-FR" dirty="0"/>
              <a:t> lance ses 12 colonnes infernales</a:t>
            </a:r>
          </a:p>
          <a:p>
            <a:r>
              <a:rPr lang="fr-FR" dirty="0"/>
              <a:t>26 janvier : Premier massacre collectif chemin des </a:t>
            </a:r>
            <a:r>
              <a:rPr lang="fr-FR" dirty="0" err="1"/>
              <a:t>Trémentines</a:t>
            </a:r>
            <a:r>
              <a:rPr lang="fr-FR" dirty="0"/>
              <a:t> à </a:t>
            </a:r>
            <a:r>
              <a:rPr lang="fr-FR" dirty="0" err="1"/>
              <a:t>Cholet</a:t>
            </a:r>
            <a:endParaRPr lang="fr-FR" dirty="0"/>
          </a:p>
          <a:p>
            <a:r>
              <a:rPr lang="fr-FR" dirty="0"/>
              <a:t>28 janvier : Henri de la </a:t>
            </a:r>
            <a:r>
              <a:rPr lang="fr-FR" dirty="0" err="1"/>
              <a:t>Rochejacquelein</a:t>
            </a:r>
            <a:r>
              <a:rPr lang="fr-FR" dirty="0"/>
              <a:t> est tué au cours d’une escarmouche à la Haie-Bureau, près de </a:t>
            </a:r>
            <a:r>
              <a:rPr lang="fr-FR" dirty="0" err="1"/>
              <a:t>Cholet</a:t>
            </a:r>
            <a:endParaRPr lang="fr-FR" dirty="0"/>
          </a:p>
          <a:p>
            <a:r>
              <a:rPr lang="fr-FR" dirty="0"/>
              <a:t>6 février : </a:t>
            </a:r>
            <a:r>
              <a:rPr lang="fr-FR" dirty="0" err="1"/>
              <a:t>Stofflet</a:t>
            </a:r>
            <a:r>
              <a:rPr lang="fr-FR" dirty="0"/>
              <a:t> s’empare quelques heures de </a:t>
            </a:r>
            <a:r>
              <a:rPr lang="fr-FR" dirty="0" err="1"/>
              <a:t>Cholet</a:t>
            </a:r>
            <a:endParaRPr lang="fr-FR" dirty="0"/>
          </a:p>
          <a:p>
            <a:r>
              <a:rPr lang="fr-FR" dirty="0"/>
              <a:t>6 mars : </a:t>
            </a:r>
            <a:r>
              <a:rPr lang="fr-FR" dirty="0" err="1"/>
              <a:t>Turreau</a:t>
            </a:r>
            <a:r>
              <a:rPr lang="fr-FR" dirty="0"/>
              <a:t> fait évacuer </a:t>
            </a:r>
            <a:r>
              <a:rPr lang="fr-FR" dirty="0" err="1"/>
              <a:t>Cholet</a:t>
            </a:r>
            <a:r>
              <a:rPr lang="fr-FR" dirty="0"/>
              <a:t> et la livre aux flammes</a:t>
            </a:r>
          </a:p>
          <a:p>
            <a:r>
              <a:rPr lang="fr-FR" dirty="0"/>
              <a:t>8 mars : </a:t>
            </a:r>
            <a:r>
              <a:rPr lang="fr-FR" dirty="0" err="1"/>
              <a:t>Stofflet</a:t>
            </a:r>
            <a:r>
              <a:rPr lang="fr-FR" dirty="0"/>
              <a:t> à son tour incendie la malheureuse cité.</a:t>
            </a:r>
          </a:p>
          <a:p>
            <a:r>
              <a:rPr lang="fr-FR" dirty="0"/>
              <a:t>24 mars : massacre à </a:t>
            </a:r>
            <a:r>
              <a:rPr lang="fr-FR" dirty="0" err="1"/>
              <a:t>Saint-Melaine</a:t>
            </a:r>
            <a:endParaRPr lang="fr-FR" dirty="0"/>
          </a:p>
          <a:p>
            <a:r>
              <a:rPr lang="fr-FR" dirty="0"/>
              <a:t>25 mars : grand massacre dans la forêt de </a:t>
            </a:r>
            <a:r>
              <a:rPr lang="fr-FR" dirty="0" err="1"/>
              <a:t>Breuil-Lambert</a:t>
            </a:r>
            <a:r>
              <a:rPr lang="fr-FR" dirty="0"/>
              <a:t> (</a:t>
            </a:r>
            <a:r>
              <a:rPr lang="fr-FR" dirty="0" err="1"/>
              <a:t>Vézins</a:t>
            </a:r>
            <a:r>
              <a:rPr lang="fr-FR" dirty="0"/>
              <a:t>)</a:t>
            </a:r>
          </a:p>
          <a:p>
            <a:r>
              <a:rPr lang="fr-FR" dirty="0"/>
              <a:t>Fin mars : </a:t>
            </a:r>
            <a:r>
              <a:rPr lang="fr-FR" dirty="0" err="1"/>
              <a:t>Stofflet</a:t>
            </a:r>
            <a:r>
              <a:rPr lang="fr-FR" dirty="0"/>
              <a:t> occupe le pays. L’ordre se rétablit peu à peu. Retour du curé </a:t>
            </a:r>
            <a:r>
              <a:rPr lang="fr-FR" dirty="0" err="1"/>
              <a:t>Boinaud</a:t>
            </a:r>
            <a:r>
              <a:rPr lang="fr-FR" dirty="0"/>
              <a:t> et de certains habitants.</a:t>
            </a:r>
          </a:p>
          <a:p>
            <a:r>
              <a:rPr lang="fr-FR" dirty="0"/>
              <a:t>13 mai : le Comité de Salut Public ordonne la retraite définitive des troupes républicaines et l’abandon complet du pays. Le général </a:t>
            </a:r>
            <a:r>
              <a:rPr lang="fr-FR" dirty="0" err="1"/>
              <a:t>Turreau</a:t>
            </a:r>
            <a:r>
              <a:rPr lang="fr-FR" dirty="0"/>
              <a:t> est destitué et de nombreux réfugiés reviennent au pays.</a:t>
            </a:r>
          </a:p>
        </p:txBody>
      </p:sp>
    </p:spTree>
    <p:extLst>
      <p:ext uri="{BB962C8B-B14F-4D97-AF65-F5344CB8AC3E}">
        <p14:creationId xmlns:p14="http://schemas.microsoft.com/office/powerpoint/2010/main" val="16653960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DA9C0A-FDEC-1045-B611-8A107422A8E6}"/>
              </a:ext>
            </a:extLst>
          </p:cNvPr>
          <p:cNvSpPr>
            <a:spLocks noGrp="1"/>
          </p:cNvSpPr>
          <p:nvPr>
            <p:ph type="title"/>
          </p:nvPr>
        </p:nvSpPr>
        <p:spPr/>
        <p:txBody>
          <a:bodyPr>
            <a:normAutofit/>
          </a:bodyPr>
          <a:lstStyle/>
          <a:p>
            <a:r>
              <a:rPr lang="fr-FR" dirty="0"/>
              <a:t>Chapelle des martyrs de la forêt de </a:t>
            </a:r>
            <a:r>
              <a:rPr lang="fr-FR" dirty="0" err="1"/>
              <a:t>Vezins</a:t>
            </a:r>
            <a:endParaRPr lang="fr-FR" dirty="0"/>
          </a:p>
        </p:txBody>
      </p:sp>
      <p:pic>
        <p:nvPicPr>
          <p:cNvPr id="5" name="Image 5">
            <a:extLst>
              <a:ext uri="{FF2B5EF4-FFF2-40B4-BE49-F238E27FC236}">
                <a16:creationId xmlns:a16="http://schemas.microsoft.com/office/drawing/2014/main" id="{DDADF625-9FC4-374D-BAE5-C6A2489D305F}"/>
              </a:ext>
            </a:extLst>
          </p:cNvPr>
          <p:cNvPicPr>
            <a:picLocks noGrp="1" noChangeAspect="1"/>
          </p:cNvPicPr>
          <p:nvPr>
            <p:ph type="pic" idx="1"/>
          </p:nvPr>
        </p:nvPicPr>
        <p:blipFill rotWithShape="1">
          <a:blip r:embed="rId2"/>
          <a:srcRect l="13916" r="13916"/>
          <a:stretch/>
        </p:blipFill>
        <p:spPr>
          <a:prstGeom prst="rect">
            <a:avLst/>
          </a:prstGeom>
        </p:spPr>
      </p:pic>
      <p:sp>
        <p:nvSpPr>
          <p:cNvPr id="4" name="Espace réservé du texte 3">
            <a:extLst>
              <a:ext uri="{FF2B5EF4-FFF2-40B4-BE49-F238E27FC236}">
                <a16:creationId xmlns:a16="http://schemas.microsoft.com/office/drawing/2014/main" id="{83D077D0-6760-7745-9BA1-0D10EE64EBDD}"/>
              </a:ext>
            </a:extLst>
          </p:cNvPr>
          <p:cNvSpPr>
            <a:spLocks noGrp="1"/>
          </p:cNvSpPr>
          <p:nvPr>
            <p:ph type="body" sz="half" idx="2"/>
          </p:nvPr>
        </p:nvSpPr>
        <p:spPr/>
        <p:txBody>
          <a:bodyPr/>
          <a:lstStyle/>
          <a:p>
            <a:r>
              <a:rPr lang="fr-FR" dirty="0"/>
              <a:t>Monument funéraire dressé dans la forêt de </a:t>
            </a:r>
            <a:r>
              <a:rPr lang="fr-FR" dirty="0" err="1"/>
              <a:t>Vezins</a:t>
            </a:r>
            <a:r>
              <a:rPr lang="fr-FR" dirty="0"/>
              <a:t> à la mémoire des 2000 Vendéens massacrés le 25 mars 1794 par les colonnes infernales.</a:t>
            </a:r>
          </a:p>
        </p:txBody>
      </p:sp>
    </p:spTree>
    <p:extLst>
      <p:ext uri="{BB962C8B-B14F-4D97-AF65-F5344CB8AC3E}">
        <p14:creationId xmlns:p14="http://schemas.microsoft.com/office/powerpoint/2010/main" val="14750001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91109D-E5FD-F948-A913-60AB3E6C1402}"/>
              </a:ext>
            </a:extLst>
          </p:cNvPr>
          <p:cNvSpPr>
            <a:spLocks noGrp="1"/>
          </p:cNvSpPr>
          <p:nvPr>
            <p:ph type="title"/>
          </p:nvPr>
        </p:nvSpPr>
        <p:spPr/>
        <p:txBody>
          <a:bodyPr>
            <a:normAutofit/>
          </a:bodyPr>
          <a:lstStyle/>
          <a:p>
            <a:r>
              <a:rPr lang="fr-FR" dirty="0"/>
              <a:t>Les ravages des colonnes dans le district de </a:t>
            </a:r>
            <a:r>
              <a:rPr lang="fr-FR" dirty="0" err="1"/>
              <a:t>cholet</a:t>
            </a:r>
            <a:endParaRPr lang="fr-FR" dirty="0"/>
          </a:p>
        </p:txBody>
      </p:sp>
      <p:sp>
        <p:nvSpPr>
          <p:cNvPr id="3" name="Espace réservé pour une image  2">
            <a:extLst>
              <a:ext uri="{FF2B5EF4-FFF2-40B4-BE49-F238E27FC236}">
                <a16:creationId xmlns:a16="http://schemas.microsoft.com/office/drawing/2014/main" id="{56DEDA6E-B46D-4D46-AC17-964FFF0A36F1}"/>
              </a:ext>
            </a:extLst>
          </p:cNvPr>
          <p:cNvSpPr>
            <a:spLocks noGrp="1"/>
          </p:cNvSpPr>
          <p:nvPr>
            <p:ph idx="1"/>
          </p:nvPr>
        </p:nvSpPr>
        <p:spPr/>
        <p:txBody>
          <a:bodyPr>
            <a:normAutofit lnSpcReduction="10000"/>
          </a:bodyPr>
          <a:lstStyle/>
          <a:p>
            <a:r>
              <a:rPr lang="fr-FR" sz="2400" dirty="0"/>
              <a:t>« La route de </a:t>
            </a:r>
            <a:r>
              <a:rPr lang="fr-FR" sz="2400" dirty="0" err="1"/>
              <a:t>Cholet</a:t>
            </a:r>
            <a:r>
              <a:rPr lang="fr-FR" sz="2400" dirty="0"/>
              <a:t> à </a:t>
            </a:r>
            <a:r>
              <a:rPr lang="fr-FR" sz="2400" dirty="0" err="1"/>
              <a:t>Vihiers</a:t>
            </a:r>
            <a:r>
              <a:rPr lang="fr-FR" sz="2400" dirty="0"/>
              <a:t> était jonchée de cadavres. Partout, les champs voisins du grand chemin étaient couverts de victimes égorgées. Voulant connaître et m’assurer par moi-même s’il restait encore des subsistances à enlever des maisons éparses, ça et là, à moitié brûlées, je me transportai dans quelques unes. Mais qu’y trouvai-je ? Des pères, des mères, des enfants de tout âge et de tout sexe, baignés dans leur sang, nus et dans des postures que l’âme la plus féroce ne pourrait envisager sans frémissement. L’esprit se trouble même en y pensant. »</a:t>
            </a:r>
          </a:p>
        </p:txBody>
      </p:sp>
    </p:spTree>
    <p:extLst>
      <p:ext uri="{BB962C8B-B14F-4D97-AF65-F5344CB8AC3E}">
        <p14:creationId xmlns:p14="http://schemas.microsoft.com/office/powerpoint/2010/main" val="13329021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70FCAA-B587-A54A-A507-DF43C3809DA7}"/>
              </a:ext>
            </a:extLst>
          </p:cNvPr>
          <p:cNvSpPr>
            <a:spLocks noGrp="1"/>
          </p:cNvSpPr>
          <p:nvPr>
            <p:ph type="title"/>
          </p:nvPr>
        </p:nvSpPr>
        <p:spPr/>
        <p:txBody>
          <a:bodyPr>
            <a:normAutofit/>
          </a:bodyPr>
          <a:lstStyle/>
          <a:p>
            <a:r>
              <a:rPr lang="fr-FR" dirty="0"/>
              <a:t>La Vendée militaire, lieu d’exaction des colonnes infernales</a:t>
            </a:r>
          </a:p>
        </p:txBody>
      </p:sp>
      <p:pic>
        <p:nvPicPr>
          <p:cNvPr id="4" name="Image 4">
            <a:extLst>
              <a:ext uri="{FF2B5EF4-FFF2-40B4-BE49-F238E27FC236}">
                <a16:creationId xmlns:a16="http://schemas.microsoft.com/office/drawing/2014/main" id="{19F07EF7-26B3-8E4F-843C-8749D0E68567}"/>
              </a:ext>
            </a:extLst>
          </p:cNvPr>
          <p:cNvPicPr>
            <a:picLocks noGrp="1" noChangeAspect="1"/>
          </p:cNvPicPr>
          <p:nvPr>
            <p:ph idx="1"/>
          </p:nvPr>
        </p:nvPicPr>
        <p:blipFill>
          <a:blip r:embed="rId2"/>
          <a:stretch>
            <a:fillRect/>
          </a:stretch>
        </p:blipFill>
        <p:spPr>
          <a:xfrm>
            <a:off x="3771409" y="2016125"/>
            <a:ext cx="4963507" cy="3449638"/>
          </a:xfrm>
          <a:prstGeom prst="rect">
            <a:avLst/>
          </a:prstGeom>
        </p:spPr>
      </p:pic>
    </p:spTree>
    <p:extLst>
      <p:ext uri="{BB962C8B-B14F-4D97-AF65-F5344CB8AC3E}">
        <p14:creationId xmlns:p14="http://schemas.microsoft.com/office/powerpoint/2010/main" val="28445110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0CD6A37-4514-3B41-BE6A-CDDDC9322EC4}"/>
              </a:ext>
            </a:extLst>
          </p:cNvPr>
          <p:cNvSpPr>
            <a:spLocks noGrp="1"/>
          </p:cNvSpPr>
          <p:nvPr>
            <p:ph type="title"/>
          </p:nvPr>
        </p:nvSpPr>
        <p:spPr>
          <a:xfrm>
            <a:off x="1451579" y="804519"/>
            <a:ext cx="9603275" cy="1049235"/>
          </a:xfrm>
        </p:spPr>
        <p:txBody>
          <a:bodyPr>
            <a:normAutofit/>
          </a:bodyPr>
          <a:lstStyle/>
          <a:p>
            <a:r>
              <a:rPr lang="fr-FR" dirty="0"/>
              <a:t>La chute de Robespierre et la fin de la terreur</a:t>
            </a:r>
          </a:p>
        </p:txBody>
      </p:sp>
      <p:cxnSp>
        <p:nvCxnSpPr>
          <p:cNvPr id="11" name="Straight Connector 10">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1853754"/>
            <a:ext cx="960327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3" name="Rectangle 12">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5" name="Espace réservé du contenu 2">
            <a:extLst>
              <a:ext uri="{FF2B5EF4-FFF2-40B4-BE49-F238E27FC236}">
                <a16:creationId xmlns:a16="http://schemas.microsoft.com/office/drawing/2014/main" id="{0053FAB9-36AA-4E3E-8610-2FC69EB7A918}"/>
              </a:ext>
            </a:extLst>
          </p:cNvPr>
          <p:cNvGraphicFramePr>
            <a:graphicFrameLocks noGrp="1"/>
          </p:cNvGraphicFramePr>
          <p:nvPr>
            <p:ph idx="1"/>
            <p:extLst>
              <p:ext uri="{D42A27DB-BD31-4B8C-83A1-F6EECF244321}">
                <p14:modId xmlns:p14="http://schemas.microsoft.com/office/powerpoint/2010/main" val="731536763"/>
              </p:ext>
            </p:extLst>
          </p:nvPr>
        </p:nvGraphicFramePr>
        <p:xfrm>
          <a:off x="1450975" y="2331497"/>
          <a:ext cx="9604375"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76784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522FE7-5A29-4EF6-B1EF-2CA55748A7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a:extLst>
              <a:ext uri="{FF2B5EF4-FFF2-40B4-BE49-F238E27FC236}">
                <a16:creationId xmlns:a16="http://schemas.microsoft.com/office/drawing/2014/main" id="{C2192E09-EBC7-416C-B887-DFF915D7F4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2" name="Straight Connector 11">
            <a:extLst>
              <a:ext uri="{FF2B5EF4-FFF2-40B4-BE49-F238E27FC236}">
                <a16:creationId xmlns:a16="http://schemas.microsoft.com/office/drawing/2014/main" id="{2924498D-E084-44BE-A196-CFCE355643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BBC7667-C352-4842-9AFD-E5C16AD002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6" name="Rectangle 15">
            <a:extLst>
              <a:ext uri="{FF2B5EF4-FFF2-40B4-BE49-F238E27FC236}">
                <a16:creationId xmlns:a16="http://schemas.microsoft.com/office/drawing/2014/main" id="{18B71113-ED1E-4689-96FF-620B29035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40707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6A8DC541-2035-B545-817B-9F56581EB498}"/>
              </a:ext>
            </a:extLst>
          </p:cNvPr>
          <p:cNvSpPr>
            <a:spLocks noGrp="1"/>
          </p:cNvSpPr>
          <p:nvPr>
            <p:ph type="body" idx="1"/>
          </p:nvPr>
        </p:nvSpPr>
        <p:spPr>
          <a:xfrm>
            <a:off x="868353" y="802298"/>
            <a:ext cx="2717810" cy="5116985"/>
          </a:xfrm>
        </p:spPr>
        <p:txBody>
          <a:bodyPr vert="horz" lIns="91440" tIns="91440" rIns="91440" bIns="91440" rtlCol="0" anchor="ctr">
            <a:normAutofit/>
          </a:bodyPr>
          <a:lstStyle/>
          <a:p>
            <a:pPr algn="r"/>
            <a:r>
              <a:rPr lang="en-US" sz="2000" cap="all">
                <a:solidFill>
                  <a:srgbClr val="FFFFFF"/>
                </a:solidFill>
              </a:rPr>
              <a:t>1795-1796</a:t>
            </a:r>
          </a:p>
        </p:txBody>
      </p:sp>
      <p:sp useBgFill="1">
        <p:nvSpPr>
          <p:cNvPr id="18" name="Rectangle 17">
            <a:extLst>
              <a:ext uri="{FF2B5EF4-FFF2-40B4-BE49-F238E27FC236}">
                <a16:creationId xmlns:a16="http://schemas.microsoft.com/office/drawing/2014/main" id="{84252525-B2F1-43A9-8DDF-5F476C864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70794" y="0"/>
            <a:ext cx="812120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38AA425-06C7-DF48-89F9-21E718BDBF57}"/>
              </a:ext>
            </a:extLst>
          </p:cNvPr>
          <p:cNvSpPr>
            <a:spLocks noGrp="1"/>
          </p:cNvSpPr>
          <p:nvPr>
            <p:ph type="title"/>
          </p:nvPr>
        </p:nvSpPr>
        <p:spPr>
          <a:xfrm>
            <a:off x="4669998" y="802298"/>
            <a:ext cx="6384854" cy="5116985"/>
          </a:xfrm>
        </p:spPr>
        <p:txBody>
          <a:bodyPr vert="horz" lIns="91440" tIns="45720" rIns="91440" bIns="0" rtlCol="0" anchor="ctr">
            <a:normAutofit/>
          </a:bodyPr>
          <a:lstStyle/>
          <a:p>
            <a:r>
              <a:rPr lang="en-US" sz="6000"/>
              <a:t>LA SECONDE GUERRE DE VENDÉE </a:t>
            </a:r>
            <a:br>
              <a:rPr lang="en-US" sz="6000"/>
            </a:br>
            <a:endParaRPr lang="en-US" sz="6000"/>
          </a:p>
        </p:txBody>
      </p:sp>
    </p:spTree>
    <p:extLst>
      <p:ext uri="{BB962C8B-B14F-4D97-AF65-F5344CB8AC3E}">
        <p14:creationId xmlns:p14="http://schemas.microsoft.com/office/powerpoint/2010/main" val="2676185922"/>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21" name="Rectangle 8">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BC4CA931-7F2F-9042-87E5-2F1A68AE592A}"/>
              </a:ext>
            </a:extLst>
          </p:cNvPr>
          <p:cNvSpPr>
            <a:spLocks noGrp="1"/>
          </p:cNvSpPr>
          <p:nvPr>
            <p:ph type="title"/>
          </p:nvPr>
        </p:nvSpPr>
        <p:spPr>
          <a:xfrm>
            <a:off x="1451579" y="804519"/>
            <a:ext cx="9603275" cy="1049235"/>
          </a:xfrm>
        </p:spPr>
        <p:txBody>
          <a:bodyPr>
            <a:normAutofit/>
          </a:bodyPr>
          <a:lstStyle/>
          <a:p>
            <a:r>
              <a:rPr lang="fr-FR" dirty="0"/>
              <a:t>Chronologie</a:t>
            </a:r>
          </a:p>
        </p:txBody>
      </p:sp>
      <p:cxnSp>
        <p:nvCxnSpPr>
          <p:cNvPr id="22" name="Straight Connector 10">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1853754"/>
            <a:ext cx="960327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3" name="Rectangle 12">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24" name="Espace réservé du texte 2">
            <a:extLst>
              <a:ext uri="{FF2B5EF4-FFF2-40B4-BE49-F238E27FC236}">
                <a16:creationId xmlns:a16="http://schemas.microsoft.com/office/drawing/2014/main" id="{9ED3AA8C-3B9C-AD12-A0F2-4B3BB3C70323}"/>
              </a:ext>
            </a:extLst>
          </p:cNvPr>
          <p:cNvGraphicFramePr>
            <a:graphicFrameLocks noGrp="1"/>
          </p:cNvGraphicFramePr>
          <p:nvPr>
            <p:ph idx="1"/>
            <p:extLst>
              <p:ext uri="{D42A27DB-BD31-4B8C-83A1-F6EECF244321}">
                <p14:modId xmlns:p14="http://schemas.microsoft.com/office/powerpoint/2010/main" val="4110651676"/>
              </p:ext>
            </p:extLst>
          </p:nvPr>
        </p:nvGraphicFramePr>
        <p:xfrm>
          <a:off x="1450975" y="2331497"/>
          <a:ext cx="9604375"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1289121"/>
      </p:ext>
    </p:extLst>
  </p:cSld>
  <p:clrMapOvr>
    <a:masterClrMapping/>
  </p:clrMapOvr>
</p:sld>
</file>

<file path=ppt/theme/theme1.xml><?xml version="1.0" encoding="utf-8"?>
<a:theme xmlns:a="http://schemas.openxmlformats.org/drawingml/2006/main" name="Galerie">
  <a:themeElements>
    <a:clrScheme name="Galerie">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ie">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e">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otalTime>31</TotalTime>
  <Words>1963</Words>
  <Application>Microsoft Macintosh PowerPoint</Application>
  <PresentationFormat>Grand écran</PresentationFormat>
  <Paragraphs>146</Paragraphs>
  <Slides>34</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34</vt:i4>
      </vt:variant>
    </vt:vector>
  </HeadingPairs>
  <TitlesOfParts>
    <vt:vector size="37" baseType="lpstr">
      <vt:lpstr>Arial</vt:lpstr>
      <vt:lpstr>Gill Sans MT</vt:lpstr>
      <vt:lpstr>Galerie</vt:lpstr>
      <vt:lpstr>Les guerres de Vendée </vt:lpstr>
      <vt:lpstr>1ère guerre de vendée</vt:lpstr>
      <vt:lpstr>Le territoire insurgé en mars 1793</vt:lpstr>
      <vt:lpstr>Les origines du soulèvement : la guerre aux frontières en 1793</vt:lpstr>
      <vt:lpstr>Collégiale de Saint Florent le vieil sur le mont glône</vt:lpstr>
      <vt:lpstr>Jacques Cathelineau (1759-1793) </vt:lpstr>
      <vt:lpstr>Mausolée de Jacques Cathelineau</vt:lpstr>
      <vt:lpstr>Renée bordereau dit Langevin (1770-1828)</vt:lpstr>
      <vt:lpstr>Quatrain adressé par Renée bordereau au roi Charles x</vt:lpstr>
      <vt:lpstr>Présentation PowerPoint</vt:lpstr>
      <vt:lpstr>Maurice Gigost d’elbée (1752-1794)</vt:lpstr>
      <vt:lpstr>Jean Nicolas Stofflet (1753-1796)</vt:lpstr>
      <vt:lpstr>Louis de Salgues de Lescure (1766-1793)</vt:lpstr>
      <vt:lpstr>Henri de La Rochejacquelein (1772-1794) </vt:lpstr>
      <vt:lpstr>François Athanase Charette de la Cointrie (1763-1796)</vt:lpstr>
      <vt:lpstr>La convention montagnarde et la mise en route de la terreur</vt:lpstr>
      <vt:lpstr>Présentation PowerPoint</vt:lpstr>
      <vt:lpstr>Jean baptiste carrier (1756-1794)</vt:lpstr>
      <vt:lpstr>Bertrand Barère (1756-1841)</vt:lpstr>
      <vt:lpstr>Les victoires vendéennes</vt:lpstr>
      <vt:lpstr>La virée de galerne</vt:lpstr>
      <vt:lpstr>Trajet de la virée de Galerne</vt:lpstr>
      <vt:lpstr>La loire à saint-florent</vt:lpstr>
      <vt:lpstr>Mémorial de Charles de Bonchamps (1760-1793)</vt:lpstr>
      <vt:lpstr>Chronologie de la virée de Galerne</vt:lpstr>
      <vt:lpstr>Les colonnes infernales</vt:lpstr>
      <vt:lpstr>Le déplacement des colonnes infernales de turreau</vt:lpstr>
      <vt:lpstr>Les massacres des colonnes autour de cholet</vt:lpstr>
      <vt:lpstr>Chapelle des martyrs de la forêt de Vezins</vt:lpstr>
      <vt:lpstr>Les ravages des colonnes dans le district de cholet</vt:lpstr>
      <vt:lpstr>La Vendée militaire, lieu d’exaction des colonnes infernales</vt:lpstr>
      <vt:lpstr>La chute de Robespierre et la fin de la terreur</vt:lpstr>
      <vt:lpstr>LA SECONDE GUERRE DE VENDÉE  </vt:lpstr>
      <vt:lpstr>Chronologie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guerres de Vendée </dc:title>
  <dc:creator>sylvie Bernay</dc:creator>
  <cp:lastModifiedBy>sylvie Bernay</cp:lastModifiedBy>
  <cp:revision>2</cp:revision>
  <dcterms:created xsi:type="dcterms:W3CDTF">2022-06-15T17:36:19Z</dcterms:created>
  <dcterms:modified xsi:type="dcterms:W3CDTF">2022-06-15T18:07:57Z</dcterms:modified>
</cp:coreProperties>
</file>